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B832BA-C66E-4618-9CDA-BB5B0FBA9FBA}" type="datetimeFigureOut">
              <a:rPr lang="en-CA" smtClean="0"/>
              <a:t>2020-04-04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B832BA-C66E-4618-9CDA-BB5B0FBA9FBA}" type="datetimeFigureOut">
              <a:rPr lang="en-CA" smtClean="0"/>
              <a:t>2020-04-04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B832BA-C66E-4618-9CDA-BB5B0FBA9FBA}" type="datetimeFigureOut">
              <a:rPr lang="en-CA" smtClean="0"/>
              <a:t>2020-04-04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832BA-C66E-4618-9CDA-BB5B0FBA9FBA}" type="datetimeFigureOut">
              <a:rPr lang="en-CA" smtClean="0"/>
              <a:t>2020-04-04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B832BA-C66E-4618-9CDA-BB5B0FBA9FBA}" type="datetimeFigureOut">
              <a:rPr lang="en-CA" smtClean="0"/>
              <a:t>2020-04-04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E5B832BA-C66E-4618-9CDA-BB5B0FBA9FBA}" type="datetimeFigureOut">
              <a:rPr lang="en-CA" smtClean="0"/>
              <a:t>2020-04-04</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B832BA-C66E-4618-9CDA-BB5B0FBA9FBA}" type="datetimeFigureOut">
              <a:rPr lang="en-CA" smtClean="0"/>
              <a:t>2020-04-04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11170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68576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189501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38589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4520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486</TotalTime>
  <Words>905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30</cp:revision>
  <dcterms:created xsi:type="dcterms:W3CDTF">2020-03-27T02:40:16Z</dcterms:created>
  <dcterms:modified xsi:type="dcterms:W3CDTF">2020-04-04T19:06:40Z</dcterms:modified>
</cp:coreProperties>
</file>