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35" r:id="rId2"/>
    <p:sldId id="1136" r:id="rId3"/>
    <p:sldId id="1137" r:id="rId4"/>
    <p:sldId id="1132" r:id="rId5"/>
    <p:sldId id="1138" r:id="rId6"/>
    <p:sldId id="1127" r:id="rId7"/>
    <p:sldId id="1129" r:id="rId8"/>
    <p:sldId id="1139" r:id="rId9"/>
    <p:sldId id="1131" r:id="rId10"/>
    <p:sldId id="1128" r:id="rId11"/>
    <p:sldId id="1140" r:id="rId12"/>
    <p:sldId id="11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5F38-1678-41DB-98A4-1B0CC2441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01964-A766-45BD-AF23-2797FBFDB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42BA-D7B4-43C6-91AE-CE4505DF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854-0233-44B1-8C58-D5E681F5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ECB9-08B8-40F3-A905-BEF1E187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0409-6054-43DC-9D25-A3948A91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2877-5212-475E-B4E4-9B16EB39C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68EF-B997-4CA1-98E9-9662E7E5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F702-F5F6-44F2-AE3E-4696C9DA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404B-51BD-4D7D-BD59-C68AE19D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77B29-E01F-4A7E-94DB-186F2D6F6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79EE-5ED5-422F-9086-BEDA5B33C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077F-DF54-4DB7-AC1D-B386671E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BD27-69EA-47BF-9D38-9ABB68E4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2B7B-BD4E-4F12-B398-2523F9D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383-CAE9-4E70-B957-777AA339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066D-1B53-43F6-8A1C-F97F683D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8A09-0322-4DAF-812D-11886244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958A-4EC7-4E13-902D-E330BD31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8878-03DA-4C61-A2DD-85523470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99B8-BD02-4854-A09D-F814A2E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E47D-6231-4819-83BD-8DE59021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DE56-B11B-45CE-B3F1-0ECEB0F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8646-2B84-4D79-9AE3-41AA2A0F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4072-EE57-4E99-9F66-10BE12E3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5970-533B-4E1B-85B8-A7DB4B93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3279-C5EF-4B7E-B361-D948F977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59EF5-EFDD-45C2-8897-8117BE0C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2C24-1347-4E0D-84A8-0EFDDF25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F2D1E-C6DB-4B16-BF5A-0086DCB6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BC2F-39C3-4A4B-8999-29220FE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5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5D8F-1624-4E38-9A25-C97C27E0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E242-0615-43D2-A14F-33CABE09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E121-B796-4A21-86EF-FF299B32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D8703-CD03-4A5B-A4B0-F0897A8E4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2F54A-1320-40E6-8E18-9DE844F9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CA048-8E90-4CA5-B2CE-ADE6856D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4DFE7-CE67-432D-B1B0-6338A02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47199-82AC-4C17-9E7A-B7CA96B2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C92E-93C5-41FE-A406-C578B7DF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FED6B-59AB-423A-B218-48EB92CA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8D7B7-FC17-4B58-9DF1-ACCA721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63FF8-B3D3-49BE-8833-86CCA0B6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7DE35-F636-40AA-A7DD-1B3115AA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2DABC-7323-4CF1-9DF2-866D989A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B2EC2-4F4E-4AAE-BECD-80E36986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290F-65A0-42D3-BAA6-F9CBE66D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806B-2EC7-40F4-A272-D209E31C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D409-C8A4-4A82-9E54-3516E105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7A31D-DFB6-420F-800D-765AC463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B8A0-D293-4A33-8911-8B0C7728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6D59-2DB6-4F16-8D31-11E1C3DA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7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9468-B2ED-4892-A771-FC857B8F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86B13-069A-44B5-B0DD-D1C52F9A3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0D92-A596-40B4-81E8-016225BE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C5A7B-1429-43CE-95F5-A31CF7D8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C94C-2E77-440A-B015-B270BE31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8987-9DDC-44AE-9B61-9E9D5080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FF6BD-0134-467A-A905-53C4D8A0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0480-AC6E-4294-8882-F8C44E17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DED4-5F53-4A27-A290-FA1B17732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6745-371D-473E-AA1A-DF5B80071AB3}" type="datetimeFigureOut">
              <a:rPr lang="en-IN" smtClean="0"/>
              <a:t>16/06/20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656D-EE74-4DA0-B437-820BBBA55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8AEA-1E19-457F-85A4-549F6D31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988D-D5BB-45D7-B900-3BF8A4D64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6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tiff"/><Relationship Id="rId4" Type="http://schemas.openxmlformats.org/officeDocument/2006/relationships/image" Target="../media/image4.svg"/><Relationship Id="rId9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sv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DFD33-A3CC-4EBA-8A82-B799DD98E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7596" r="18354" b="10187"/>
          <a:stretch/>
        </p:blipFill>
        <p:spPr>
          <a:xfrm>
            <a:off x="1953085" y="1085639"/>
            <a:ext cx="3915053" cy="5220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EEA9-065F-48DE-9375-9BE76D9EC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9" y="1139674"/>
            <a:ext cx="373771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5C026-9377-4AC4-BAD0-103DA005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97" y="902181"/>
            <a:ext cx="3600000" cy="5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EFB5-053B-45C5-85B3-58EECD2F8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21" y="902181"/>
            <a:ext cx="46165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592391-7F86-44D8-917E-64771F313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"/>
          <a:stretch/>
        </p:blipFill>
        <p:spPr>
          <a:xfrm>
            <a:off x="3027253" y="2884397"/>
            <a:ext cx="1095818" cy="12714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DBCC02-1BA3-4A28-9025-AA78B801920D}"/>
              </a:ext>
            </a:extLst>
          </p:cNvPr>
          <p:cNvSpPr/>
          <p:nvPr/>
        </p:nvSpPr>
        <p:spPr>
          <a:xfrm>
            <a:off x="5138623" y="3603990"/>
            <a:ext cx="2852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33 &amp; 37.8°C, then the buzzer beeps once with green flash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Door access is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allowed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wireless relay connection (up to 30 meters).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9F42C3-98E4-4AE7-A9D5-90F2EB002B40}"/>
              </a:ext>
            </a:extLst>
          </p:cNvPr>
          <p:cNvSpPr/>
          <p:nvPr/>
        </p:nvSpPr>
        <p:spPr>
          <a:xfrm>
            <a:off x="8865988" y="3583880"/>
            <a:ext cx="2758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37.8 &amp; 41°C, then the buzzer beeps once with red flash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Door access is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denied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through wireless relay connection (up to 30 meters).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300037-1530-47B5-B40C-532D15EC8E33}"/>
              </a:ext>
            </a:extLst>
          </p:cNvPr>
          <p:cNvSpPr txBox="1"/>
          <p:nvPr/>
        </p:nvSpPr>
        <p:spPr>
          <a:xfrm>
            <a:off x="7960941" y="3602917"/>
            <a:ext cx="8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032B7B-D6AD-403B-8F4E-A7F5C7F96167}"/>
              </a:ext>
            </a:extLst>
          </p:cNvPr>
          <p:cNvSpPr txBox="1"/>
          <p:nvPr/>
        </p:nvSpPr>
        <p:spPr>
          <a:xfrm>
            <a:off x="6754018" y="5517997"/>
            <a:ext cx="82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Entry Allowed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9C973E-A004-4DA6-B949-4DE32FF97EA5}"/>
              </a:ext>
            </a:extLst>
          </p:cNvPr>
          <p:cNvSpPr txBox="1"/>
          <p:nvPr/>
        </p:nvSpPr>
        <p:spPr>
          <a:xfrm>
            <a:off x="10441106" y="5508606"/>
            <a:ext cx="100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Entry Prohibited</a:t>
            </a:r>
          </a:p>
        </p:txBody>
      </p:sp>
      <p:grpSp>
        <p:nvGrpSpPr>
          <p:cNvPr id="77" name="Graphic 15">
            <a:extLst>
              <a:ext uri="{FF2B5EF4-FFF2-40B4-BE49-F238E27FC236}">
                <a16:creationId xmlns:a16="http://schemas.microsoft.com/office/drawing/2014/main" id="{E0329C76-0BB4-44CD-9BF0-8959CFCF4E6F}"/>
              </a:ext>
            </a:extLst>
          </p:cNvPr>
          <p:cNvGrpSpPr/>
          <p:nvPr/>
        </p:nvGrpSpPr>
        <p:grpSpPr>
          <a:xfrm>
            <a:off x="9607271" y="5383706"/>
            <a:ext cx="801210" cy="900391"/>
            <a:chOff x="9689872" y="5190207"/>
            <a:chExt cx="856342" cy="1080000"/>
          </a:xfrm>
          <a:solidFill>
            <a:srgbClr val="CC0066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164A062-F6B6-4250-A17B-A4631F058224}"/>
                </a:ext>
              </a:extLst>
            </p:cNvPr>
            <p:cNvSpPr/>
            <p:nvPr/>
          </p:nvSpPr>
          <p:spPr>
            <a:xfrm>
              <a:off x="9794459" y="5839367"/>
              <a:ext cx="92468" cy="31640"/>
            </a:xfrm>
            <a:custGeom>
              <a:avLst/>
              <a:gdLst>
                <a:gd name="connsiteX0" fmla="*/ 15820 w 92468"/>
                <a:gd name="connsiteY0" fmla="*/ 31641 h 31640"/>
                <a:gd name="connsiteX1" fmla="*/ 76648 w 92468"/>
                <a:gd name="connsiteY1" fmla="*/ 31641 h 31640"/>
                <a:gd name="connsiteX2" fmla="*/ 92469 w 92468"/>
                <a:gd name="connsiteY2" fmla="*/ 15820 h 31640"/>
                <a:gd name="connsiteX3" fmla="*/ 76648 w 92468"/>
                <a:gd name="connsiteY3" fmla="*/ 0 h 31640"/>
                <a:gd name="connsiteX4" fmla="*/ 15820 w 92468"/>
                <a:gd name="connsiteY4" fmla="*/ 0 h 31640"/>
                <a:gd name="connsiteX5" fmla="*/ 0 w 92468"/>
                <a:gd name="connsiteY5" fmla="*/ 15820 h 31640"/>
                <a:gd name="connsiteX6" fmla="*/ 15820 w 92468"/>
                <a:gd name="connsiteY6" fmla="*/ 31641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468" h="31640">
                  <a:moveTo>
                    <a:pt x="15820" y="31641"/>
                  </a:moveTo>
                  <a:lnTo>
                    <a:pt x="76648" y="31641"/>
                  </a:lnTo>
                  <a:cubicBezTo>
                    <a:pt x="85385" y="31641"/>
                    <a:pt x="92469" y="24557"/>
                    <a:pt x="92469" y="15820"/>
                  </a:cubicBezTo>
                  <a:cubicBezTo>
                    <a:pt x="92469" y="7083"/>
                    <a:pt x="85385" y="0"/>
                    <a:pt x="76648" y="0"/>
                  </a:cubicBezTo>
                  <a:lnTo>
                    <a:pt x="15820" y="0"/>
                  </a:lnTo>
                  <a:cubicBezTo>
                    <a:pt x="7083" y="0"/>
                    <a:pt x="0" y="7083"/>
                    <a:pt x="0" y="15820"/>
                  </a:cubicBezTo>
                  <a:cubicBezTo>
                    <a:pt x="0" y="24557"/>
                    <a:pt x="7083" y="31641"/>
                    <a:pt x="15820" y="31641"/>
                  </a:cubicBezTo>
                  <a:close/>
                </a:path>
              </a:pathLst>
            </a:custGeom>
            <a:grpFill/>
            <a:ln w="2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F51856-6D00-45C1-A684-EDAF6D7D86CC}"/>
                </a:ext>
              </a:extLst>
            </p:cNvPr>
            <p:cNvSpPr/>
            <p:nvPr/>
          </p:nvSpPr>
          <p:spPr>
            <a:xfrm>
              <a:off x="9689872" y="5190207"/>
              <a:ext cx="856342" cy="1080000"/>
            </a:xfrm>
            <a:custGeom>
              <a:avLst/>
              <a:gdLst>
                <a:gd name="connsiteX0" fmla="*/ 601172 w 856342"/>
                <a:gd name="connsiteY0" fmla="*/ 269247 h 1080000"/>
                <a:gd name="connsiteX1" fmla="*/ 601172 w 856342"/>
                <a:gd name="connsiteY1" fmla="*/ 95367 h 1080000"/>
                <a:gd name="connsiteX2" fmla="*/ 627539 w 856342"/>
                <a:gd name="connsiteY2" fmla="*/ 95367 h 1080000"/>
                <a:gd name="connsiteX3" fmla="*/ 643359 w 856342"/>
                <a:gd name="connsiteY3" fmla="*/ 79547 h 1080000"/>
                <a:gd name="connsiteX4" fmla="*/ 643359 w 856342"/>
                <a:gd name="connsiteY4" fmla="*/ 15820 h 1080000"/>
                <a:gd name="connsiteX5" fmla="*/ 627539 w 856342"/>
                <a:gd name="connsiteY5" fmla="*/ 0 h 1080000"/>
                <a:gd name="connsiteX6" fmla="*/ 15820 w 856342"/>
                <a:gd name="connsiteY6" fmla="*/ 0 h 1080000"/>
                <a:gd name="connsiteX7" fmla="*/ 0 w 856342"/>
                <a:gd name="connsiteY7" fmla="*/ 15820 h 1080000"/>
                <a:gd name="connsiteX8" fmla="*/ 0 w 856342"/>
                <a:gd name="connsiteY8" fmla="*/ 79547 h 1080000"/>
                <a:gd name="connsiteX9" fmla="*/ 15820 w 856342"/>
                <a:gd name="connsiteY9" fmla="*/ 95367 h 1080000"/>
                <a:gd name="connsiteX10" fmla="*/ 42188 w 856342"/>
                <a:gd name="connsiteY10" fmla="*/ 95367 h 1080000"/>
                <a:gd name="connsiteX11" fmla="*/ 42188 w 856342"/>
                <a:gd name="connsiteY11" fmla="*/ 218088 h 1080000"/>
                <a:gd name="connsiteX12" fmla="*/ 58008 w 856342"/>
                <a:gd name="connsiteY12" fmla="*/ 233909 h 1080000"/>
                <a:gd name="connsiteX13" fmla="*/ 73828 w 856342"/>
                <a:gd name="connsiteY13" fmla="*/ 218088 h 1080000"/>
                <a:gd name="connsiteX14" fmla="*/ 73828 w 856342"/>
                <a:gd name="connsiteY14" fmla="*/ 95367 h 1080000"/>
                <a:gd name="connsiteX15" fmla="*/ 569531 w 856342"/>
                <a:gd name="connsiteY15" fmla="*/ 95367 h 1080000"/>
                <a:gd name="connsiteX16" fmla="*/ 569531 w 856342"/>
                <a:gd name="connsiteY16" fmla="*/ 269245 h 1080000"/>
                <a:gd name="connsiteX17" fmla="*/ 538770 w 856342"/>
                <a:gd name="connsiteY17" fmla="*/ 272795 h 1080000"/>
                <a:gd name="connsiteX18" fmla="*/ 538770 w 856342"/>
                <a:gd name="connsiteY18" fmla="*/ 143532 h 1080000"/>
                <a:gd name="connsiteX19" fmla="*/ 522950 w 856342"/>
                <a:gd name="connsiteY19" fmla="*/ 127712 h 1080000"/>
                <a:gd name="connsiteX20" fmla="*/ 120407 w 856342"/>
                <a:gd name="connsiteY20" fmla="*/ 127712 h 1080000"/>
                <a:gd name="connsiteX21" fmla="*/ 104587 w 856342"/>
                <a:gd name="connsiteY21" fmla="*/ 143532 h 1080000"/>
                <a:gd name="connsiteX22" fmla="*/ 104587 w 856342"/>
                <a:gd name="connsiteY22" fmla="*/ 603028 h 1080000"/>
                <a:gd name="connsiteX23" fmla="*/ 120407 w 856342"/>
                <a:gd name="connsiteY23" fmla="*/ 618848 h 1080000"/>
                <a:gd name="connsiteX24" fmla="*/ 326124 w 856342"/>
                <a:gd name="connsiteY24" fmla="*/ 618848 h 1080000"/>
                <a:gd name="connsiteX25" fmla="*/ 375994 w 856342"/>
                <a:gd name="connsiteY25" fmla="*/ 711661 h 1080000"/>
                <a:gd name="connsiteX26" fmla="*/ 120407 w 856342"/>
                <a:gd name="connsiteY26" fmla="*/ 711661 h 1080000"/>
                <a:gd name="connsiteX27" fmla="*/ 104587 w 856342"/>
                <a:gd name="connsiteY27" fmla="*/ 727481 h 1080000"/>
                <a:gd name="connsiteX28" fmla="*/ 104587 w 856342"/>
                <a:gd name="connsiteY28" fmla="*/ 938071 h 1080000"/>
                <a:gd name="connsiteX29" fmla="*/ 120407 w 856342"/>
                <a:gd name="connsiteY29" fmla="*/ 953891 h 1080000"/>
                <a:gd name="connsiteX30" fmla="*/ 371079 w 856342"/>
                <a:gd name="connsiteY30" fmla="*/ 953891 h 1080000"/>
                <a:gd name="connsiteX31" fmla="*/ 386899 w 856342"/>
                <a:gd name="connsiteY31" fmla="*/ 938071 h 1080000"/>
                <a:gd name="connsiteX32" fmla="*/ 371079 w 856342"/>
                <a:gd name="connsiteY32" fmla="*/ 922250 h 1080000"/>
                <a:gd name="connsiteX33" fmla="*/ 136228 w 856342"/>
                <a:gd name="connsiteY33" fmla="*/ 922250 h 1080000"/>
                <a:gd name="connsiteX34" fmla="*/ 136228 w 856342"/>
                <a:gd name="connsiteY34" fmla="*/ 743302 h 1080000"/>
                <a:gd name="connsiteX35" fmla="*/ 406609 w 856342"/>
                <a:gd name="connsiteY35" fmla="*/ 743302 h 1080000"/>
                <a:gd name="connsiteX36" fmla="*/ 507130 w 856342"/>
                <a:gd name="connsiteY36" fmla="*/ 799263 h 1080000"/>
                <a:gd name="connsiteX37" fmla="*/ 507130 w 856342"/>
                <a:gd name="connsiteY37" fmla="*/ 922250 h 1080000"/>
                <a:gd name="connsiteX38" fmla="*/ 444032 w 856342"/>
                <a:gd name="connsiteY38" fmla="*/ 922250 h 1080000"/>
                <a:gd name="connsiteX39" fmla="*/ 428212 w 856342"/>
                <a:gd name="connsiteY39" fmla="*/ 938071 h 1080000"/>
                <a:gd name="connsiteX40" fmla="*/ 444032 w 856342"/>
                <a:gd name="connsiteY40" fmla="*/ 953891 h 1080000"/>
                <a:gd name="connsiteX41" fmla="*/ 522950 w 856342"/>
                <a:gd name="connsiteY41" fmla="*/ 953891 h 1080000"/>
                <a:gd name="connsiteX42" fmla="*/ 538770 w 856342"/>
                <a:gd name="connsiteY42" fmla="*/ 938071 h 1080000"/>
                <a:gd name="connsiteX43" fmla="*/ 538770 w 856342"/>
                <a:gd name="connsiteY43" fmla="*/ 806762 h 1080000"/>
                <a:gd name="connsiteX44" fmla="*/ 569531 w 856342"/>
                <a:gd name="connsiteY44" fmla="*/ 810312 h 1080000"/>
                <a:gd name="connsiteX45" fmla="*/ 569531 w 856342"/>
                <a:gd name="connsiteY45" fmla="*/ 984631 h 1080000"/>
                <a:gd name="connsiteX46" fmla="*/ 73828 w 856342"/>
                <a:gd name="connsiteY46" fmla="*/ 984631 h 1080000"/>
                <a:gd name="connsiteX47" fmla="*/ 73828 w 856342"/>
                <a:gd name="connsiteY47" fmla="*/ 291136 h 1080000"/>
                <a:gd name="connsiteX48" fmla="*/ 58008 w 856342"/>
                <a:gd name="connsiteY48" fmla="*/ 275316 h 1080000"/>
                <a:gd name="connsiteX49" fmla="*/ 42188 w 856342"/>
                <a:gd name="connsiteY49" fmla="*/ 291136 h 1080000"/>
                <a:gd name="connsiteX50" fmla="*/ 42188 w 856342"/>
                <a:gd name="connsiteY50" fmla="*/ 984633 h 1080000"/>
                <a:gd name="connsiteX51" fmla="*/ 15820 w 856342"/>
                <a:gd name="connsiteY51" fmla="*/ 984633 h 1080000"/>
                <a:gd name="connsiteX52" fmla="*/ 0 w 856342"/>
                <a:gd name="connsiteY52" fmla="*/ 1000453 h 1080000"/>
                <a:gd name="connsiteX53" fmla="*/ 0 w 856342"/>
                <a:gd name="connsiteY53" fmla="*/ 1064180 h 1080000"/>
                <a:gd name="connsiteX54" fmla="*/ 15820 w 856342"/>
                <a:gd name="connsiteY54" fmla="*/ 1080000 h 1080000"/>
                <a:gd name="connsiteX55" fmla="*/ 127282 w 856342"/>
                <a:gd name="connsiteY55" fmla="*/ 1080000 h 1080000"/>
                <a:gd name="connsiteX56" fmla="*/ 143102 w 856342"/>
                <a:gd name="connsiteY56" fmla="*/ 1064180 h 1080000"/>
                <a:gd name="connsiteX57" fmla="*/ 127282 w 856342"/>
                <a:gd name="connsiteY57" fmla="*/ 1048359 h 1080000"/>
                <a:gd name="connsiteX58" fmla="*/ 31639 w 856342"/>
                <a:gd name="connsiteY58" fmla="*/ 1048359 h 1080000"/>
                <a:gd name="connsiteX59" fmla="*/ 31639 w 856342"/>
                <a:gd name="connsiteY59" fmla="*/ 1016274 h 1080000"/>
                <a:gd name="connsiteX60" fmla="*/ 611717 w 856342"/>
                <a:gd name="connsiteY60" fmla="*/ 1016274 h 1080000"/>
                <a:gd name="connsiteX61" fmla="*/ 611717 w 856342"/>
                <a:gd name="connsiteY61" fmla="*/ 1048359 h 1080000"/>
                <a:gd name="connsiteX62" fmla="*/ 199792 w 856342"/>
                <a:gd name="connsiteY62" fmla="*/ 1048359 h 1080000"/>
                <a:gd name="connsiteX63" fmla="*/ 183971 w 856342"/>
                <a:gd name="connsiteY63" fmla="*/ 1064180 h 1080000"/>
                <a:gd name="connsiteX64" fmla="*/ 199792 w 856342"/>
                <a:gd name="connsiteY64" fmla="*/ 1080000 h 1080000"/>
                <a:gd name="connsiteX65" fmla="*/ 627539 w 856342"/>
                <a:gd name="connsiteY65" fmla="*/ 1080000 h 1080000"/>
                <a:gd name="connsiteX66" fmla="*/ 643359 w 856342"/>
                <a:gd name="connsiteY66" fmla="*/ 1064180 h 1080000"/>
                <a:gd name="connsiteX67" fmla="*/ 643359 w 856342"/>
                <a:gd name="connsiteY67" fmla="*/ 1000453 h 1080000"/>
                <a:gd name="connsiteX68" fmla="*/ 627539 w 856342"/>
                <a:gd name="connsiteY68" fmla="*/ 984633 h 1080000"/>
                <a:gd name="connsiteX69" fmla="*/ 601172 w 856342"/>
                <a:gd name="connsiteY69" fmla="*/ 984633 h 1080000"/>
                <a:gd name="connsiteX70" fmla="*/ 601172 w 856342"/>
                <a:gd name="connsiteY70" fmla="*/ 810310 h 1080000"/>
                <a:gd name="connsiteX71" fmla="*/ 809776 w 856342"/>
                <a:gd name="connsiteY71" fmla="*/ 691715 h 1080000"/>
                <a:gd name="connsiteX72" fmla="*/ 805564 w 856342"/>
                <a:gd name="connsiteY72" fmla="*/ 669741 h 1080000"/>
                <a:gd name="connsiteX73" fmla="*/ 783591 w 856342"/>
                <a:gd name="connsiteY73" fmla="*/ 673954 h 1080000"/>
                <a:gd name="connsiteX74" fmla="*/ 585354 w 856342"/>
                <a:gd name="connsiteY74" fmla="*/ 779131 h 1080000"/>
                <a:gd name="connsiteX75" fmla="*/ 346003 w 856342"/>
                <a:gd name="connsiteY75" fmla="*/ 539783 h 1080000"/>
                <a:gd name="connsiteX76" fmla="*/ 585354 w 856342"/>
                <a:gd name="connsiteY76" fmla="*/ 300432 h 1080000"/>
                <a:gd name="connsiteX77" fmla="*/ 824702 w 856342"/>
                <a:gd name="connsiteY77" fmla="*/ 539783 h 1080000"/>
                <a:gd name="connsiteX78" fmla="*/ 814008 w 856342"/>
                <a:gd name="connsiteY78" fmla="*/ 610759 h 1080000"/>
                <a:gd name="connsiteX79" fmla="*/ 824435 w 856342"/>
                <a:gd name="connsiteY79" fmla="*/ 630553 h 1080000"/>
                <a:gd name="connsiteX80" fmla="*/ 844231 w 856342"/>
                <a:gd name="connsiteY80" fmla="*/ 620127 h 1080000"/>
                <a:gd name="connsiteX81" fmla="*/ 856343 w 856342"/>
                <a:gd name="connsiteY81" fmla="*/ 539783 h 1080000"/>
                <a:gd name="connsiteX82" fmla="*/ 601172 w 856342"/>
                <a:gd name="connsiteY82" fmla="*/ 269247 h 1080000"/>
                <a:gd name="connsiteX83" fmla="*/ 507130 w 856342"/>
                <a:gd name="connsiteY83" fmla="*/ 280298 h 1080000"/>
                <a:gd name="connsiteX84" fmla="*/ 314360 w 856342"/>
                <a:gd name="connsiteY84" fmla="*/ 539781 h 1080000"/>
                <a:gd name="connsiteX85" fmla="*/ 318516 w 856342"/>
                <a:gd name="connsiteY85" fmla="*/ 587208 h 1080000"/>
                <a:gd name="connsiteX86" fmla="*/ 136228 w 856342"/>
                <a:gd name="connsiteY86" fmla="*/ 587208 h 1080000"/>
                <a:gd name="connsiteX87" fmla="*/ 136228 w 856342"/>
                <a:gd name="connsiteY87" fmla="*/ 159353 h 1080000"/>
                <a:gd name="connsiteX88" fmla="*/ 507130 w 856342"/>
                <a:gd name="connsiteY88" fmla="*/ 159353 h 1080000"/>
                <a:gd name="connsiteX89" fmla="*/ 31639 w 856342"/>
                <a:gd name="connsiteY89" fmla="*/ 63726 h 1080000"/>
                <a:gd name="connsiteX90" fmla="*/ 31639 w 856342"/>
                <a:gd name="connsiteY90" fmla="*/ 31641 h 1080000"/>
                <a:gd name="connsiteX91" fmla="*/ 611717 w 856342"/>
                <a:gd name="connsiteY91" fmla="*/ 31641 h 1080000"/>
                <a:gd name="connsiteX92" fmla="*/ 611717 w 856342"/>
                <a:gd name="connsiteY92" fmla="*/ 63726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856342" h="1080000">
                  <a:moveTo>
                    <a:pt x="601172" y="269247"/>
                  </a:moveTo>
                  <a:lnTo>
                    <a:pt x="601172" y="95367"/>
                  </a:lnTo>
                  <a:lnTo>
                    <a:pt x="627539" y="95367"/>
                  </a:lnTo>
                  <a:cubicBezTo>
                    <a:pt x="636278" y="95367"/>
                    <a:pt x="643359" y="88284"/>
                    <a:pt x="643359" y="79547"/>
                  </a:cubicBezTo>
                  <a:lnTo>
                    <a:pt x="643359" y="15820"/>
                  </a:lnTo>
                  <a:cubicBezTo>
                    <a:pt x="643359" y="7083"/>
                    <a:pt x="636278" y="0"/>
                    <a:pt x="627539" y="0"/>
                  </a:cubicBezTo>
                  <a:lnTo>
                    <a:pt x="15820" y="0"/>
                  </a:lnTo>
                  <a:cubicBezTo>
                    <a:pt x="7083" y="0"/>
                    <a:pt x="0" y="7083"/>
                    <a:pt x="0" y="15820"/>
                  </a:cubicBezTo>
                  <a:lnTo>
                    <a:pt x="0" y="79547"/>
                  </a:lnTo>
                  <a:cubicBezTo>
                    <a:pt x="0" y="88284"/>
                    <a:pt x="7083" y="95367"/>
                    <a:pt x="15820" y="95367"/>
                  </a:cubicBezTo>
                  <a:lnTo>
                    <a:pt x="42188" y="95367"/>
                  </a:lnTo>
                  <a:lnTo>
                    <a:pt x="42188" y="218088"/>
                  </a:lnTo>
                  <a:cubicBezTo>
                    <a:pt x="42188" y="226825"/>
                    <a:pt x="49271" y="233909"/>
                    <a:pt x="58008" y="233909"/>
                  </a:cubicBezTo>
                  <a:cubicBezTo>
                    <a:pt x="66745" y="233909"/>
                    <a:pt x="73828" y="226825"/>
                    <a:pt x="73828" y="218088"/>
                  </a:cubicBezTo>
                  <a:lnTo>
                    <a:pt x="73828" y="95367"/>
                  </a:lnTo>
                  <a:lnTo>
                    <a:pt x="569531" y="95367"/>
                  </a:lnTo>
                  <a:lnTo>
                    <a:pt x="569531" y="269245"/>
                  </a:lnTo>
                  <a:cubicBezTo>
                    <a:pt x="559111" y="269848"/>
                    <a:pt x="548847" y="271042"/>
                    <a:pt x="538770" y="272795"/>
                  </a:cubicBezTo>
                  <a:lnTo>
                    <a:pt x="538770" y="143532"/>
                  </a:lnTo>
                  <a:cubicBezTo>
                    <a:pt x="538770" y="134795"/>
                    <a:pt x="531689" y="127712"/>
                    <a:pt x="522950" y="127712"/>
                  </a:cubicBezTo>
                  <a:lnTo>
                    <a:pt x="120407" y="127712"/>
                  </a:lnTo>
                  <a:cubicBezTo>
                    <a:pt x="111670" y="127712"/>
                    <a:pt x="104587" y="134795"/>
                    <a:pt x="104587" y="143532"/>
                  </a:cubicBezTo>
                  <a:lnTo>
                    <a:pt x="104587" y="603028"/>
                  </a:lnTo>
                  <a:cubicBezTo>
                    <a:pt x="104587" y="611765"/>
                    <a:pt x="111670" y="618848"/>
                    <a:pt x="120407" y="618848"/>
                  </a:cubicBezTo>
                  <a:lnTo>
                    <a:pt x="326124" y="618848"/>
                  </a:lnTo>
                  <a:cubicBezTo>
                    <a:pt x="336610" y="653157"/>
                    <a:pt x="353736" y="684596"/>
                    <a:pt x="375994" y="711661"/>
                  </a:cubicBezTo>
                  <a:lnTo>
                    <a:pt x="120407" y="711661"/>
                  </a:lnTo>
                  <a:cubicBezTo>
                    <a:pt x="111670" y="711661"/>
                    <a:pt x="104587" y="718744"/>
                    <a:pt x="104587" y="727481"/>
                  </a:cubicBezTo>
                  <a:lnTo>
                    <a:pt x="104587" y="938071"/>
                  </a:lnTo>
                  <a:cubicBezTo>
                    <a:pt x="104587" y="946808"/>
                    <a:pt x="111670" y="953891"/>
                    <a:pt x="120407" y="953891"/>
                  </a:cubicBezTo>
                  <a:lnTo>
                    <a:pt x="371079" y="953891"/>
                  </a:lnTo>
                  <a:cubicBezTo>
                    <a:pt x="379816" y="953891"/>
                    <a:pt x="386899" y="946808"/>
                    <a:pt x="386899" y="938071"/>
                  </a:cubicBezTo>
                  <a:cubicBezTo>
                    <a:pt x="386899" y="929334"/>
                    <a:pt x="379816" y="922250"/>
                    <a:pt x="371079" y="922250"/>
                  </a:cubicBezTo>
                  <a:lnTo>
                    <a:pt x="136228" y="922250"/>
                  </a:lnTo>
                  <a:lnTo>
                    <a:pt x="136228" y="743302"/>
                  </a:lnTo>
                  <a:lnTo>
                    <a:pt x="406609" y="743302"/>
                  </a:lnTo>
                  <a:cubicBezTo>
                    <a:pt x="435383" y="768601"/>
                    <a:pt x="469547" y="787913"/>
                    <a:pt x="507130" y="799263"/>
                  </a:cubicBezTo>
                  <a:lnTo>
                    <a:pt x="507130" y="922250"/>
                  </a:lnTo>
                  <a:lnTo>
                    <a:pt x="444032" y="922250"/>
                  </a:lnTo>
                  <a:cubicBezTo>
                    <a:pt x="435293" y="922250"/>
                    <a:pt x="428212" y="929334"/>
                    <a:pt x="428212" y="938071"/>
                  </a:cubicBezTo>
                  <a:cubicBezTo>
                    <a:pt x="428212" y="946808"/>
                    <a:pt x="435293" y="953891"/>
                    <a:pt x="444032" y="953891"/>
                  </a:cubicBezTo>
                  <a:lnTo>
                    <a:pt x="522950" y="953891"/>
                  </a:lnTo>
                  <a:cubicBezTo>
                    <a:pt x="531689" y="953891"/>
                    <a:pt x="538770" y="946808"/>
                    <a:pt x="538770" y="938071"/>
                  </a:cubicBezTo>
                  <a:lnTo>
                    <a:pt x="538770" y="806762"/>
                  </a:lnTo>
                  <a:cubicBezTo>
                    <a:pt x="548847" y="808515"/>
                    <a:pt x="559111" y="809709"/>
                    <a:pt x="569531" y="810312"/>
                  </a:cubicBezTo>
                  <a:lnTo>
                    <a:pt x="569531" y="984631"/>
                  </a:lnTo>
                  <a:lnTo>
                    <a:pt x="73828" y="984631"/>
                  </a:lnTo>
                  <a:lnTo>
                    <a:pt x="73828" y="291136"/>
                  </a:lnTo>
                  <a:cubicBezTo>
                    <a:pt x="73828" y="282399"/>
                    <a:pt x="66745" y="275316"/>
                    <a:pt x="58008" y="275316"/>
                  </a:cubicBezTo>
                  <a:cubicBezTo>
                    <a:pt x="49271" y="275316"/>
                    <a:pt x="42188" y="282399"/>
                    <a:pt x="42188" y="291136"/>
                  </a:cubicBezTo>
                  <a:lnTo>
                    <a:pt x="42188" y="984633"/>
                  </a:lnTo>
                  <a:lnTo>
                    <a:pt x="15820" y="984633"/>
                  </a:lnTo>
                  <a:cubicBezTo>
                    <a:pt x="7083" y="984633"/>
                    <a:pt x="0" y="991716"/>
                    <a:pt x="0" y="1000453"/>
                  </a:cubicBezTo>
                  <a:lnTo>
                    <a:pt x="0" y="1064180"/>
                  </a:lnTo>
                  <a:cubicBezTo>
                    <a:pt x="0" y="1072917"/>
                    <a:pt x="7083" y="1080000"/>
                    <a:pt x="15820" y="1080000"/>
                  </a:cubicBezTo>
                  <a:lnTo>
                    <a:pt x="127282" y="1080000"/>
                  </a:lnTo>
                  <a:cubicBezTo>
                    <a:pt x="136019" y="1080000"/>
                    <a:pt x="143102" y="1072917"/>
                    <a:pt x="143102" y="1064180"/>
                  </a:cubicBezTo>
                  <a:cubicBezTo>
                    <a:pt x="143102" y="1055443"/>
                    <a:pt x="136019" y="1048359"/>
                    <a:pt x="127282" y="1048359"/>
                  </a:cubicBezTo>
                  <a:lnTo>
                    <a:pt x="31639" y="1048359"/>
                  </a:lnTo>
                  <a:lnTo>
                    <a:pt x="31639" y="1016274"/>
                  </a:lnTo>
                  <a:lnTo>
                    <a:pt x="611717" y="1016274"/>
                  </a:lnTo>
                  <a:lnTo>
                    <a:pt x="611717" y="1048359"/>
                  </a:lnTo>
                  <a:lnTo>
                    <a:pt x="199792" y="1048359"/>
                  </a:lnTo>
                  <a:cubicBezTo>
                    <a:pt x="191055" y="1048359"/>
                    <a:pt x="183971" y="1055443"/>
                    <a:pt x="183971" y="1064180"/>
                  </a:cubicBezTo>
                  <a:cubicBezTo>
                    <a:pt x="183971" y="1072917"/>
                    <a:pt x="191055" y="1080000"/>
                    <a:pt x="199792" y="1080000"/>
                  </a:cubicBezTo>
                  <a:lnTo>
                    <a:pt x="627539" y="1080000"/>
                  </a:lnTo>
                  <a:cubicBezTo>
                    <a:pt x="636278" y="1080000"/>
                    <a:pt x="643359" y="1072917"/>
                    <a:pt x="643359" y="1064180"/>
                  </a:cubicBezTo>
                  <a:lnTo>
                    <a:pt x="643359" y="1000453"/>
                  </a:lnTo>
                  <a:cubicBezTo>
                    <a:pt x="643359" y="991716"/>
                    <a:pt x="636278" y="984633"/>
                    <a:pt x="627539" y="984633"/>
                  </a:cubicBezTo>
                  <a:lnTo>
                    <a:pt x="601172" y="984633"/>
                  </a:lnTo>
                  <a:lnTo>
                    <a:pt x="601172" y="810310"/>
                  </a:lnTo>
                  <a:cubicBezTo>
                    <a:pt x="685079" y="805425"/>
                    <a:pt x="762189" y="761875"/>
                    <a:pt x="809776" y="691715"/>
                  </a:cubicBezTo>
                  <a:cubicBezTo>
                    <a:pt x="814681" y="684484"/>
                    <a:pt x="812795" y="674646"/>
                    <a:pt x="805564" y="669741"/>
                  </a:cubicBezTo>
                  <a:cubicBezTo>
                    <a:pt x="798331" y="664839"/>
                    <a:pt x="788495" y="666723"/>
                    <a:pt x="783591" y="673954"/>
                  </a:cubicBezTo>
                  <a:cubicBezTo>
                    <a:pt x="738923" y="739813"/>
                    <a:pt x="664814" y="779131"/>
                    <a:pt x="585354" y="779131"/>
                  </a:cubicBezTo>
                  <a:cubicBezTo>
                    <a:pt x="453376" y="779131"/>
                    <a:pt x="346003" y="671760"/>
                    <a:pt x="346003" y="539783"/>
                  </a:cubicBezTo>
                  <a:cubicBezTo>
                    <a:pt x="346003" y="407805"/>
                    <a:pt x="453374" y="300432"/>
                    <a:pt x="585354" y="300432"/>
                  </a:cubicBezTo>
                  <a:cubicBezTo>
                    <a:pt x="717333" y="300432"/>
                    <a:pt x="824702" y="407803"/>
                    <a:pt x="824702" y="539783"/>
                  </a:cubicBezTo>
                  <a:cubicBezTo>
                    <a:pt x="824702" y="563990"/>
                    <a:pt x="821104" y="587868"/>
                    <a:pt x="814008" y="610759"/>
                  </a:cubicBezTo>
                  <a:cubicBezTo>
                    <a:pt x="811420" y="619104"/>
                    <a:pt x="816088" y="627967"/>
                    <a:pt x="824435" y="630553"/>
                  </a:cubicBezTo>
                  <a:cubicBezTo>
                    <a:pt x="832779" y="633144"/>
                    <a:pt x="841641" y="628471"/>
                    <a:pt x="844231" y="620127"/>
                  </a:cubicBezTo>
                  <a:cubicBezTo>
                    <a:pt x="852270" y="594200"/>
                    <a:pt x="856343" y="567169"/>
                    <a:pt x="856343" y="539783"/>
                  </a:cubicBezTo>
                  <a:cubicBezTo>
                    <a:pt x="856341" y="395666"/>
                    <a:pt x="743262" y="277465"/>
                    <a:pt x="601172" y="269247"/>
                  </a:cubicBezTo>
                  <a:close/>
                  <a:moveTo>
                    <a:pt x="507130" y="280298"/>
                  </a:moveTo>
                  <a:cubicBezTo>
                    <a:pt x="395719" y="313947"/>
                    <a:pt x="314360" y="417540"/>
                    <a:pt x="314360" y="539781"/>
                  </a:cubicBezTo>
                  <a:cubicBezTo>
                    <a:pt x="314360" y="555955"/>
                    <a:pt x="315786" y="571805"/>
                    <a:pt x="318516" y="587208"/>
                  </a:cubicBezTo>
                  <a:lnTo>
                    <a:pt x="136228" y="587208"/>
                  </a:lnTo>
                  <a:lnTo>
                    <a:pt x="136228" y="159353"/>
                  </a:lnTo>
                  <a:lnTo>
                    <a:pt x="507130" y="159353"/>
                  </a:lnTo>
                  <a:close/>
                  <a:moveTo>
                    <a:pt x="31639" y="63726"/>
                  </a:moveTo>
                  <a:lnTo>
                    <a:pt x="31639" y="31641"/>
                  </a:lnTo>
                  <a:lnTo>
                    <a:pt x="611717" y="31641"/>
                  </a:lnTo>
                  <a:lnTo>
                    <a:pt x="611717" y="63726"/>
                  </a:lnTo>
                  <a:close/>
                </a:path>
              </a:pathLst>
            </a:custGeom>
            <a:grpFill/>
            <a:ln w="2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D52F94-1E34-409C-85E2-49E5C51A35C4}"/>
                </a:ext>
              </a:extLst>
            </p:cNvPr>
            <p:cNvSpPr/>
            <p:nvPr/>
          </p:nvSpPr>
          <p:spPr>
            <a:xfrm>
              <a:off x="10140078" y="5595061"/>
              <a:ext cx="270292" cy="270288"/>
            </a:xfrm>
            <a:custGeom>
              <a:avLst/>
              <a:gdLst>
                <a:gd name="connsiteX0" fmla="*/ 265657 w 270292"/>
                <a:gd name="connsiteY0" fmla="*/ 49380 h 270288"/>
                <a:gd name="connsiteX1" fmla="*/ 220911 w 270292"/>
                <a:gd name="connsiteY1" fmla="*/ 4634 h 270288"/>
                <a:gd name="connsiteX2" fmla="*/ 198536 w 270292"/>
                <a:gd name="connsiteY2" fmla="*/ 4634 h 270288"/>
                <a:gd name="connsiteX3" fmla="*/ 135146 w 270292"/>
                <a:gd name="connsiteY3" fmla="*/ 68025 h 270288"/>
                <a:gd name="connsiteX4" fmla="*/ 71755 w 270292"/>
                <a:gd name="connsiteY4" fmla="*/ 4634 h 270288"/>
                <a:gd name="connsiteX5" fmla="*/ 49383 w 270292"/>
                <a:gd name="connsiteY5" fmla="*/ 4634 h 270288"/>
                <a:gd name="connsiteX6" fmla="*/ 4634 w 270292"/>
                <a:gd name="connsiteY6" fmla="*/ 49380 h 270288"/>
                <a:gd name="connsiteX7" fmla="*/ 0 w 270292"/>
                <a:gd name="connsiteY7" fmla="*/ 60566 h 270288"/>
                <a:gd name="connsiteX8" fmla="*/ 4632 w 270292"/>
                <a:gd name="connsiteY8" fmla="*/ 71752 h 270288"/>
                <a:gd name="connsiteX9" fmla="*/ 68025 w 270292"/>
                <a:gd name="connsiteY9" fmla="*/ 135145 h 270288"/>
                <a:gd name="connsiteX10" fmla="*/ 4632 w 270292"/>
                <a:gd name="connsiteY10" fmla="*/ 198536 h 270288"/>
                <a:gd name="connsiteX11" fmla="*/ 0 w 270292"/>
                <a:gd name="connsiteY11" fmla="*/ 209722 h 270288"/>
                <a:gd name="connsiteX12" fmla="*/ 4634 w 270292"/>
                <a:gd name="connsiteY12" fmla="*/ 220908 h 270288"/>
                <a:gd name="connsiteX13" fmla="*/ 49383 w 270292"/>
                <a:gd name="connsiteY13" fmla="*/ 265654 h 270288"/>
                <a:gd name="connsiteX14" fmla="*/ 71755 w 270292"/>
                <a:gd name="connsiteY14" fmla="*/ 265654 h 270288"/>
                <a:gd name="connsiteX15" fmla="*/ 135146 w 270292"/>
                <a:gd name="connsiteY15" fmla="*/ 202263 h 270288"/>
                <a:gd name="connsiteX16" fmla="*/ 198536 w 270292"/>
                <a:gd name="connsiteY16" fmla="*/ 265654 h 270288"/>
                <a:gd name="connsiteX17" fmla="*/ 209725 w 270292"/>
                <a:gd name="connsiteY17" fmla="*/ 270288 h 270288"/>
                <a:gd name="connsiteX18" fmla="*/ 220913 w 270292"/>
                <a:gd name="connsiteY18" fmla="*/ 265654 h 270288"/>
                <a:gd name="connsiteX19" fmla="*/ 265659 w 270292"/>
                <a:gd name="connsiteY19" fmla="*/ 220908 h 270288"/>
                <a:gd name="connsiteX20" fmla="*/ 265659 w 270292"/>
                <a:gd name="connsiteY20" fmla="*/ 198536 h 270288"/>
                <a:gd name="connsiteX21" fmla="*/ 202264 w 270292"/>
                <a:gd name="connsiteY21" fmla="*/ 135145 h 270288"/>
                <a:gd name="connsiteX22" fmla="*/ 265657 w 270292"/>
                <a:gd name="connsiteY22" fmla="*/ 71754 h 270288"/>
                <a:gd name="connsiteX23" fmla="*/ 265657 w 270292"/>
                <a:gd name="connsiteY23" fmla="*/ 49380 h 270288"/>
                <a:gd name="connsiteX24" fmla="*/ 168704 w 270292"/>
                <a:gd name="connsiteY24" fmla="*/ 123959 h 270288"/>
                <a:gd name="connsiteX25" fmla="*/ 168704 w 270292"/>
                <a:gd name="connsiteY25" fmla="*/ 146331 h 270288"/>
                <a:gd name="connsiteX26" fmla="*/ 232097 w 270292"/>
                <a:gd name="connsiteY26" fmla="*/ 209722 h 270288"/>
                <a:gd name="connsiteX27" fmla="*/ 209725 w 270292"/>
                <a:gd name="connsiteY27" fmla="*/ 232094 h 270288"/>
                <a:gd name="connsiteX28" fmla="*/ 146334 w 270292"/>
                <a:gd name="connsiteY28" fmla="*/ 168705 h 270288"/>
                <a:gd name="connsiteX29" fmla="*/ 123960 w 270292"/>
                <a:gd name="connsiteY29" fmla="*/ 168705 h 270288"/>
                <a:gd name="connsiteX30" fmla="*/ 60569 w 270292"/>
                <a:gd name="connsiteY30" fmla="*/ 232096 h 270288"/>
                <a:gd name="connsiteX31" fmla="*/ 38194 w 270292"/>
                <a:gd name="connsiteY31" fmla="*/ 209724 h 270288"/>
                <a:gd name="connsiteX32" fmla="*/ 101588 w 270292"/>
                <a:gd name="connsiteY32" fmla="*/ 146333 h 270288"/>
                <a:gd name="connsiteX33" fmla="*/ 101588 w 270292"/>
                <a:gd name="connsiteY33" fmla="*/ 123961 h 270288"/>
                <a:gd name="connsiteX34" fmla="*/ 38194 w 270292"/>
                <a:gd name="connsiteY34" fmla="*/ 60570 h 270288"/>
                <a:gd name="connsiteX35" fmla="*/ 60569 w 270292"/>
                <a:gd name="connsiteY35" fmla="*/ 38198 h 270288"/>
                <a:gd name="connsiteX36" fmla="*/ 123960 w 270292"/>
                <a:gd name="connsiteY36" fmla="*/ 101589 h 270288"/>
                <a:gd name="connsiteX37" fmla="*/ 146334 w 270292"/>
                <a:gd name="connsiteY37" fmla="*/ 101589 h 270288"/>
                <a:gd name="connsiteX38" fmla="*/ 209725 w 270292"/>
                <a:gd name="connsiteY38" fmla="*/ 38198 h 270288"/>
                <a:gd name="connsiteX39" fmla="*/ 232097 w 270292"/>
                <a:gd name="connsiteY39" fmla="*/ 60570 h 27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70292" h="270288">
                  <a:moveTo>
                    <a:pt x="265657" y="49380"/>
                  </a:moveTo>
                  <a:lnTo>
                    <a:pt x="220911" y="4634"/>
                  </a:lnTo>
                  <a:cubicBezTo>
                    <a:pt x="214732" y="-1545"/>
                    <a:pt x="204717" y="-1545"/>
                    <a:pt x="198536" y="4634"/>
                  </a:cubicBezTo>
                  <a:lnTo>
                    <a:pt x="135146" y="68025"/>
                  </a:lnTo>
                  <a:lnTo>
                    <a:pt x="71755" y="4634"/>
                  </a:lnTo>
                  <a:cubicBezTo>
                    <a:pt x="65574" y="-1545"/>
                    <a:pt x="55557" y="-1545"/>
                    <a:pt x="49383" y="4634"/>
                  </a:cubicBezTo>
                  <a:lnTo>
                    <a:pt x="4634" y="49380"/>
                  </a:lnTo>
                  <a:cubicBezTo>
                    <a:pt x="1666" y="52346"/>
                    <a:pt x="0" y="56370"/>
                    <a:pt x="0" y="60566"/>
                  </a:cubicBezTo>
                  <a:cubicBezTo>
                    <a:pt x="0" y="64761"/>
                    <a:pt x="1666" y="68786"/>
                    <a:pt x="4632" y="71752"/>
                  </a:cubicBezTo>
                  <a:lnTo>
                    <a:pt x="68025" y="135145"/>
                  </a:lnTo>
                  <a:lnTo>
                    <a:pt x="4632" y="198536"/>
                  </a:lnTo>
                  <a:cubicBezTo>
                    <a:pt x="1666" y="201502"/>
                    <a:pt x="0" y="205526"/>
                    <a:pt x="0" y="209722"/>
                  </a:cubicBezTo>
                  <a:cubicBezTo>
                    <a:pt x="0" y="213918"/>
                    <a:pt x="1666" y="217942"/>
                    <a:pt x="4634" y="220908"/>
                  </a:cubicBezTo>
                  <a:lnTo>
                    <a:pt x="49383" y="265654"/>
                  </a:lnTo>
                  <a:cubicBezTo>
                    <a:pt x="55559" y="271835"/>
                    <a:pt x="65576" y="271832"/>
                    <a:pt x="71755" y="265654"/>
                  </a:cubicBezTo>
                  <a:lnTo>
                    <a:pt x="135146" y="202263"/>
                  </a:lnTo>
                  <a:lnTo>
                    <a:pt x="198536" y="265654"/>
                  </a:lnTo>
                  <a:cubicBezTo>
                    <a:pt x="201627" y="268742"/>
                    <a:pt x="205677" y="270288"/>
                    <a:pt x="209725" y="270288"/>
                  </a:cubicBezTo>
                  <a:cubicBezTo>
                    <a:pt x="213772" y="270288"/>
                    <a:pt x="217823" y="268744"/>
                    <a:pt x="220913" y="265654"/>
                  </a:cubicBezTo>
                  <a:lnTo>
                    <a:pt x="265659" y="220908"/>
                  </a:lnTo>
                  <a:cubicBezTo>
                    <a:pt x="271837" y="214730"/>
                    <a:pt x="271837" y="204712"/>
                    <a:pt x="265659" y="198536"/>
                  </a:cubicBezTo>
                  <a:lnTo>
                    <a:pt x="202264" y="135145"/>
                  </a:lnTo>
                  <a:lnTo>
                    <a:pt x="265657" y="71754"/>
                  </a:lnTo>
                  <a:cubicBezTo>
                    <a:pt x="271835" y="65576"/>
                    <a:pt x="271835" y="55558"/>
                    <a:pt x="265657" y="49380"/>
                  </a:cubicBezTo>
                  <a:close/>
                  <a:moveTo>
                    <a:pt x="168704" y="123959"/>
                  </a:moveTo>
                  <a:cubicBezTo>
                    <a:pt x="162525" y="130137"/>
                    <a:pt x="162525" y="140155"/>
                    <a:pt x="168704" y="146331"/>
                  </a:cubicBezTo>
                  <a:lnTo>
                    <a:pt x="232097" y="209722"/>
                  </a:lnTo>
                  <a:lnTo>
                    <a:pt x="209725" y="232094"/>
                  </a:lnTo>
                  <a:lnTo>
                    <a:pt x="146334" y="168705"/>
                  </a:lnTo>
                  <a:cubicBezTo>
                    <a:pt x="140153" y="162527"/>
                    <a:pt x="130138" y="162527"/>
                    <a:pt x="123960" y="168705"/>
                  </a:cubicBezTo>
                  <a:lnTo>
                    <a:pt x="60569" y="232096"/>
                  </a:lnTo>
                  <a:lnTo>
                    <a:pt x="38194" y="209724"/>
                  </a:lnTo>
                  <a:lnTo>
                    <a:pt x="101588" y="146333"/>
                  </a:lnTo>
                  <a:cubicBezTo>
                    <a:pt x="107766" y="140155"/>
                    <a:pt x="107766" y="130137"/>
                    <a:pt x="101588" y="123961"/>
                  </a:cubicBezTo>
                  <a:lnTo>
                    <a:pt x="38194" y="60570"/>
                  </a:lnTo>
                  <a:lnTo>
                    <a:pt x="60569" y="38198"/>
                  </a:lnTo>
                  <a:lnTo>
                    <a:pt x="123960" y="101589"/>
                  </a:lnTo>
                  <a:cubicBezTo>
                    <a:pt x="130140" y="107767"/>
                    <a:pt x="140155" y="107767"/>
                    <a:pt x="146334" y="101589"/>
                  </a:cubicBezTo>
                  <a:lnTo>
                    <a:pt x="209725" y="38198"/>
                  </a:lnTo>
                  <a:lnTo>
                    <a:pt x="232097" y="60570"/>
                  </a:lnTo>
                  <a:close/>
                </a:path>
              </a:pathLst>
            </a:custGeom>
            <a:grpFill/>
            <a:ln w="21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452AB12-22B9-4533-892D-F34507B43024}"/>
              </a:ext>
            </a:extLst>
          </p:cNvPr>
          <p:cNvSpPr/>
          <p:nvPr/>
        </p:nvSpPr>
        <p:spPr>
          <a:xfrm>
            <a:off x="4902864" y="1971671"/>
            <a:ext cx="3213842" cy="4433390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5C8FBDD-5797-406C-88DF-AE8D2E17B4DC}"/>
              </a:ext>
            </a:extLst>
          </p:cNvPr>
          <p:cNvSpPr/>
          <p:nvPr/>
        </p:nvSpPr>
        <p:spPr>
          <a:xfrm>
            <a:off x="8638843" y="1971671"/>
            <a:ext cx="3212846" cy="4433390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6148B2-858E-4CE1-809A-CD1A6C518043}"/>
              </a:ext>
            </a:extLst>
          </p:cNvPr>
          <p:cNvSpPr txBox="1"/>
          <p:nvPr/>
        </p:nvSpPr>
        <p:spPr>
          <a:xfrm>
            <a:off x="4881224" y="1245092"/>
            <a:ext cx="3212846" cy="584775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: Normal temperature &amp; entry to premises is allowed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FD82DD-176A-4D18-81C3-848AA55CCD7E}"/>
              </a:ext>
            </a:extLst>
          </p:cNvPr>
          <p:cNvSpPr txBox="1"/>
          <p:nvPr/>
        </p:nvSpPr>
        <p:spPr>
          <a:xfrm>
            <a:off x="8584921" y="1240940"/>
            <a:ext cx="3320689" cy="584775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: High temperature &amp; entry to premises is denied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C48A1679-BC0A-47CF-9A00-EA66F6A24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3608" y="3579911"/>
            <a:ext cx="381600" cy="3816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02AD302-A0EE-4ABB-93F4-087E2A3B4766}"/>
              </a:ext>
            </a:extLst>
          </p:cNvPr>
          <p:cNvSpPr/>
          <p:nvPr/>
        </p:nvSpPr>
        <p:spPr>
          <a:xfrm>
            <a:off x="1113208" y="4598927"/>
            <a:ext cx="28440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Step 1. </a:t>
            </a: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The person stands within 10 cm, taps their ID card (</a:t>
            </a:r>
            <a:r>
              <a:rPr lang="en-SG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SG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NRIC</a:t>
            </a: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i="1" dirty="0">
                <a:latin typeface="Segoe UI" panose="020B0502040204020203" pitchFamily="34" charset="0"/>
                <a:cs typeface="Segoe UI" panose="020B0502040204020203" pitchFamily="34" charset="0"/>
              </a:rPr>
              <a:t>Step 2. </a:t>
            </a: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The scanner automatically detects body temperature.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31F213-7D1A-432D-9F88-39D1C55118F3}"/>
              </a:ext>
            </a:extLst>
          </p:cNvPr>
          <p:cNvSpPr txBox="1"/>
          <p:nvPr/>
        </p:nvSpPr>
        <p:spPr>
          <a:xfrm>
            <a:off x="2184853" y="4188366"/>
            <a:ext cx="82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10 cm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57CA2B-24BB-44CF-9183-D58A8A288970}"/>
              </a:ext>
            </a:extLst>
          </p:cNvPr>
          <p:cNvCxnSpPr>
            <a:cxnSpLocks/>
          </p:cNvCxnSpPr>
          <p:nvPr/>
        </p:nvCxnSpPr>
        <p:spPr>
          <a:xfrm>
            <a:off x="1815318" y="4465849"/>
            <a:ext cx="15864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91BE68-139B-4376-9D69-21EE4455D606}"/>
              </a:ext>
            </a:extLst>
          </p:cNvPr>
          <p:cNvSpPr txBox="1"/>
          <p:nvPr/>
        </p:nvSpPr>
        <p:spPr>
          <a:xfrm>
            <a:off x="2988366" y="2586276"/>
            <a:ext cx="82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WiFi</a:t>
            </a:r>
          </a:p>
        </p:txBody>
      </p:sp>
      <p:grpSp>
        <p:nvGrpSpPr>
          <p:cNvPr id="90" name="Graphic 16">
            <a:extLst>
              <a:ext uri="{FF2B5EF4-FFF2-40B4-BE49-F238E27FC236}">
                <a16:creationId xmlns:a16="http://schemas.microsoft.com/office/drawing/2014/main" id="{FDC063B7-79D8-47FC-B13B-05F9284CDFA1}"/>
              </a:ext>
            </a:extLst>
          </p:cNvPr>
          <p:cNvGrpSpPr/>
          <p:nvPr/>
        </p:nvGrpSpPr>
        <p:grpSpPr>
          <a:xfrm>
            <a:off x="2861787" y="1491350"/>
            <a:ext cx="1080000" cy="1080000"/>
            <a:chOff x="3296608" y="548305"/>
            <a:chExt cx="1080000" cy="1080000"/>
          </a:xfrm>
          <a:solidFill>
            <a:srgbClr val="0070C0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C6F0662-9587-4051-861C-1B2EF7D569E1}"/>
                </a:ext>
              </a:extLst>
            </p:cNvPr>
            <p:cNvSpPr/>
            <p:nvPr/>
          </p:nvSpPr>
          <p:spPr>
            <a:xfrm>
              <a:off x="3589117" y="1043293"/>
              <a:ext cx="494965" cy="540011"/>
            </a:xfrm>
            <a:custGeom>
              <a:avLst/>
              <a:gdLst>
                <a:gd name="connsiteX0" fmla="*/ 314990 w 494965"/>
                <a:gd name="connsiteY0" fmla="*/ 540011 h 540011"/>
                <a:gd name="connsiteX1" fmla="*/ 179990 w 494965"/>
                <a:gd name="connsiteY1" fmla="*/ 540011 h 540011"/>
                <a:gd name="connsiteX2" fmla="*/ 134990 w 494965"/>
                <a:gd name="connsiteY2" fmla="*/ 495011 h 540011"/>
                <a:gd name="connsiteX3" fmla="*/ 134990 w 494965"/>
                <a:gd name="connsiteY3" fmla="*/ 270011 h 540011"/>
                <a:gd name="connsiteX4" fmla="*/ 22490 w 494965"/>
                <a:gd name="connsiteY4" fmla="*/ 270011 h 540011"/>
                <a:gd name="connsiteX5" fmla="*/ 1700 w 494965"/>
                <a:gd name="connsiteY5" fmla="*/ 256106 h 540011"/>
                <a:gd name="connsiteX6" fmla="*/ 6560 w 494965"/>
                <a:gd name="connsiteY6" fmla="*/ 231581 h 540011"/>
                <a:gd name="connsiteX7" fmla="*/ 231560 w 494965"/>
                <a:gd name="connsiteY7" fmla="*/ 6581 h 540011"/>
                <a:gd name="connsiteX8" fmla="*/ 263375 w 494965"/>
                <a:gd name="connsiteY8" fmla="*/ 6581 h 540011"/>
                <a:gd name="connsiteX9" fmla="*/ 488375 w 494965"/>
                <a:gd name="connsiteY9" fmla="*/ 231581 h 540011"/>
                <a:gd name="connsiteX10" fmla="*/ 493235 w 494965"/>
                <a:gd name="connsiteY10" fmla="*/ 256106 h 540011"/>
                <a:gd name="connsiteX11" fmla="*/ 472490 w 494965"/>
                <a:gd name="connsiteY11" fmla="*/ 270011 h 540011"/>
                <a:gd name="connsiteX12" fmla="*/ 359990 w 494965"/>
                <a:gd name="connsiteY12" fmla="*/ 270011 h 540011"/>
                <a:gd name="connsiteX13" fmla="*/ 359990 w 494965"/>
                <a:gd name="connsiteY13" fmla="*/ 495011 h 540011"/>
                <a:gd name="connsiteX14" fmla="*/ 314990 w 494965"/>
                <a:gd name="connsiteY14" fmla="*/ 540011 h 540011"/>
                <a:gd name="connsiteX15" fmla="*/ 76805 w 494965"/>
                <a:gd name="connsiteY15" fmla="*/ 225011 h 540011"/>
                <a:gd name="connsiteX16" fmla="*/ 157490 w 494965"/>
                <a:gd name="connsiteY16" fmla="*/ 225011 h 540011"/>
                <a:gd name="connsiteX17" fmla="*/ 179990 w 494965"/>
                <a:gd name="connsiteY17" fmla="*/ 247511 h 540011"/>
                <a:gd name="connsiteX18" fmla="*/ 179990 w 494965"/>
                <a:gd name="connsiteY18" fmla="*/ 495011 h 540011"/>
                <a:gd name="connsiteX19" fmla="*/ 314990 w 494965"/>
                <a:gd name="connsiteY19" fmla="*/ 495011 h 540011"/>
                <a:gd name="connsiteX20" fmla="*/ 314990 w 494965"/>
                <a:gd name="connsiteY20" fmla="*/ 247511 h 540011"/>
                <a:gd name="connsiteX21" fmla="*/ 337490 w 494965"/>
                <a:gd name="connsiteY21" fmla="*/ 225011 h 540011"/>
                <a:gd name="connsiteX22" fmla="*/ 418175 w 494965"/>
                <a:gd name="connsiteY22" fmla="*/ 225011 h 540011"/>
                <a:gd name="connsiteX23" fmla="*/ 247490 w 494965"/>
                <a:gd name="connsiteY23" fmla="*/ 54326 h 54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4965" h="540011">
                  <a:moveTo>
                    <a:pt x="314990" y="540011"/>
                  </a:moveTo>
                  <a:lnTo>
                    <a:pt x="179990" y="540011"/>
                  </a:lnTo>
                  <a:cubicBezTo>
                    <a:pt x="155150" y="540011"/>
                    <a:pt x="134990" y="519806"/>
                    <a:pt x="134990" y="495011"/>
                  </a:cubicBezTo>
                  <a:lnTo>
                    <a:pt x="134990" y="270011"/>
                  </a:lnTo>
                  <a:lnTo>
                    <a:pt x="22490" y="270011"/>
                  </a:lnTo>
                  <a:cubicBezTo>
                    <a:pt x="13400" y="270011"/>
                    <a:pt x="5165" y="264521"/>
                    <a:pt x="1700" y="256106"/>
                  </a:cubicBezTo>
                  <a:cubicBezTo>
                    <a:pt x="-1765" y="247691"/>
                    <a:pt x="170" y="238016"/>
                    <a:pt x="6560" y="231581"/>
                  </a:cubicBezTo>
                  <a:lnTo>
                    <a:pt x="231560" y="6581"/>
                  </a:lnTo>
                  <a:cubicBezTo>
                    <a:pt x="240335" y="-2194"/>
                    <a:pt x="254600" y="-2194"/>
                    <a:pt x="263375" y="6581"/>
                  </a:cubicBezTo>
                  <a:lnTo>
                    <a:pt x="488375" y="231581"/>
                  </a:lnTo>
                  <a:cubicBezTo>
                    <a:pt x="494810" y="238016"/>
                    <a:pt x="496745" y="247691"/>
                    <a:pt x="493235" y="256106"/>
                  </a:cubicBezTo>
                  <a:cubicBezTo>
                    <a:pt x="489725" y="264521"/>
                    <a:pt x="481580" y="270011"/>
                    <a:pt x="472490" y="270011"/>
                  </a:cubicBezTo>
                  <a:lnTo>
                    <a:pt x="359990" y="270011"/>
                  </a:lnTo>
                  <a:lnTo>
                    <a:pt x="359990" y="495011"/>
                  </a:lnTo>
                  <a:cubicBezTo>
                    <a:pt x="359990" y="519806"/>
                    <a:pt x="339830" y="540011"/>
                    <a:pt x="314990" y="540011"/>
                  </a:cubicBezTo>
                  <a:close/>
                  <a:moveTo>
                    <a:pt x="76805" y="225011"/>
                  </a:moveTo>
                  <a:lnTo>
                    <a:pt x="157490" y="225011"/>
                  </a:lnTo>
                  <a:cubicBezTo>
                    <a:pt x="169910" y="225011"/>
                    <a:pt x="179990" y="235091"/>
                    <a:pt x="179990" y="247511"/>
                  </a:cubicBezTo>
                  <a:lnTo>
                    <a:pt x="179990" y="495011"/>
                  </a:lnTo>
                  <a:lnTo>
                    <a:pt x="314990" y="495011"/>
                  </a:lnTo>
                  <a:lnTo>
                    <a:pt x="314990" y="247511"/>
                  </a:lnTo>
                  <a:cubicBezTo>
                    <a:pt x="314990" y="235091"/>
                    <a:pt x="325070" y="225011"/>
                    <a:pt x="337490" y="225011"/>
                  </a:cubicBezTo>
                  <a:lnTo>
                    <a:pt x="418175" y="225011"/>
                  </a:lnTo>
                  <a:lnTo>
                    <a:pt x="247490" y="54326"/>
                  </a:lnTo>
                  <a:close/>
                </a:path>
              </a:pathLst>
            </a:custGeom>
            <a:grpFill/>
            <a:ln w="448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4BE666-4540-4AF9-B7F5-C6FF40A97CDB}"/>
                </a:ext>
              </a:extLst>
            </p:cNvPr>
            <p:cNvSpPr/>
            <p:nvPr/>
          </p:nvSpPr>
          <p:spPr>
            <a:xfrm>
              <a:off x="3296608" y="593305"/>
              <a:ext cx="1080000" cy="718649"/>
            </a:xfrm>
            <a:custGeom>
              <a:avLst/>
              <a:gdLst>
                <a:gd name="connsiteX0" fmla="*/ 202545 w 1080000"/>
                <a:gd name="connsiteY0" fmla="*/ 718650 h 718649"/>
                <a:gd name="connsiteX1" fmla="*/ 199980 w 1080000"/>
                <a:gd name="connsiteY1" fmla="*/ 718515 h 718649"/>
                <a:gd name="connsiteX2" fmla="*/ 0 w 1080000"/>
                <a:gd name="connsiteY2" fmla="*/ 495000 h 718649"/>
                <a:gd name="connsiteX3" fmla="*/ 209520 w 1080000"/>
                <a:gd name="connsiteY3" fmla="*/ 270540 h 718649"/>
                <a:gd name="connsiteX4" fmla="*/ 540000 w 1080000"/>
                <a:gd name="connsiteY4" fmla="*/ 0 h 718649"/>
                <a:gd name="connsiteX5" fmla="*/ 839385 w 1080000"/>
                <a:gd name="connsiteY5" fmla="*/ 181980 h 718649"/>
                <a:gd name="connsiteX6" fmla="*/ 1080000 w 1080000"/>
                <a:gd name="connsiteY6" fmla="*/ 450000 h 718649"/>
                <a:gd name="connsiteX7" fmla="*/ 883530 w 1080000"/>
                <a:gd name="connsiteY7" fmla="*/ 709290 h 718649"/>
                <a:gd name="connsiteX8" fmla="*/ 855855 w 1080000"/>
                <a:gd name="connsiteY8" fmla="*/ 693585 h 718649"/>
                <a:gd name="connsiteX9" fmla="*/ 871515 w 1080000"/>
                <a:gd name="connsiteY9" fmla="*/ 665910 h 718649"/>
                <a:gd name="connsiteX10" fmla="*/ 1035000 w 1080000"/>
                <a:gd name="connsiteY10" fmla="*/ 450000 h 718649"/>
                <a:gd name="connsiteX11" fmla="*/ 823635 w 1080000"/>
                <a:gd name="connsiteY11" fmla="*/ 225855 h 718649"/>
                <a:gd name="connsiteX12" fmla="*/ 804465 w 1080000"/>
                <a:gd name="connsiteY12" fmla="*/ 212895 h 718649"/>
                <a:gd name="connsiteX13" fmla="*/ 540000 w 1080000"/>
                <a:gd name="connsiteY13" fmla="*/ 45000 h 718649"/>
                <a:gd name="connsiteX14" fmla="*/ 250875 w 1080000"/>
                <a:gd name="connsiteY14" fmla="*/ 295650 h 718649"/>
                <a:gd name="connsiteX15" fmla="*/ 228600 w 1080000"/>
                <a:gd name="connsiteY15" fmla="*/ 315000 h 718649"/>
                <a:gd name="connsiteX16" fmla="*/ 45000 w 1080000"/>
                <a:gd name="connsiteY16" fmla="*/ 495000 h 718649"/>
                <a:gd name="connsiteX17" fmla="*/ 205020 w 1080000"/>
                <a:gd name="connsiteY17" fmla="*/ 673785 h 718649"/>
                <a:gd name="connsiteX18" fmla="*/ 224865 w 1080000"/>
                <a:gd name="connsiteY18" fmla="*/ 698625 h 718649"/>
                <a:gd name="connsiteX19" fmla="*/ 202545 w 1080000"/>
                <a:gd name="connsiteY19" fmla="*/ 718650 h 71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80000" h="718649">
                  <a:moveTo>
                    <a:pt x="202545" y="718650"/>
                  </a:moveTo>
                  <a:cubicBezTo>
                    <a:pt x="201690" y="718650"/>
                    <a:pt x="200880" y="718605"/>
                    <a:pt x="199980" y="718515"/>
                  </a:cubicBezTo>
                  <a:cubicBezTo>
                    <a:pt x="85995" y="705870"/>
                    <a:pt x="0" y="609750"/>
                    <a:pt x="0" y="495000"/>
                  </a:cubicBezTo>
                  <a:cubicBezTo>
                    <a:pt x="0" y="376110"/>
                    <a:pt x="92655" y="278505"/>
                    <a:pt x="209520" y="270540"/>
                  </a:cubicBezTo>
                  <a:cubicBezTo>
                    <a:pt x="240660" y="115020"/>
                    <a:pt x="379485" y="0"/>
                    <a:pt x="540000" y="0"/>
                  </a:cubicBezTo>
                  <a:cubicBezTo>
                    <a:pt x="666045" y="0"/>
                    <a:pt x="782145" y="71010"/>
                    <a:pt x="839385" y="181980"/>
                  </a:cubicBezTo>
                  <a:cubicBezTo>
                    <a:pt x="975375" y="196245"/>
                    <a:pt x="1080000" y="311490"/>
                    <a:pt x="1080000" y="450000"/>
                  </a:cubicBezTo>
                  <a:cubicBezTo>
                    <a:pt x="1080000" y="570600"/>
                    <a:pt x="999180" y="677250"/>
                    <a:pt x="883530" y="709290"/>
                  </a:cubicBezTo>
                  <a:cubicBezTo>
                    <a:pt x="871470" y="712575"/>
                    <a:pt x="859140" y="705555"/>
                    <a:pt x="855855" y="693585"/>
                  </a:cubicBezTo>
                  <a:cubicBezTo>
                    <a:pt x="852525" y="681615"/>
                    <a:pt x="859545" y="669195"/>
                    <a:pt x="871515" y="665910"/>
                  </a:cubicBezTo>
                  <a:cubicBezTo>
                    <a:pt x="967770" y="639270"/>
                    <a:pt x="1035000" y="550440"/>
                    <a:pt x="1035000" y="450000"/>
                  </a:cubicBezTo>
                  <a:cubicBezTo>
                    <a:pt x="1035000" y="330885"/>
                    <a:pt x="942165" y="232425"/>
                    <a:pt x="823635" y="225855"/>
                  </a:cubicBezTo>
                  <a:cubicBezTo>
                    <a:pt x="815310" y="225405"/>
                    <a:pt x="807975" y="220410"/>
                    <a:pt x="804465" y="212895"/>
                  </a:cubicBezTo>
                  <a:cubicBezTo>
                    <a:pt x="756855" y="110925"/>
                    <a:pt x="653085" y="45000"/>
                    <a:pt x="540000" y="45000"/>
                  </a:cubicBezTo>
                  <a:cubicBezTo>
                    <a:pt x="395325" y="45000"/>
                    <a:pt x="271035" y="152775"/>
                    <a:pt x="250875" y="295650"/>
                  </a:cubicBezTo>
                  <a:cubicBezTo>
                    <a:pt x="249300" y="306720"/>
                    <a:pt x="239805" y="315000"/>
                    <a:pt x="228600" y="315000"/>
                  </a:cubicBezTo>
                  <a:cubicBezTo>
                    <a:pt x="125730" y="315000"/>
                    <a:pt x="45000" y="395730"/>
                    <a:pt x="45000" y="495000"/>
                  </a:cubicBezTo>
                  <a:cubicBezTo>
                    <a:pt x="45000" y="586800"/>
                    <a:pt x="113760" y="663660"/>
                    <a:pt x="205020" y="673785"/>
                  </a:cubicBezTo>
                  <a:cubicBezTo>
                    <a:pt x="217350" y="675180"/>
                    <a:pt x="226260" y="686295"/>
                    <a:pt x="224865" y="698625"/>
                  </a:cubicBezTo>
                  <a:cubicBezTo>
                    <a:pt x="223605" y="710145"/>
                    <a:pt x="213840" y="718650"/>
                    <a:pt x="202545" y="718650"/>
                  </a:cubicBezTo>
                  <a:close/>
                </a:path>
              </a:pathLst>
            </a:custGeom>
            <a:grpFill/>
            <a:ln w="448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53A5923-A258-4B25-8A32-2D299E223482}"/>
              </a:ext>
            </a:extLst>
          </p:cNvPr>
          <p:cNvSpPr txBox="1"/>
          <p:nvPr/>
        </p:nvSpPr>
        <p:spPr>
          <a:xfrm>
            <a:off x="2988357" y="1245092"/>
            <a:ext cx="82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B688DAC2-43DF-4555-964B-172AA98B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739250" y="5322331"/>
            <a:ext cx="1023138" cy="1023138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75A42EF7-A7C2-4D74-95EA-C64DC2183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317314" y="4959644"/>
            <a:ext cx="379842" cy="379842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CCA161E8-3102-45DF-9EE7-3EA2438D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142838" y="4958765"/>
            <a:ext cx="381600" cy="381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60992BD-DD6B-4A0E-B56D-83017F4D8B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35" y="2067912"/>
            <a:ext cx="1008000" cy="1512000"/>
          </a:xfrm>
          <a:prstGeom prst="rect">
            <a:avLst/>
          </a:prstGeom>
        </p:spPr>
      </p:pic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A4229EA3-2948-4C42-B329-FC2D1AB32898}"/>
              </a:ext>
            </a:extLst>
          </p:cNvPr>
          <p:cNvSpPr/>
          <p:nvPr/>
        </p:nvSpPr>
        <p:spPr>
          <a:xfrm rot="19365760">
            <a:off x="5368081" y="2053979"/>
            <a:ext cx="602227" cy="429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9" name="Picture 2" descr="Business male swiping access card">
            <a:extLst>
              <a:ext uri="{FF2B5EF4-FFF2-40B4-BE49-F238E27FC236}">
                <a16:creationId xmlns:a16="http://schemas.microsoft.com/office/drawing/2014/main" id="{BC2FF470-4139-4226-94E1-5F8A261C8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5667" l="10000" r="90000">
                        <a14:foregroundMark x1="59333" y1="91333" x2="59333" y2="91333"/>
                        <a14:foregroundMark x1="39667" y1="93000" x2="39667" y2="93000"/>
                        <a14:foregroundMark x1="37000" y1="95667" x2="37000" y2="95667"/>
                        <a14:backgroundMark x1="52333" y1="75667" x2="52333" y2="75667"/>
                        <a14:backgroundMark x1="59333" y1="81333" x2="59333" y2="81333"/>
                        <a14:backgroundMark x1="70000" y1="81333" x2="70000" y2="81333"/>
                        <a14:backgroundMark x1="87333" y1="76333" x2="87333" y2="76333"/>
                        <a14:backgroundMark x1="87333" y1="71333" x2="87333" y2="71333"/>
                        <a14:backgroundMark x1="86333" y1="75667" x2="86333" y2="7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37" t="35091"/>
          <a:stretch/>
        </p:blipFill>
        <p:spPr bwMode="auto">
          <a:xfrm>
            <a:off x="266700" y="2652531"/>
            <a:ext cx="2419232" cy="18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081B462-C4E7-4C73-9C0C-3131D0584CA7}"/>
              </a:ext>
            </a:extLst>
          </p:cNvPr>
          <p:cNvGrpSpPr/>
          <p:nvPr/>
        </p:nvGrpSpPr>
        <p:grpSpPr>
          <a:xfrm>
            <a:off x="9741264" y="2067912"/>
            <a:ext cx="1008000" cy="1512000"/>
            <a:chOff x="9741264" y="2067912"/>
            <a:chExt cx="1008000" cy="1512000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CB19131-BC89-45E1-B4CD-EAF25188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264" y="2067912"/>
              <a:ext cx="1008000" cy="151200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61D7CE6-5D56-4C2B-81E3-53518AD12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42" t="63081" r="30461" b="19407"/>
            <a:stretch/>
          </p:blipFill>
          <p:spPr>
            <a:xfrm rot="10800000">
              <a:off x="10127679" y="3036661"/>
              <a:ext cx="307406" cy="26477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26151D9-58A7-4133-935C-0D9272A82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03" t="76289" r="45820" b="21641"/>
            <a:stretch/>
          </p:blipFill>
          <p:spPr>
            <a:xfrm rot="10800000" flipV="1">
              <a:off x="10241995" y="3209293"/>
              <a:ext cx="36000" cy="36000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D6EAAEF-D19B-430F-AACF-C7BBA5470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82" t="79007" r="43065" b="19847"/>
            <a:stretch/>
          </p:blipFill>
          <p:spPr>
            <a:xfrm rot="10800000" flipV="1">
              <a:off x="10265104" y="3059713"/>
              <a:ext cx="48197" cy="52871"/>
            </a:xfrm>
            <a:prstGeom prst="rect">
              <a:avLst/>
            </a:prstGeom>
          </p:spPr>
        </p:pic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9016214-FC21-4879-95C1-469CE9B323D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1871" y="2541832"/>
            <a:ext cx="616676" cy="411117"/>
          </a:xfrm>
          <a:prstGeom prst="rect">
            <a:avLst/>
          </a:prstGeom>
        </p:spPr>
      </p:pic>
      <p:pic>
        <p:nvPicPr>
          <p:cNvPr id="106" name="Picture 10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26045F-65DD-4458-8D62-4B38759C6B7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6" y="3217364"/>
            <a:ext cx="607309" cy="38555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7457BFC-A1A6-4800-B948-3DE627B69681}"/>
              </a:ext>
            </a:extLst>
          </p:cNvPr>
          <p:cNvSpPr txBox="1"/>
          <p:nvPr/>
        </p:nvSpPr>
        <p:spPr>
          <a:xfrm>
            <a:off x="2053813" y="2952302"/>
            <a:ext cx="436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IN" sz="9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1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1B38E-D205-46BF-B63A-33EC3908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06050"/>
              </p:ext>
            </p:extLst>
          </p:nvPr>
        </p:nvGraphicFramePr>
        <p:xfrm>
          <a:off x="2722485" y="2125764"/>
          <a:ext cx="6747029" cy="3413760"/>
        </p:xfrm>
        <a:graphic>
          <a:graphicData uri="http://schemas.openxmlformats.org/drawingml/2006/table">
            <a:tbl>
              <a:tblPr/>
              <a:tblGrid>
                <a:gridCol w="3906175">
                  <a:extLst>
                    <a:ext uri="{9D8B030D-6E8A-4147-A177-3AD203B41FA5}">
                      <a16:colId xmlns:a16="http://schemas.microsoft.com/office/drawing/2014/main" val="313896268"/>
                    </a:ext>
                  </a:extLst>
                </a:gridCol>
                <a:gridCol w="2840854">
                  <a:extLst>
                    <a:ext uri="{9D8B030D-6E8A-4147-A177-3AD203B41FA5}">
                      <a16:colId xmlns:a16="http://schemas.microsoft.com/office/drawing/2014/main" val="14340037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Temperature Measurement Range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257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Ambient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- 40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817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Digital display 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5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 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096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Measurement Accuracy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 value ± 0.2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49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Measuring Distance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5cm - 10cm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433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USB  DC 4.2-5V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936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 Time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 sec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05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Warranty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year on Manufacturing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5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D907E5-CDF0-4E95-B4F0-80C86FD75D75}"/>
              </a:ext>
            </a:extLst>
          </p:cNvPr>
          <p:cNvSpPr/>
          <p:nvPr/>
        </p:nvSpPr>
        <p:spPr>
          <a:xfrm>
            <a:off x="5067551" y="4242359"/>
            <a:ext cx="27423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33 &amp; 37.8°C, then the buzzer beeps once with green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1F208F-32E8-44B3-800E-9762358E908D}"/>
              </a:ext>
            </a:extLst>
          </p:cNvPr>
          <p:cNvSpPr/>
          <p:nvPr/>
        </p:nvSpPr>
        <p:spPr>
          <a:xfrm>
            <a:off x="8794917" y="4242359"/>
            <a:ext cx="2758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37.8 &amp; 41°C, then the buzzer beeps thrice with red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CFE89-CE37-49E6-BC22-4C167B98BE28}"/>
              </a:ext>
            </a:extLst>
          </p:cNvPr>
          <p:cNvSpPr txBox="1"/>
          <p:nvPr/>
        </p:nvSpPr>
        <p:spPr>
          <a:xfrm>
            <a:off x="7918591" y="4112474"/>
            <a:ext cx="8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20EE52-C10C-488B-849D-80275B91F2AE}"/>
              </a:ext>
            </a:extLst>
          </p:cNvPr>
          <p:cNvSpPr/>
          <p:nvPr/>
        </p:nvSpPr>
        <p:spPr>
          <a:xfrm>
            <a:off x="4831792" y="2543817"/>
            <a:ext cx="3213842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BA99ED-0B7E-4673-AB2D-B03029CE45A9}"/>
              </a:ext>
            </a:extLst>
          </p:cNvPr>
          <p:cNvSpPr/>
          <p:nvPr/>
        </p:nvSpPr>
        <p:spPr>
          <a:xfrm>
            <a:off x="8567771" y="2543817"/>
            <a:ext cx="3212846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513C47E-52B0-4710-BAC3-E63DAAB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8717" y="3466813"/>
            <a:ext cx="523268" cy="52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245549-3E12-4DC1-A29A-C898197A41A3}"/>
              </a:ext>
            </a:extLst>
          </p:cNvPr>
          <p:cNvSpPr txBox="1"/>
          <p:nvPr/>
        </p:nvSpPr>
        <p:spPr>
          <a:xfrm>
            <a:off x="1833276" y="4188366"/>
            <a:ext cx="148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8 cm – 15 cm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CB812B-88FB-494D-AF1F-7CAE3D20B0B7}"/>
              </a:ext>
            </a:extLst>
          </p:cNvPr>
          <p:cNvCxnSpPr>
            <a:cxnSpLocks/>
          </p:cNvCxnSpPr>
          <p:nvPr/>
        </p:nvCxnSpPr>
        <p:spPr>
          <a:xfrm>
            <a:off x="1815318" y="4465849"/>
            <a:ext cx="15864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50DCADB4-0933-43B7-A02B-C561931FD2A6}"/>
              </a:ext>
            </a:extLst>
          </p:cNvPr>
          <p:cNvSpPr/>
          <p:nvPr/>
        </p:nvSpPr>
        <p:spPr>
          <a:xfrm rot="19365760">
            <a:off x="5297009" y="2626125"/>
            <a:ext cx="602227" cy="429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7F7245-37B4-4DA5-B2B4-0A09D394F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478" y="3107897"/>
            <a:ext cx="504000" cy="504000"/>
          </a:xfrm>
          <a:prstGeom prst="rect">
            <a:avLst/>
          </a:prstGeom>
        </p:spPr>
      </p:pic>
      <p:pic>
        <p:nvPicPr>
          <p:cNvPr id="47" name="Picture 4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9AB25BC-5B6B-48F8-85BC-E1F41B224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777" y="2958425"/>
            <a:ext cx="1178419" cy="1328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E784E4-7888-4000-8D62-742705133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23" y="2685970"/>
            <a:ext cx="1052876" cy="144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9273044-9507-4649-8198-DCAA0CB113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7596" r="18354" b="10187"/>
          <a:stretch/>
        </p:blipFill>
        <p:spPr>
          <a:xfrm>
            <a:off x="9566692" y="2640712"/>
            <a:ext cx="1134000" cy="151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612272-61A6-4451-A1A8-C5D52B398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24" y="3004566"/>
            <a:ext cx="842300" cy="115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7AF296-FBB2-DB4D-8287-4B7C77142C79}"/>
              </a:ext>
            </a:extLst>
          </p:cNvPr>
          <p:cNvSpPr/>
          <p:nvPr/>
        </p:nvSpPr>
        <p:spPr>
          <a:xfrm>
            <a:off x="1202229" y="4600926"/>
            <a:ext cx="23604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person stands within 10 cm, the touchless IR scanner automatically detects skin temperature.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DBCE63-8ABB-FE46-8FEC-FB3AA00A93C0}"/>
              </a:ext>
            </a:extLst>
          </p:cNvPr>
          <p:cNvSpPr txBox="1"/>
          <p:nvPr/>
        </p:nvSpPr>
        <p:spPr>
          <a:xfrm>
            <a:off x="4810152" y="1817238"/>
            <a:ext cx="3320688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Normal temperature is displayed with buzzer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FD252-0131-524D-8528-9951F7874F1F}"/>
              </a:ext>
            </a:extLst>
          </p:cNvPr>
          <p:cNvSpPr txBox="1"/>
          <p:nvPr/>
        </p:nvSpPr>
        <p:spPr>
          <a:xfrm>
            <a:off x="8513849" y="1813086"/>
            <a:ext cx="3320689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High temperature is displayed with buzzer</a:t>
            </a:r>
          </a:p>
        </p:txBody>
      </p:sp>
    </p:spTree>
    <p:extLst>
      <p:ext uri="{BB962C8B-B14F-4D97-AF65-F5344CB8AC3E}">
        <p14:creationId xmlns:p14="http://schemas.microsoft.com/office/powerpoint/2010/main" val="757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1B38E-D205-46BF-B63A-33EC3908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22846"/>
              </p:ext>
            </p:extLst>
          </p:nvPr>
        </p:nvGraphicFramePr>
        <p:xfrm>
          <a:off x="2722485" y="2125764"/>
          <a:ext cx="6747029" cy="3383280"/>
        </p:xfrm>
        <a:graphic>
          <a:graphicData uri="http://schemas.openxmlformats.org/drawingml/2006/table">
            <a:tbl>
              <a:tblPr/>
              <a:tblGrid>
                <a:gridCol w="3906175">
                  <a:extLst>
                    <a:ext uri="{9D8B030D-6E8A-4147-A177-3AD203B41FA5}">
                      <a16:colId xmlns:a16="http://schemas.microsoft.com/office/drawing/2014/main" val="313896268"/>
                    </a:ext>
                  </a:extLst>
                </a:gridCol>
                <a:gridCol w="2840854">
                  <a:extLst>
                    <a:ext uri="{9D8B030D-6E8A-4147-A177-3AD203B41FA5}">
                      <a16:colId xmlns:a16="http://schemas.microsoft.com/office/drawing/2014/main" val="14340037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Temperature Measurement Range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</a:t>
                      </a: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42.9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257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CPU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 Microelectronics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817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Digital display 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5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 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096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Measurement Accuracy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 value ± 0.2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49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Measuring Distance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8cm - 15cm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433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Power Supply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AAA battery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936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 Time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sec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05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Warranty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year on Manufacturing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AC274-FE57-4270-B1C5-9C0E308B5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/>
          <a:stretch/>
        </p:blipFill>
        <p:spPr>
          <a:xfrm>
            <a:off x="6325237" y="1312644"/>
            <a:ext cx="3966560" cy="50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CEC6F-3FB6-48AD-8CDA-4120B35B6B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23170" r="27993" b="29970"/>
          <a:stretch/>
        </p:blipFill>
        <p:spPr>
          <a:xfrm>
            <a:off x="1959343" y="1231335"/>
            <a:ext cx="346902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513C47E-52B0-4710-BAC3-E63DAAB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8717" y="3466813"/>
            <a:ext cx="523268" cy="5232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245549-3E12-4DC1-A29A-C898197A41A3}"/>
              </a:ext>
            </a:extLst>
          </p:cNvPr>
          <p:cNvSpPr txBox="1"/>
          <p:nvPr/>
        </p:nvSpPr>
        <p:spPr>
          <a:xfrm>
            <a:off x="2184853" y="4188366"/>
            <a:ext cx="82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10 cm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CB812B-88FB-494D-AF1F-7CAE3D20B0B7}"/>
              </a:ext>
            </a:extLst>
          </p:cNvPr>
          <p:cNvCxnSpPr>
            <a:cxnSpLocks/>
          </p:cNvCxnSpPr>
          <p:nvPr/>
        </p:nvCxnSpPr>
        <p:spPr>
          <a:xfrm>
            <a:off x="1815318" y="4465849"/>
            <a:ext cx="15864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827F7245-37B4-4DA5-B2B4-0A09D394F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478" y="3107897"/>
            <a:ext cx="504000" cy="504000"/>
          </a:xfrm>
          <a:prstGeom prst="rect">
            <a:avLst/>
          </a:prstGeom>
        </p:spPr>
      </p:pic>
      <p:pic>
        <p:nvPicPr>
          <p:cNvPr id="47" name="Picture 4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9AB25BC-5B6B-48F8-85BC-E1F41B224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777" y="2958425"/>
            <a:ext cx="1178419" cy="132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43A2C-5BB1-45DD-B529-8AFE2899AA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5" t="7174" r="4818" b="4628"/>
          <a:stretch/>
        </p:blipFill>
        <p:spPr>
          <a:xfrm>
            <a:off x="2851071" y="2958425"/>
            <a:ext cx="1106613" cy="1260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CCC3E85-882D-45E5-98A0-49E469663145}"/>
              </a:ext>
            </a:extLst>
          </p:cNvPr>
          <p:cNvSpPr/>
          <p:nvPr/>
        </p:nvSpPr>
        <p:spPr>
          <a:xfrm>
            <a:off x="5067551" y="4242359"/>
            <a:ext cx="27423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33 &amp; 37.8°C, then the buzzer beeps once with green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18B4D0-CFA9-46E7-9EFE-C9C6A5D13EA2}"/>
              </a:ext>
            </a:extLst>
          </p:cNvPr>
          <p:cNvSpPr/>
          <p:nvPr/>
        </p:nvSpPr>
        <p:spPr>
          <a:xfrm>
            <a:off x="8794917" y="4242359"/>
            <a:ext cx="2758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37.8 &amp; 41°C, then the buzzer beeps thrice with red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812592-5954-4451-A2B6-11B8005B87C0}"/>
              </a:ext>
            </a:extLst>
          </p:cNvPr>
          <p:cNvSpPr txBox="1"/>
          <p:nvPr/>
        </p:nvSpPr>
        <p:spPr>
          <a:xfrm>
            <a:off x="7918591" y="4112474"/>
            <a:ext cx="8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9660E74-0573-48F0-A3E1-6422F8B9FB1E}"/>
              </a:ext>
            </a:extLst>
          </p:cNvPr>
          <p:cNvSpPr/>
          <p:nvPr/>
        </p:nvSpPr>
        <p:spPr>
          <a:xfrm>
            <a:off x="4831792" y="2543817"/>
            <a:ext cx="3213842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219617-86F9-4442-A10A-6CED52FA3929}"/>
              </a:ext>
            </a:extLst>
          </p:cNvPr>
          <p:cNvSpPr/>
          <p:nvPr/>
        </p:nvSpPr>
        <p:spPr>
          <a:xfrm>
            <a:off x="8567771" y="2543817"/>
            <a:ext cx="3212846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9837ED5-5E44-4CE4-9D5C-82AE8738963B}"/>
              </a:ext>
            </a:extLst>
          </p:cNvPr>
          <p:cNvSpPr/>
          <p:nvPr/>
        </p:nvSpPr>
        <p:spPr>
          <a:xfrm rot="19365760">
            <a:off x="5297009" y="2626125"/>
            <a:ext cx="602227" cy="429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945C2E1-878D-4585-928D-3F8DC86A90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23170" r="27993" b="29970"/>
          <a:stretch/>
        </p:blipFill>
        <p:spPr>
          <a:xfrm>
            <a:off x="5898557" y="2645918"/>
            <a:ext cx="1040708" cy="1512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F8FFCDE-2124-4C02-99C4-662C54C993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23170" r="27993" b="29970"/>
          <a:stretch/>
        </p:blipFill>
        <p:spPr>
          <a:xfrm>
            <a:off x="9653838" y="2673000"/>
            <a:ext cx="1040708" cy="151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3B79D51-4E54-A84F-92CF-5A1DEC54DF18}"/>
              </a:ext>
            </a:extLst>
          </p:cNvPr>
          <p:cNvSpPr/>
          <p:nvPr/>
        </p:nvSpPr>
        <p:spPr>
          <a:xfrm>
            <a:off x="1202229" y="4600926"/>
            <a:ext cx="23604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person stands within 10 cm, the touchless IR scanner automatically detects skin temperature.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D1B2F-BD6F-5646-BA60-C35E8B83EFBE}"/>
              </a:ext>
            </a:extLst>
          </p:cNvPr>
          <p:cNvSpPr txBox="1"/>
          <p:nvPr/>
        </p:nvSpPr>
        <p:spPr>
          <a:xfrm>
            <a:off x="4810152" y="1817238"/>
            <a:ext cx="3320688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Normal temperature is displayed with buzzer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FFB9F7-5395-CC42-BDC7-FDF38DA61AE8}"/>
              </a:ext>
            </a:extLst>
          </p:cNvPr>
          <p:cNvSpPr txBox="1"/>
          <p:nvPr/>
        </p:nvSpPr>
        <p:spPr>
          <a:xfrm>
            <a:off x="8513849" y="1813086"/>
            <a:ext cx="3320689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High temperature is displayed with buzzer</a:t>
            </a:r>
          </a:p>
        </p:txBody>
      </p:sp>
    </p:spTree>
    <p:extLst>
      <p:ext uri="{BB962C8B-B14F-4D97-AF65-F5344CB8AC3E}">
        <p14:creationId xmlns:p14="http://schemas.microsoft.com/office/powerpoint/2010/main" val="115405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1B38E-D205-46BF-B63A-33EC3908A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43263"/>
              </p:ext>
            </p:extLst>
          </p:nvPr>
        </p:nvGraphicFramePr>
        <p:xfrm>
          <a:off x="2722485" y="2125764"/>
          <a:ext cx="6747029" cy="3413760"/>
        </p:xfrm>
        <a:graphic>
          <a:graphicData uri="http://schemas.openxmlformats.org/drawingml/2006/table">
            <a:tbl>
              <a:tblPr/>
              <a:tblGrid>
                <a:gridCol w="3906175">
                  <a:extLst>
                    <a:ext uri="{9D8B030D-6E8A-4147-A177-3AD203B41FA5}">
                      <a16:colId xmlns:a16="http://schemas.microsoft.com/office/drawing/2014/main" val="313896268"/>
                    </a:ext>
                  </a:extLst>
                </a:gridCol>
                <a:gridCol w="2840854">
                  <a:extLst>
                    <a:ext uri="{9D8B030D-6E8A-4147-A177-3AD203B41FA5}">
                      <a16:colId xmlns:a16="http://schemas.microsoft.com/office/drawing/2014/main" val="14340037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Temperature Measurement Range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257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Ambient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- 40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817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Digital display 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5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Storage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 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096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Measurement Accuracy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 value ± 0.2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49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Measuring Distance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5cm - 10cm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433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USB  DC 4.2-5V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936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 Time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 sec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05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Warranty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year on Manufacturing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B0F73-C90E-402B-8EA9-FEF93678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66" y="1492644"/>
            <a:ext cx="4606487" cy="46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513ED-9BC5-4B6A-BF42-71A93D4B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55" y="1492644"/>
            <a:ext cx="460648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4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513C47E-52B0-4710-BAC3-E63DAAB3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8717" y="3466813"/>
            <a:ext cx="523268" cy="5232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91F47C2-0FBB-439C-B8BF-AAEB077B639A}"/>
              </a:ext>
            </a:extLst>
          </p:cNvPr>
          <p:cNvSpPr/>
          <p:nvPr/>
        </p:nvSpPr>
        <p:spPr>
          <a:xfrm>
            <a:off x="1202229" y="4600926"/>
            <a:ext cx="23604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person stands within 10 cm, the touchless IR scanner automatically detects skin temperature.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45549-3E12-4DC1-A29A-C898197A41A3}"/>
              </a:ext>
            </a:extLst>
          </p:cNvPr>
          <p:cNvSpPr txBox="1"/>
          <p:nvPr/>
        </p:nvSpPr>
        <p:spPr>
          <a:xfrm>
            <a:off x="2184853" y="4188366"/>
            <a:ext cx="82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10 cm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CB812B-88FB-494D-AF1F-7CAE3D20B0B7}"/>
              </a:ext>
            </a:extLst>
          </p:cNvPr>
          <p:cNvCxnSpPr>
            <a:cxnSpLocks/>
          </p:cNvCxnSpPr>
          <p:nvPr/>
        </p:nvCxnSpPr>
        <p:spPr>
          <a:xfrm>
            <a:off x="1815318" y="4465849"/>
            <a:ext cx="158645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827F7245-37B4-4DA5-B2B4-0A09D394F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478" y="3107897"/>
            <a:ext cx="504000" cy="504000"/>
          </a:xfrm>
          <a:prstGeom prst="rect">
            <a:avLst/>
          </a:prstGeom>
        </p:spPr>
      </p:pic>
      <p:pic>
        <p:nvPicPr>
          <p:cNvPr id="47" name="Picture 4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9AB25BC-5B6B-48F8-85BC-E1F41B224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777" y="2958425"/>
            <a:ext cx="1178419" cy="1328400"/>
          </a:xfrm>
          <a:prstGeom prst="rect">
            <a:avLst/>
          </a:prstGeom>
        </p:spPr>
      </p:pic>
      <p:pic>
        <p:nvPicPr>
          <p:cNvPr id="35" name="Picture 34" descr="A close up of a screen&#10;&#10;Description automatically generated">
            <a:extLst>
              <a:ext uri="{FF2B5EF4-FFF2-40B4-BE49-F238E27FC236}">
                <a16:creationId xmlns:a16="http://schemas.microsoft.com/office/drawing/2014/main" id="{2FA02F46-C931-4625-985B-788EB43DA7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126" b="19846"/>
          <a:stretch/>
        </p:blipFill>
        <p:spPr>
          <a:xfrm flipH="1">
            <a:off x="2885487" y="3052192"/>
            <a:ext cx="765901" cy="10313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C78C13-CC1F-44DD-B6A8-B5D7053AA13D}"/>
              </a:ext>
            </a:extLst>
          </p:cNvPr>
          <p:cNvSpPr/>
          <p:nvPr/>
        </p:nvSpPr>
        <p:spPr>
          <a:xfrm>
            <a:off x="5067551" y="4242359"/>
            <a:ext cx="27423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33 &amp; 37.8°C, then the buzzer beeps once with green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C0A7BC-B849-4A2A-BF6F-00E998E2089A}"/>
              </a:ext>
            </a:extLst>
          </p:cNvPr>
          <p:cNvSpPr/>
          <p:nvPr/>
        </p:nvSpPr>
        <p:spPr>
          <a:xfrm>
            <a:off x="8794917" y="4242359"/>
            <a:ext cx="2758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core temp. is between 37.8 &amp; 41°C, then the buzzer beeps thrice with red LED indicating </a:t>
            </a:r>
            <a:r>
              <a:rPr lang="en-SG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temperature</a:t>
            </a:r>
            <a:r>
              <a:rPr lang="en-S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0D3D3-4E96-47CF-9D7C-6332F04B3C78}"/>
              </a:ext>
            </a:extLst>
          </p:cNvPr>
          <p:cNvSpPr txBox="1"/>
          <p:nvPr/>
        </p:nvSpPr>
        <p:spPr>
          <a:xfrm>
            <a:off x="7918591" y="4112474"/>
            <a:ext cx="82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AD7768A-1FBC-4357-BB84-D24101EEC336}"/>
              </a:ext>
            </a:extLst>
          </p:cNvPr>
          <p:cNvSpPr/>
          <p:nvPr/>
        </p:nvSpPr>
        <p:spPr>
          <a:xfrm>
            <a:off x="4831792" y="2543817"/>
            <a:ext cx="3213842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E51642-5A54-4B3D-B2D6-A64649F78FC4}"/>
              </a:ext>
            </a:extLst>
          </p:cNvPr>
          <p:cNvSpPr/>
          <p:nvPr/>
        </p:nvSpPr>
        <p:spPr>
          <a:xfrm>
            <a:off x="8567771" y="2543817"/>
            <a:ext cx="3212846" cy="2994903"/>
          </a:xfrm>
          <a:prstGeom prst="roundRect">
            <a:avLst>
              <a:gd name="adj" fmla="val 2219"/>
            </a:avLst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FF0BCC-B29F-4620-AA1F-FAF94F3CC46B}"/>
              </a:ext>
            </a:extLst>
          </p:cNvPr>
          <p:cNvSpPr txBox="1"/>
          <p:nvPr/>
        </p:nvSpPr>
        <p:spPr>
          <a:xfrm>
            <a:off x="4810152" y="1817238"/>
            <a:ext cx="3320688" cy="646331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Normal temperature is displayed with buzzer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8F0A37-A026-43D1-BD30-D19591532FDF}"/>
              </a:ext>
            </a:extLst>
          </p:cNvPr>
          <p:cNvSpPr txBox="1"/>
          <p:nvPr/>
        </p:nvSpPr>
        <p:spPr>
          <a:xfrm>
            <a:off x="8513849" y="1813086"/>
            <a:ext cx="3320689" cy="646331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IN" i="1" u="sng" dirty="0"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r>
              <a:rPr lang="en-IN" i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High temperature is displayed with buzzer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7BB120F-DD81-4861-9C8D-7B2DD7351984}"/>
              </a:ext>
            </a:extLst>
          </p:cNvPr>
          <p:cNvSpPr/>
          <p:nvPr/>
        </p:nvSpPr>
        <p:spPr>
          <a:xfrm rot="19365760">
            <a:off x="5297009" y="2626125"/>
            <a:ext cx="602227" cy="4294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0D8A93A-21CB-4C3E-9AEA-BAF3AFD97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2784" y="2764800"/>
            <a:ext cx="1328400" cy="1328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C0E400-E318-44AE-9CA6-F9B29F143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7935" y="2755183"/>
            <a:ext cx="1332513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B30F8A7-CD8E-4F98-BB65-58488E9AB36E}"/>
              </a:ext>
            </a:extLst>
          </p:cNvPr>
          <p:cNvSpPr/>
          <p:nvPr/>
        </p:nvSpPr>
        <p:spPr>
          <a:xfrm>
            <a:off x="0" y="-22041"/>
            <a:ext cx="12192000" cy="155989"/>
          </a:xfrm>
          <a:prstGeom prst="rect">
            <a:avLst/>
          </a:prstGeom>
          <a:gradFill>
            <a:gsLst>
              <a:gs pos="100000">
                <a:srgbClr val="0594CE"/>
              </a:gs>
              <a:gs pos="0">
                <a:srgbClr val="45C7AE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6F506-7238-47F8-BE97-2E8B95EE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65629"/>
              </p:ext>
            </p:extLst>
          </p:nvPr>
        </p:nvGraphicFramePr>
        <p:xfrm>
          <a:off x="2722485" y="2125764"/>
          <a:ext cx="6747029" cy="3413760"/>
        </p:xfrm>
        <a:graphic>
          <a:graphicData uri="http://schemas.openxmlformats.org/drawingml/2006/table">
            <a:tbl>
              <a:tblPr/>
              <a:tblGrid>
                <a:gridCol w="3906175">
                  <a:extLst>
                    <a:ext uri="{9D8B030D-6E8A-4147-A177-3AD203B41FA5}">
                      <a16:colId xmlns:a16="http://schemas.microsoft.com/office/drawing/2014/main" val="313896268"/>
                    </a:ext>
                  </a:extLst>
                </a:gridCol>
                <a:gridCol w="2840854">
                  <a:extLst>
                    <a:ext uri="{9D8B030D-6E8A-4147-A177-3AD203B41FA5}">
                      <a16:colId xmlns:a16="http://schemas.microsoft.com/office/drawing/2014/main" val="14340037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Temperature Measurement Range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- 50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257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Ambient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- 40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817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Screen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Digital display 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75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Operating Temperature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 </a:t>
                      </a:r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- 35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096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Measurement Accuracy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Error value ± 0.2</a:t>
                      </a:r>
                      <a:r>
                        <a:rPr lang="en-IN" sz="2000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℃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494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Measuring Distance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5cm - 10cm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433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 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85 – 265 V AC, 50 – 60 Hz 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936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 Time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sec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05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Warranty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year on Manufacturing</a:t>
                      </a:r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18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95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611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Roy</dc:creator>
  <cp:lastModifiedBy>Sumanta Bose</cp:lastModifiedBy>
  <cp:revision>19</cp:revision>
  <dcterms:created xsi:type="dcterms:W3CDTF">2020-06-14T08:13:17Z</dcterms:created>
  <dcterms:modified xsi:type="dcterms:W3CDTF">2020-06-16T15:22:36Z</dcterms:modified>
</cp:coreProperties>
</file>