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2918400" cy="21945600"/>
  <p:notesSz cx="43434000" cy="32461200"/>
  <p:defaultTextStyle>
    <a:defPPr>
      <a:defRPr lang="en-US"/>
    </a:defPPr>
    <a:lvl1pPr marL="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1pPr>
    <a:lvl2pPr marL="1567355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2pPr>
    <a:lvl3pPr marL="313471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3pPr>
    <a:lvl4pPr marL="470206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4pPr>
    <a:lvl5pPr marL="626941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5pPr>
    <a:lvl6pPr marL="783677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6pPr>
    <a:lvl7pPr marL="940412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7pPr>
    <a:lvl8pPr marL="10971483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8pPr>
    <a:lvl9pPr marL="12538838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F6C"/>
    <a:srgbClr val="DE4968"/>
    <a:srgbClr val="8C2A81"/>
    <a:srgbClr val="3B0E70"/>
    <a:srgbClr val="636363"/>
    <a:srgbClr val="9F480E"/>
    <a:srgbClr val="254478"/>
    <a:srgbClr val="6FAD46"/>
    <a:srgbClr val="5B9CD5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AAAB5-F3C7-437F-822F-4F4B11BC818F}" v="241" dt="2022-09-28T23:33:28.394"/>
    <p1510:client id="{383487F1-2BA6-6722-30FE-E9D0FF0AB303}" v="6" dt="2022-09-29T03:08:19.785"/>
    <p1510:client id="{599EF427-B4F6-F40E-BEDB-ADE4CD43A110}" v="31" dt="2022-09-28T23:05:39.622"/>
    <p1510:client id="{59E1C04E-53B1-F845-ADA2-1271F3335736}" v="152" dt="2022-09-28T23:41:52.708"/>
    <p1510:client id="{67A57A07-1911-0C3E-DFF8-3262F46D074B}" v="111" dt="2022-09-28T06:31:46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12"/>
        <p:guide pos="103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June" userId="500893c2-b0b2-4e21-a05b-1c116012c901" providerId="ADAL" clId="{59E1C04E-53B1-F845-ADA2-1271F3335736}"/>
    <pc:docChg chg="undo custSel modSld">
      <pc:chgData name="Yu, June" userId="500893c2-b0b2-4e21-a05b-1c116012c901" providerId="ADAL" clId="{59E1C04E-53B1-F845-ADA2-1271F3335736}" dt="2022-09-28T23:41:52.708" v="1138" actId="20577"/>
      <pc:docMkLst>
        <pc:docMk/>
      </pc:docMkLst>
      <pc:sldChg chg="addSp delSp modSp mod">
        <pc:chgData name="Yu, June" userId="500893c2-b0b2-4e21-a05b-1c116012c901" providerId="ADAL" clId="{59E1C04E-53B1-F845-ADA2-1271F3335736}" dt="2022-09-28T23:41:52.708" v="1138" actId="20577"/>
        <pc:sldMkLst>
          <pc:docMk/>
          <pc:sldMk cId="0" sldId="256"/>
        </pc:sldMkLst>
        <pc:spChg chg="add mod">
          <ac:chgData name="Yu, June" userId="500893c2-b0b2-4e21-a05b-1c116012c901" providerId="ADAL" clId="{59E1C04E-53B1-F845-ADA2-1271F3335736}" dt="2022-09-28T23:22:00.230" v="959" actId="20577"/>
          <ac:spMkLst>
            <pc:docMk/>
            <pc:sldMk cId="0" sldId="256"/>
            <ac:spMk id="11" creationId="{3641EDF5-A647-E537-A9A1-3CD5591E8B00}"/>
          </ac:spMkLst>
        </pc:spChg>
        <pc:spChg chg="add mod">
          <ac:chgData name="Yu, June" userId="500893c2-b0b2-4e21-a05b-1c116012c901" providerId="ADAL" clId="{59E1C04E-53B1-F845-ADA2-1271F3335736}" dt="2022-09-28T23:25:35.829" v="967" actId="1076"/>
          <ac:spMkLst>
            <pc:docMk/>
            <pc:sldMk cId="0" sldId="256"/>
            <ac:spMk id="12" creationId="{3D4320C1-C4A9-6104-AE95-A5EA9A76045F}"/>
          </ac:spMkLst>
        </pc:spChg>
        <pc:spChg chg="add mod">
          <ac:chgData name="Yu, June" userId="500893c2-b0b2-4e21-a05b-1c116012c901" providerId="ADAL" clId="{59E1C04E-53B1-F845-ADA2-1271F3335736}" dt="2022-09-28T23:26:04.205" v="972" actId="207"/>
          <ac:spMkLst>
            <pc:docMk/>
            <pc:sldMk cId="0" sldId="256"/>
            <ac:spMk id="13" creationId="{FDD9D028-3BD1-F5D4-2006-9F432B02F563}"/>
          </ac:spMkLst>
        </pc:spChg>
        <pc:spChg chg="add mod">
          <ac:chgData name="Yu, June" userId="500893c2-b0b2-4e21-a05b-1c116012c901" providerId="ADAL" clId="{59E1C04E-53B1-F845-ADA2-1271F3335736}" dt="2022-09-28T23:27:16.641" v="1001" actId="207"/>
          <ac:spMkLst>
            <pc:docMk/>
            <pc:sldMk cId="0" sldId="256"/>
            <ac:spMk id="16" creationId="{4F805646-ED9C-65F6-86E5-59BC57F40B93}"/>
          </ac:spMkLst>
        </pc:spChg>
        <pc:spChg chg="add mod">
          <ac:chgData name="Yu, June" userId="500893c2-b0b2-4e21-a05b-1c116012c901" providerId="ADAL" clId="{59E1C04E-53B1-F845-ADA2-1271F3335736}" dt="2022-09-28T23:27:20.042" v="1002" actId="207"/>
          <ac:spMkLst>
            <pc:docMk/>
            <pc:sldMk cId="0" sldId="256"/>
            <ac:spMk id="20" creationId="{A3CA7242-C7B9-B12D-0EAC-5663CDA92653}"/>
          </ac:spMkLst>
        </pc:spChg>
        <pc:spChg chg="mod">
          <ac:chgData name="Yu, June" userId="500893c2-b0b2-4e21-a05b-1c116012c901" providerId="ADAL" clId="{59E1C04E-53B1-F845-ADA2-1271F3335736}" dt="2022-09-28T23:28:54.035" v="1136" actId="20577"/>
          <ac:spMkLst>
            <pc:docMk/>
            <pc:sldMk cId="0" sldId="256"/>
            <ac:spMk id="22" creationId="{15D8EAF0-A069-4B21-A1F0-879B806B8463}"/>
          </ac:spMkLst>
        </pc:spChg>
        <pc:spChg chg="mod">
          <ac:chgData name="Yu, June" userId="500893c2-b0b2-4e21-a05b-1c116012c901" providerId="ADAL" clId="{59E1C04E-53B1-F845-ADA2-1271F3335736}" dt="2022-09-28T23:15:05.445" v="480" actId="1076"/>
          <ac:spMkLst>
            <pc:docMk/>
            <pc:sldMk cId="0" sldId="256"/>
            <ac:spMk id="31" creationId="{B1DE7437-8B3A-49DE-800E-7076BEB9B75D}"/>
          </ac:spMkLst>
        </pc:spChg>
        <pc:spChg chg="mod">
          <ac:chgData name="Yu, June" userId="500893c2-b0b2-4e21-a05b-1c116012c901" providerId="ADAL" clId="{59E1C04E-53B1-F845-ADA2-1271F3335736}" dt="2022-09-28T23:21:50.895" v="957" actId="20577"/>
          <ac:spMkLst>
            <pc:docMk/>
            <pc:sldMk cId="0" sldId="256"/>
            <ac:spMk id="58" creationId="{DCD328C3-8903-49E8-A138-33460AB5E9DB}"/>
          </ac:spMkLst>
        </pc:spChg>
        <pc:spChg chg="mod">
          <ac:chgData name="Yu, June" userId="500893c2-b0b2-4e21-a05b-1c116012c901" providerId="ADAL" clId="{59E1C04E-53B1-F845-ADA2-1271F3335736}" dt="2022-09-28T23:21:08.469" v="955" actId="20577"/>
          <ac:spMkLst>
            <pc:docMk/>
            <pc:sldMk cId="0" sldId="256"/>
            <ac:spMk id="78" creationId="{76927307-1326-FCCC-4CAD-C27C9EB9985E}"/>
          </ac:spMkLst>
        </pc:spChg>
        <pc:spChg chg="del">
          <ac:chgData name="Yu, June" userId="500893c2-b0b2-4e21-a05b-1c116012c901" providerId="ADAL" clId="{59E1C04E-53B1-F845-ADA2-1271F3335736}" dt="2022-09-28T23:19:12.921" v="740" actId="478"/>
          <ac:spMkLst>
            <pc:docMk/>
            <pc:sldMk cId="0" sldId="256"/>
            <ac:spMk id="79" creationId="{43657691-BF53-60F3-8AD3-DDCB774E7094}"/>
          </ac:spMkLst>
        </pc:spChg>
        <pc:spChg chg="mod">
          <ac:chgData name="Yu, June" userId="500893c2-b0b2-4e21-a05b-1c116012c901" providerId="ADAL" clId="{59E1C04E-53B1-F845-ADA2-1271F3335736}" dt="2022-09-28T23:11:21.808" v="340" actId="20577"/>
          <ac:spMkLst>
            <pc:docMk/>
            <pc:sldMk cId="0" sldId="256"/>
            <ac:spMk id="80" creationId="{88AEEB79-AC05-499B-8CFC-941B1FC0DBEB}"/>
          </ac:spMkLst>
        </pc:spChg>
        <pc:spChg chg="mod">
          <ac:chgData name="Yu, June" userId="500893c2-b0b2-4e21-a05b-1c116012c901" providerId="ADAL" clId="{59E1C04E-53B1-F845-ADA2-1271F3335736}" dt="2022-09-28T23:41:52.708" v="1138" actId="20577"/>
          <ac:spMkLst>
            <pc:docMk/>
            <pc:sldMk cId="0" sldId="256"/>
            <ac:spMk id="89" creationId="{71BCD4E9-5F33-469E-127A-BFAD115927B0}"/>
          </ac:spMkLst>
        </pc:spChg>
        <pc:spChg chg="mod">
          <ac:chgData name="Yu, June" userId="500893c2-b0b2-4e21-a05b-1c116012c901" providerId="ADAL" clId="{59E1C04E-53B1-F845-ADA2-1271F3335736}" dt="2022-09-28T23:15:05.445" v="480" actId="1076"/>
          <ac:spMkLst>
            <pc:docMk/>
            <pc:sldMk cId="0" sldId="256"/>
            <ac:spMk id="120" creationId="{00000000-0000-0000-0000-000000000000}"/>
          </ac:spMkLst>
        </pc:spChg>
        <pc:grpChg chg="mod">
          <ac:chgData name="Yu, June" userId="500893c2-b0b2-4e21-a05b-1c116012c901" providerId="ADAL" clId="{59E1C04E-53B1-F845-ADA2-1271F3335736}" dt="2022-09-28T23:11:02.354" v="336" actId="1076"/>
          <ac:grpSpMkLst>
            <pc:docMk/>
            <pc:sldMk cId="0" sldId="256"/>
            <ac:grpSpMk id="95" creationId="{2D428E3C-695C-FF60-5002-6DD363739E27}"/>
          </ac:grpSpMkLst>
        </pc:grpChg>
        <pc:picChg chg="add mod modCrop">
          <ac:chgData name="Yu, June" userId="500893c2-b0b2-4e21-a05b-1c116012c901" providerId="ADAL" clId="{59E1C04E-53B1-F845-ADA2-1271F3335736}" dt="2022-09-28T23:10:58.538" v="335" actId="1076"/>
          <ac:picMkLst>
            <pc:docMk/>
            <pc:sldMk cId="0" sldId="256"/>
            <ac:picMk id="9" creationId="{EF7CDDB7-3489-8463-0BA8-D9C778536719}"/>
          </ac:picMkLst>
        </pc:picChg>
        <pc:picChg chg="mod">
          <ac:chgData name="Yu, June" userId="500893c2-b0b2-4e21-a05b-1c116012c901" providerId="ADAL" clId="{59E1C04E-53B1-F845-ADA2-1271F3335736}" dt="2022-09-28T23:24:21.800" v="961" actId="14826"/>
          <ac:picMkLst>
            <pc:docMk/>
            <pc:sldMk cId="0" sldId="256"/>
            <ac:picMk id="52" creationId="{8768057D-7FBD-01B4-7320-2B0A9495B28B}"/>
          </ac:picMkLst>
        </pc:picChg>
        <pc:picChg chg="mod modCrop">
          <ac:chgData name="Yu, June" userId="500893c2-b0b2-4e21-a05b-1c116012c901" providerId="ADAL" clId="{59E1C04E-53B1-F845-ADA2-1271F3335736}" dt="2022-09-28T23:24:49.669" v="963" actId="1076"/>
          <ac:picMkLst>
            <pc:docMk/>
            <pc:sldMk cId="0" sldId="256"/>
            <ac:picMk id="54" creationId="{FE6DE214-070E-98B8-1EBC-76CD021957F8}"/>
          </ac:picMkLst>
        </pc:picChg>
        <pc:picChg chg="mod">
          <ac:chgData name="Yu, June" userId="500893c2-b0b2-4e21-a05b-1c116012c901" providerId="ADAL" clId="{59E1C04E-53B1-F845-ADA2-1271F3335736}" dt="2022-09-28T23:10:57.507" v="334" actId="1038"/>
          <ac:picMkLst>
            <pc:docMk/>
            <pc:sldMk cId="0" sldId="256"/>
            <ac:picMk id="86" creationId="{1B67DC3B-0E52-D7EE-EF53-2BC9BE44A993}"/>
          </ac:picMkLst>
        </pc:picChg>
      </pc:sldChg>
    </pc:docChg>
  </pc:docChgLst>
  <pc:docChgLst>
    <pc:chgData name="June Yu" userId="0bb8f738683e3593" providerId="LiveId" clId="{0C97BA70-74AE-F54F-9255-6952EA39B3DC}"/>
    <pc:docChg chg="undo custSel modSld">
      <pc:chgData name="June Yu" userId="0bb8f738683e3593" providerId="LiveId" clId="{0C97BA70-74AE-F54F-9255-6952EA39B3DC}" dt="2022-09-27T10:04:17.331" v="5642" actId="1035"/>
      <pc:docMkLst>
        <pc:docMk/>
      </pc:docMkLst>
      <pc:sldChg chg="addSp delSp modSp mod">
        <pc:chgData name="June Yu" userId="0bb8f738683e3593" providerId="LiveId" clId="{0C97BA70-74AE-F54F-9255-6952EA39B3DC}" dt="2022-09-27T10:04:17.331" v="5642" actId="1035"/>
        <pc:sldMkLst>
          <pc:docMk/>
          <pc:sldMk cId="0" sldId="256"/>
        </pc:sldMkLst>
        <pc:spChg chg="add mod">
          <ac:chgData name="June Yu" userId="0bb8f738683e3593" providerId="LiveId" clId="{0C97BA70-74AE-F54F-9255-6952EA39B3DC}" dt="2022-09-27T10:04:17.331" v="5642" actId="1035"/>
          <ac:spMkLst>
            <pc:docMk/>
            <pc:sldMk cId="0" sldId="256"/>
            <ac:spMk id="2" creationId="{5503B3BA-87DD-269B-F964-228842A4A2CA}"/>
          </ac:spMkLst>
        </pc:spChg>
        <pc:spChg chg="add mod">
          <ac:chgData name="June Yu" userId="0bb8f738683e3593" providerId="LiveId" clId="{0C97BA70-74AE-F54F-9255-6952EA39B3DC}" dt="2022-09-27T10:04:17.331" v="5642" actId="1035"/>
          <ac:spMkLst>
            <pc:docMk/>
            <pc:sldMk cId="0" sldId="256"/>
            <ac:spMk id="3" creationId="{98379DF4-BE20-35E6-DC27-A6F36889A34A}"/>
          </ac:spMkLst>
        </pc:spChg>
        <pc:spChg chg="mod">
          <ac:chgData name="June Yu" userId="0bb8f738683e3593" providerId="LiveId" clId="{0C97BA70-74AE-F54F-9255-6952EA39B3DC}" dt="2022-09-27T05:42:02.870" v="132" actId="6549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June Yu" userId="0bb8f738683e3593" providerId="LiveId" clId="{0C97BA70-74AE-F54F-9255-6952EA39B3DC}" dt="2022-09-27T10:02:46.684" v="5619" actId="1076"/>
          <ac:spMkLst>
            <pc:docMk/>
            <pc:sldMk cId="0" sldId="256"/>
            <ac:spMk id="17" creationId="{3016A24A-6437-815B-3ABF-1D6ACF5DAF84}"/>
          </ac:spMkLst>
        </pc:spChg>
        <pc:spChg chg="mod">
          <ac:chgData name="June Yu" userId="0bb8f738683e3593" providerId="LiveId" clId="{0C97BA70-74AE-F54F-9255-6952EA39B3DC}" dt="2022-09-27T05:52:53.037" v="152" actId="21"/>
          <ac:spMkLst>
            <pc:docMk/>
            <pc:sldMk cId="0" sldId="256"/>
            <ac:spMk id="18" creationId="{00000000-0000-0000-0000-000000000000}"/>
          </ac:spMkLst>
        </pc:spChg>
        <pc:spChg chg="add mod">
          <ac:chgData name="June Yu" userId="0bb8f738683e3593" providerId="LiveId" clId="{0C97BA70-74AE-F54F-9255-6952EA39B3DC}" dt="2022-09-27T08:31:47.855" v="3041" actId="1076"/>
          <ac:spMkLst>
            <pc:docMk/>
            <pc:sldMk cId="0" sldId="256"/>
            <ac:spMk id="19" creationId="{B800AC6B-4840-B82E-A7C7-D503517A71E3}"/>
          </ac:spMkLst>
        </pc:spChg>
        <pc:spChg chg="add mod">
          <ac:chgData name="June Yu" userId="0bb8f738683e3593" providerId="LiveId" clId="{0C97BA70-74AE-F54F-9255-6952EA39B3DC}" dt="2022-09-27T07:44:04.051" v="1897" actId="2085"/>
          <ac:spMkLst>
            <pc:docMk/>
            <pc:sldMk cId="0" sldId="256"/>
            <ac:spMk id="21" creationId="{3576AB3B-FA3F-9417-2DED-4077664EACEC}"/>
          </ac:spMkLst>
        </pc:spChg>
        <pc:spChg chg="mod">
          <ac:chgData name="June Yu" userId="0bb8f738683e3593" providerId="LiveId" clId="{0C97BA70-74AE-F54F-9255-6952EA39B3DC}" dt="2022-09-27T09:04:48.146" v="4147" actId="1076"/>
          <ac:spMkLst>
            <pc:docMk/>
            <pc:sldMk cId="0" sldId="256"/>
            <ac:spMk id="22" creationId="{15D8EAF0-A069-4B21-A1F0-879B806B8463}"/>
          </ac:spMkLst>
        </pc:spChg>
        <pc:spChg chg="mod">
          <ac:chgData name="June Yu" userId="0bb8f738683e3593" providerId="LiveId" clId="{0C97BA70-74AE-F54F-9255-6952EA39B3DC}" dt="2022-09-27T10:04:08.753" v="5630" actId="12"/>
          <ac:spMkLst>
            <pc:docMk/>
            <pc:sldMk cId="0" sldId="256"/>
            <ac:spMk id="24" creationId="{B5B34F41-483E-4D63-B0E7-E9772F2AF4F7}"/>
          </ac:spMkLst>
        </pc:spChg>
        <pc:spChg chg="mod">
          <ac:chgData name="June Yu" userId="0bb8f738683e3593" providerId="LiveId" clId="{0C97BA70-74AE-F54F-9255-6952EA39B3DC}" dt="2022-09-27T05:52:07.832" v="144" actId="1076"/>
          <ac:spMkLst>
            <pc:docMk/>
            <pc:sldMk cId="0" sldId="256"/>
            <ac:spMk id="25" creationId="{477D8DC9-56B2-48B9-B39C-DC45316268B2}"/>
          </ac:spMkLst>
        </pc:spChg>
        <pc:spChg chg="mod">
          <ac:chgData name="June Yu" userId="0bb8f738683e3593" providerId="LiveId" clId="{0C97BA70-74AE-F54F-9255-6952EA39B3DC}" dt="2022-09-27T05:51:50.076" v="143" actId="6549"/>
          <ac:spMkLst>
            <pc:docMk/>
            <pc:sldMk cId="0" sldId="256"/>
            <ac:spMk id="26" creationId="{5938E630-6BB0-4770-9369-0936AE89ECF4}"/>
          </ac:spMkLst>
        </pc:spChg>
        <pc:spChg chg="del">
          <ac:chgData name="June Yu" userId="0bb8f738683e3593" providerId="LiveId" clId="{0C97BA70-74AE-F54F-9255-6952EA39B3DC}" dt="2022-09-27T05:43:55.077" v="134" actId="478"/>
          <ac:spMkLst>
            <pc:docMk/>
            <pc:sldMk cId="0" sldId="256"/>
            <ac:spMk id="29" creationId="{707F1FD6-2271-4FD0-A904-221FD2C65B31}"/>
          </ac:spMkLst>
        </pc:spChg>
        <pc:spChg chg="add mod">
          <ac:chgData name="June Yu" userId="0bb8f738683e3593" providerId="LiveId" clId="{0C97BA70-74AE-F54F-9255-6952EA39B3DC}" dt="2022-09-27T07:45:49.732" v="1922" actId="207"/>
          <ac:spMkLst>
            <pc:docMk/>
            <pc:sldMk cId="0" sldId="256"/>
            <ac:spMk id="30" creationId="{66B7E83E-0AEA-C6BD-A974-B9133BC156AE}"/>
          </ac:spMkLst>
        </pc:spChg>
        <pc:spChg chg="mod">
          <ac:chgData name="June Yu" userId="0bb8f738683e3593" providerId="LiveId" clId="{0C97BA70-74AE-F54F-9255-6952EA39B3DC}" dt="2022-09-27T10:00:14.500" v="5616" actId="20577"/>
          <ac:spMkLst>
            <pc:docMk/>
            <pc:sldMk cId="0" sldId="256"/>
            <ac:spMk id="31" creationId="{B1DE7437-8B3A-49DE-800E-7076BEB9B75D}"/>
          </ac:spMkLst>
        </pc:spChg>
        <pc:spChg chg="add mod">
          <ac:chgData name="June Yu" userId="0bb8f738683e3593" providerId="LiveId" clId="{0C97BA70-74AE-F54F-9255-6952EA39B3DC}" dt="2022-09-27T07:46:06.759" v="1923" actId="207"/>
          <ac:spMkLst>
            <pc:docMk/>
            <pc:sldMk cId="0" sldId="256"/>
            <ac:spMk id="32" creationId="{82707860-26B3-A22E-8709-97A3F2F71381}"/>
          </ac:spMkLst>
        </pc:spChg>
        <pc:spChg chg="del">
          <ac:chgData name="June Yu" userId="0bb8f738683e3593" providerId="LiveId" clId="{0C97BA70-74AE-F54F-9255-6952EA39B3DC}" dt="2022-09-27T07:23:43.131" v="1054" actId="478"/>
          <ac:spMkLst>
            <pc:docMk/>
            <pc:sldMk cId="0" sldId="256"/>
            <ac:spMk id="33" creationId="{6C3CBAB5-8BDE-4934-9550-F1DE8F3E49CF}"/>
          </ac:spMkLst>
        </pc:spChg>
        <pc:spChg chg="add mod">
          <ac:chgData name="June Yu" userId="0bb8f738683e3593" providerId="LiveId" clId="{0C97BA70-74AE-F54F-9255-6952EA39B3DC}" dt="2022-09-27T07:46:16.695" v="1924" actId="207"/>
          <ac:spMkLst>
            <pc:docMk/>
            <pc:sldMk cId="0" sldId="256"/>
            <ac:spMk id="34" creationId="{3BA43F0C-8D2A-7301-2399-16AA2F4379D2}"/>
          </ac:spMkLst>
        </pc:spChg>
        <pc:spChg chg="add mod">
          <ac:chgData name="June Yu" userId="0bb8f738683e3593" providerId="LiveId" clId="{0C97BA70-74AE-F54F-9255-6952EA39B3DC}" dt="2022-09-27T07:46:26.676" v="1925" actId="207"/>
          <ac:spMkLst>
            <pc:docMk/>
            <pc:sldMk cId="0" sldId="256"/>
            <ac:spMk id="35" creationId="{4F075E60-7C1D-2680-3182-FB82D0E10060}"/>
          </ac:spMkLst>
        </pc:spChg>
        <pc:spChg chg="add mod">
          <ac:chgData name="June Yu" userId="0bb8f738683e3593" providerId="LiveId" clId="{0C97BA70-74AE-F54F-9255-6952EA39B3DC}" dt="2022-09-27T08:01:36.296" v="1983" actId="1036"/>
          <ac:spMkLst>
            <pc:docMk/>
            <pc:sldMk cId="0" sldId="256"/>
            <ac:spMk id="36" creationId="{35AD434F-2293-9CE1-407A-0310A311123F}"/>
          </ac:spMkLst>
        </pc:spChg>
        <pc:spChg chg="add mod">
          <ac:chgData name="June Yu" userId="0bb8f738683e3593" providerId="LiveId" clId="{0C97BA70-74AE-F54F-9255-6952EA39B3DC}" dt="2022-09-27T08:01:59.370" v="1987" actId="1038"/>
          <ac:spMkLst>
            <pc:docMk/>
            <pc:sldMk cId="0" sldId="256"/>
            <ac:spMk id="37" creationId="{138C4ADD-BBD5-1FCD-0B27-032151233B0E}"/>
          </ac:spMkLst>
        </pc:spChg>
        <pc:spChg chg="add mod">
          <ac:chgData name="June Yu" userId="0bb8f738683e3593" providerId="LiveId" clId="{0C97BA70-74AE-F54F-9255-6952EA39B3DC}" dt="2022-09-27T08:00:29.995" v="1965" actId="207"/>
          <ac:spMkLst>
            <pc:docMk/>
            <pc:sldMk cId="0" sldId="256"/>
            <ac:spMk id="39" creationId="{4AEE213C-C960-7B3B-77D9-48A643704107}"/>
          </ac:spMkLst>
        </pc:spChg>
        <pc:spChg chg="del mod">
          <ac:chgData name="June Yu" userId="0bb8f738683e3593" providerId="LiveId" clId="{0C97BA70-74AE-F54F-9255-6952EA39B3DC}" dt="2022-09-27T05:51:43.540" v="138" actId="478"/>
          <ac:spMkLst>
            <pc:docMk/>
            <pc:sldMk cId="0" sldId="256"/>
            <ac:spMk id="40" creationId="{21028C2E-23D6-4D78-824C-11BD92F0FD82}"/>
          </ac:spMkLst>
        </pc:spChg>
        <pc:spChg chg="add mod">
          <ac:chgData name="June Yu" userId="0bb8f738683e3593" providerId="LiveId" clId="{0C97BA70-74AE-F54F-9255-6952EA39B3DC}" dt="2022-09-27T08:00:38.083" v="1966" actId="207"/>
          <ac:spMkLst>
            <pc:docMk/>
            <pc:sldMk cId="0" sldId="256"/>
            <ac:spMk id="41" creationId="{8C82174D-9629-2CD9-4980-A0739FDFA361}"/>
          </ac:spMkLst>
        </pc:spChg>
        <pc:spChg chg="del">
          <ac:chgData name="June Yu" userId="0bb8f738683e3593" providerId="LiveId" clId="{0C97BA70-74AE-F54F-9255-6952EA39B3DC}" dt="2022-09-27T07:23:43.131" v="1054" actId="478"/>
          <ac:spMkLst>
            <pc:docMk/>
            <pc:sldMk cId="0" sldId="256"/>
            <ac:spMk id="43" creationId="{41A18EF3-49A6-4EB6-803D-5E6936CEA02F}"/>
          </ac:spMkLst>
        </pc:spChg>
        <pc:spChg chg="add mod">
          <ac:chgData name="June Yu" userId="0bb8f738683e3593" providerId="LiveId" clId="{0C97BA70-74AE-F54F-9255-6952EA39B3DC}" dt="2022-09-27T08:50:10.563" v="3880" actId="1076"/>
          <ac:spMkLst>
            <pc:docMk/>
            <pc:sldMk cId="0" sldId="256"/>
            <ac:spMk id="55" creationId="{384A3F14-9EEF-46F1-54EF-5920A307AA33}"/>
          </ac:spMkLst>
        </pc:spChg>
        <pc:spChg chg="del mod">
          <ac:chgData name="June Yu" userId="0bb8f738683e3593" providerId="LiveId" clId="{0C97BA70-74AE-F54F-9255-6952EA39B3DC}" dt="2022-09-27T07:26:04.230" v="1063" actId="478"/>
          <ac:spMkLst>
            <pc:docMk/>
            <pc:sldMk cId="0" sldId="256"/>
            <ac:spMk id="57" creationId="{D5C22779-0B26-4F2B-AEFA-ADDE1AC29A03}"/>
          </ac:spMkLst>
        </pc:spChg>
        <pc:spChg chg="mod">
          <ac:chgData name="June Yu" userId="0bb8f738683e3593" providerId="LiveId" clId="{0C97BA70-74AE-F54F-9255-6952EA39B3DC}" dt="2022-09-27T09:05:00.929" v="4150" actId="20577"/>
          <ac:spMkLst>
            <pc:docMk/>
            <pc:sldMk cId="0" sldId="256"/>
            <ac:spMk id="58" creationId="{DCD328C3-8903-49E8-A138-33460AB5E9DB}"/>
          </ac:spMkLst>
        </pc:spChg>
        <pc:spChg chg="add mod">
          <ac:chgData name="June Yu" userId="0bb8f738683e3593" providerId="LiveId" clId="{0C97BA70-74AE-F54F-9255-6952EA39B3DC}" dt="2022-09-27T08:57:24.184" v="3959" actId="14100"/>
          <ac:spMkLst>
            <pc:docMk/>
            <pc:sldMk cId="0" sldId="256"/>
            <ac:spMk id="60" creationId="{D5166227-C306-F8B6-EE3F-CEDB3BE2D4DD}"/>
          </ac:spMkLst>
        </pc:spChg>
        <pc:spChg chg="add mod">
          <ac:chgData name="June Yu" userId="0bb8f738683e3593" providerId="LiveId" clId="{0C97BA70-74AE-F54F-9255-6952EA39B3DC}" dt="2022-09-27T08:58:52.798" v="3989" actId="1036"/>
          <ac:spMkLst>
            <pc:docMk/>
            <pc:sldMk cId="0" sldId="256"/>
            <ac:spMk id="61" creationId="{670FC4F7-2620-5DD6-2DE0-8D58CBD7ACE0}"/>
          </ac:spMkLst>
        </pc:spChg>
        <pc:spChg chg="add del mod">
          <ac:chgData name="June Yu" userId="0bb8f738683e3593" providerId="LiveId" clId="{0C97BA70-74AE-F54F-9255-6952EA39B3DC}" dt="2022-09-27T08:56:29.462" v="3948" actId="478"/>
          <ac:spMkLst>
            <pc:docMk/>
            <pc:sldMk cId="0" sldId="256"/>
            <ac:spMk id="63" creationId="{09F94A2E-4854-8401-C3FC-AFEC2951783A}"/>
          </ac:spMkLst>
        </pc:spChg>
        <pc:spChg chg="add mod">
          <ac:chgData name="June Yu" userId="0bb8f738683e3593" providerId="LiveId" clId="{0C97BA70-74AE-F54F-9255-6952EA39B3DC}" dt="2022-09-27T08:58:47.249" v="3987" actId="1035"/>
          <ac:spMkLst>
            <pc:docMk/>
            <pc:sldMk cId="0" sldId="256"/>
            <ac:spMk id="65" creationId="{561ACE2A-F6EB-FC0C-E058-87D81C9F12F1}"/>
          </ac:spMkLst>
        </pc:spChg>
        <pc:spChg chg="add mod">
          <ac:chgData name="June Yu" userId="0bb8f738683e3593" providerId="LiveId" clId="{0C97BA70-74AE-F54F-9255-6952EA39B3DC}" dt="2022-09-27T08:57:56.473" v="3966" actId="1076"/>
          <ac:spMkLst>
            <pc:docMk/>
            <pc:sldMk cId="0" sldId="256"/>
            <ac:spMk id="67" creationId="{DFCB0E17-23D5-9E1F-F9D3-7DE06EC589CB}"/>
          </ac:spMkLst>
        </pc:spChg>
        <pc:spChg chg="add del mod">
          <ac:chgData name="June Yu" userId="0bb8f738683e3593" providerId="LiveId" clId="{0C97BA70-74AE-F54F-9255-6952EA39B3DC}" dt="2022-09-27T09:04:26.197" v="4142" actId="1035"/>
          <ac:spMkLst>
            <pc:docMk/>
            <pc:sldMk cId="0" sldId="256"/>
            <ac:spMk id="73" creationId="{A81FA922-5A50-522B-4C93-BDA2F4A13D28}"/>
          </ac:spMkLst>
        </pc:spChg>
        <pc:spChg chg="add mod">
          <ac:chgData name="June Yu" userId="0bb8f738683e3593" providerId="LiveId" clId="{0C97BA70-74AE-F54F-9255-6952EA39B3DC}" dt="2022-09-27T09:57:13.999" v="5561" actId="20577"/>
          <ac:spMkLst>
            <pc:docMk/>
            <pc:sldMk cId="0" sldId="256"/>
            <ac:spMk id="74" creationId="{3136DF78-5754-1965-B0EF-542CE1AE7785}"/>
          </ac:spMkLst>
        </pc:spChg>
        <pc:spChg chg="mod">
          <ac:chgData name="June Yu" userId="0bb8f738683e3593" providerId="LiveId" clId="{0C97BA70-74AE-F54F-9255-6952EA39B3DC}" dt="2022-09-27T08:57:48.759" v="3965" actId="1076"/>
          <ac:spMkLst>
            <pc:docMk/>
            <pc:sldMk cId="0" sldId="256"/>
            <ac:spMk id="75" creationId="{00000000-0000-0000-0000-000000000000}"/>
          </ac:spMkLst>
        </pc:spChg>
        <pc:spChg chg="add del mod">
          <ac:chgData name="June Yu" userId="0bb8f738683e3593" providerId="LiveId" clId="{0C97BA70-74AE-F54F-9255-6952EA39B3DC}" dt="2022-09-27T09:04:22.218" v="4141" actId="1076"/>
          <ac:spMkLst>
            <pc:docMk/>
            <pc:sldMk cId="0" sldId="256"/>
            <ac:spMk id="76" creationId="{BB24B3FD-3B93-D5A1-D466-7986FA6428B7}"/>
          </ac:spMkLst>
        </pc:spChg>
        <pc:spChg chg="add mod">
          <ac:chgData name="June Yu" userId="0bb8f738683e3593" providerId="LiveId" clId="{0C97BA70-74AE-F54F-9255-6952EA39B3DC}" dt="2022-09-27T09:06:29.815" v="4223" actId="1035"/>
          <ac:spMkLst>
            <pc:docMk/>
            <pc:sldMk cId="0" sldId="256"/>
            <ac:spMk id="78" creationId="{76927307-1326-FCCC-4CAD-C27C9EB9985E}"/>
          </ac:spMkLst>
        </pc:spChg>
        <pc:spChg chg="add mod">
          <ac:chgData name="June Yu" userId="0bb8f738683e3593" providerId="LiveId" clId="{0C97BA70-74AE-F54F-9255-6952EA39B3DC}" dt="2022-09-27T09:40:34.167" v="4710" actId="20577"/>
          <ac:spMkLst>
            <pc:docMk/>
            <pc:sldMk cId="0" sldId="256"/>
            <ac:spMk id="79" creationId="{43657691-BF53-60F3-8AD3-DDCB774E7094}"/>
          </ac:spMkLst>
        </pc:spChg>
        <pc:spChg chg="mod">
          <ac:chgData name="June Yu" userId="0bb8f738683e3593" providerId="LiveId" clId="{0C97BA70-74AE-F54F-9255-6952EA39B3DC}" dt="2022-09-27T09:52:20.618" v="5527" actId="20577"/>
          <ac:spMkLst>
            <pc:docMk/>
            <pc:sldMk cId="0" sldId="256"/>
            <ac:spMk id="80" creationId="{88AEEB79-AC05-499B-8CFC-941B1FC0DBEB}"/>
          </ac:spMkLst>
        </pc:spChg>
        <pc:spChg chg="add mod">
          <ac:chgData name="June Yu" userId="0bb8f738683e3593" providerId="LiveId" clId="{0C97BA70-74AE-F54F-9255-6952EA39B3DC}" dt="2022-09-27T09:51:07.985" v="5508" actId="20577"/>
          <ac:spMkLst>
            <pc:docMk/>
            <pc:sldMk cId="0" sldId="256"/>
            <ac:spMk id="89" creationId="{71BCD4E9-5F33-469E-127A-BFAD115927B0}"/>
          </ac:spMkLst>
        </pc:spChg>
        <pc:spChg chg="add del">
          <ac:chgData name="June Yu" userId="0bb8f738683e3593" providerId="LiveId" clId="{0C97BA70-74AE-F54F-9255-6952EA39B3DC}" dt="2022-09-27T09:51:22.847" v="5510" actId="11529"/>
          <ac:spMkLst>
            <pc:docMk/>
            <pc:sldMk cId="0" sldId="256"/>
            <ac:spMk id="90" creationId="{5E9E994F-22D1-B26C-E2B0-68E941ECF47F}"/>
          </ac:spMkLst>
        </pc:spChg>
        <pc:spChg chg="add mod">
          <ac:chgData name="June Yu" userId="0bb8f738683e3593" providerId="LiveId" clId="{0C97BA70-74AE-F54F-9255-6952EA39B3DC}" dt="2022-09-27T09:53:30.247" v="5537" actId="207"/>
          <ac:spMkLst>
            <pc:docMk/>
            <pc:sldMk cId="0" sldId="256"/>
            <ac:spMk id="91" creationId="{1ACB9AC1-28C3-8395-A1B7-D135F511515D}"/>
          </ac:spMkLst>
        </pc:spChg>
        <pc:spChg chg="add mod">
          <ac:chgData name="June Yu" userId="0bb8f738683e3593" providerId="LiveId" clId="{0C97BA70-74AE-F54F-9255-6952EA39B3DC}" dt="2022-09-27T09:53:51.754" v="5539" actId="2085"/>
          <ac:spMkLst>
            <pc:docMk/>
            <pc:sldMk cId="0" sldId="256"/>
            <ac:spMk id="92" creationId="{E6436529-7C4D-0748-8036-2A98D94A012E}"/>
          </ac:spMkLst>
        </pc:spChg>
        <pc:spChg chg="add mod">
          <ac:chgData name="June Yu" userId="0bb8f738683e3593" providerId="LiveId" clId="{0C97BA70-74AE-F54F-9255-6952EA39B3DC}" dt="2022-09-27T09:54:18.399" v="5541" actId="2085"/>
          <ac:spMkLst>
            <pc:docMk/>
            <pc:sldMk cId="0" sldId="256"/>
            <ac:spMk id="93" creationId="{661BC523-4983-2AAB-6929-2B04EA05E3F8}"/>
          </ac:spMkLst>
        </pc:spChg>
        <pc:spChg chg="add mod">
          <ac:chgData name="June Yu" userId="0bb8f738683e3593" providerId="LiveId" clId="{0C97BA70-74AE-F54F-9255-6952EA39B3DC}" dt="2022-09-27T09:54:29.311" v="5543" actId="207"/>
          <ac:spMkLst>
            <pc:docMk/>
            <pc:sldMk cId="0" sldId="256"/>
            <ac:spMk id="94" creationId="{8ECC77DA-B715-A890-0D01-E7B9922B56CD}"/>
          </ac:spMkLst>
        </pc:spChg>
        <pc:spChg chg="add del mod">
          <ac:chgData name="June Yu" userId="0bb8f738683e3593" providerId="LiveId" clId="{0C97BA70-74AE-F54F-9255-6952EA39B3DC}" dt="2022-09-27T10:00:11.463" v="5608"/>
          <ac:spMkLst>
            <pc:docMk/>
            <pc:sldMk cId="0" sldId="256"/>
            <ac:spMk id="96" creationId="{643BD669-E065-9204-83EC-E27AC79DF2EC}"/>
          </ac:spMkLst>
        </pc:spChg>
        <pc:spChg chg="mod">
          <ac:chgData name="June Yu" userId="0bb8f738683e3593" providerId="LiveId" clId="{0C97BA70-74AE-F54F-9255-6952EA39B3DC}" dt="2022-09-27T09:31:12.927" v="4708" actId="1036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June Yu" userId="0bb8f738683e3593" providerId="LiveId" clId="{0C97BA70-74AE-F54F-9255-6952EA39B3DC}" dt="2022-09-27T05:53:45.456" v="207" actId="20577"/>
          <ac:spMkLst>
            <pc:docMk/>
            <pc:sldMk cId="0" sldId="256"/>
            <ac:spMk id="168" creationId="{00000000-0000-0000-0000-000000000000}"/>
          </ac:spMkLst>
        </pc:spChg>
        <pc:grpChg chg="add mod">
          <ac:chgData name="June Yu" userId="0bb8f738683e3593" providerId="LiveId" clId="{0C97BA70-74AE-F54F-9255-6952EA39B3DC}" dt="2022-09-27T10:03:11.782" v="5620" actId="1076"/>
          <ac:grpSpMkLst>
            <pc:docMk/>
            <pc:sldMk cId="0" sldId="256"/>
            <ac:grpSpMk id="47" creationId="{C596FE18-9D55-5D92-228E-ACBAD86F93D9}"/>
          </ac:grpSpMkLst>
        </pc:grpChg>
        <pc:grpChg chg="add mod">
          <ac:chgData name="June Yu" userId="0bb8f738683e3593" providerId="LiveId" clId="{0C97BA70-74AE-F54F-9255-6952EA39B3DC}" dt="2022-09-27T08:32:07.975" v="3088" actId="1036"/>
          <ac:grpSpMkLst>
            <pc:docMk/>
            <pc:sldMk cId="0" sldId="256"/>
            <ac:grpSpMk id="50" creationId="{BC297A4E-7488-F72D-661F-AA553512BBF2}"/>
          </ac:grpSpMkLst>
        </pc:grpChg>
        <pc:grpChg chg="add">
          <ac:chgData name="June Yu" userId="0bb8f738683e3593" providerId="LiveId" clId="{0C97BA70-74AE-F54F-9255-6952EA39B3DC}" dt="2022-09-27T08:59:07.682" v="3991" actId="164"/>
          <ac:grpSpMkLst>
            <pc:docMk/>
            <pc:sldMk cId="0" sldId="256"/>
            <ac:grpSpMk id="69" creationId="{C8191CC1-B139-FC82-7B8F-6230B7ECFE04}"/>
          </ac:grpSpMkLst>
        </pc:grpChg>
        <pc:grpChg chg="add mod">
          <ac:chgData name="June Yu" userId="0bb8f738683e3593" providerId="LiveId" clId="{0C97BA70-74AE-F54F-9255-6952EA39B3DC}" dt="2022-09-27T09:04:51.614" v="4148" actId="1076"/>
          <ac:grpSpMkLst>
            <pc:docMk/>
            <pc:sldMk cId="0" sldId="256"/>
            <ac:grpSpMk id="77" creationId="{12F20B7B-7BFF-7B61-832A-7B2F1B354A36}"/>
          </ac:grpSpMkLst>
        </pc:grpChg>
        <pc:grpChg chg="add">
          <ac:chgData name="June Yu" userId="0bb8f738683e3593" providerId="LiveId" clId="{0C97BA70-74AE-F54F-9255-6952EA39B3DC}" dt="2022-09-27T09:54:58.012" v="5544" actId="164"/>
          <ac:grpSpMkLst>
            <pc:docMk/>
            <pc:sldMk cId="0" sldId="256"/>
            <ac:grpSpMk id="95" creationId="{2D428E3C-695C-FF60-5002-6DD363739E27}"/>
          </ac:grpSpMkLst>
        </pc:grpChg>
        <pc:picChg chg="add mod">
          <ac:chgData name="June Yu" userId="0bb8f738683e3593" providerId="LiveId" clId="{0C97BA70-74AE-F54F-9255-6952EA39B3DC}" dt="2022-09-27T07:58:22.016" v="1939" actId="14826"/>
          <ac:picMkLst>
            <pc:docMk/>
            <pc:sldMk cId="0" sldId="256"/>
            <ac:picMk id="8" creationId="{16CE38EF-B5F5-0DB3-BF82-A757615D89D8}"/>
          </ac:picMkLst>
        </pc:picChg>
        <pc:picChg chg="add del mod">
          <ac:chgData name="June Yu" userId="0bb8f738683e3593" providerId="LiveId" clId="{0C97BA70-74AE-F54F-9255-6952EA39B3DC}" dt="2022-09-27T07:29:07.678" v="1105" actId="478"/>
          <ac:picMkLst>
            <pc:docMk/>
            <pc:sldMk cId="0" sldId="256"/>
            <ac:picMk id="10" creationId="{AE969C4A-B250-C015-07F0-627BB2ABADED}"/>
          </ac:picMkLst>
        </pc:picChg>
        <pc:picChg chg="add del mod modCrop">
          <ac:chgData name="June Yu" userId="0bb8f738683e3593" providerId="LiveId" clId="{0C97BA70-74AE-F54F-9255-6952EA39B3DC}" dt="2022-09-27T07:50:02.116" v="1931" actId="478"/>
          <ac:picMkLst>
            <pc:docMk/>
            <pc:sldMk cId="0" sldId="256"/>
            <ac:picMk id="11" creationId="{652212D6-4B10-F4B8-3712-20DFF4D98B1F}"/>
          </ac:picMkLst>
        </pc:picChg>
        <pc:picChg chg="add del mod modCrop">
          <ac:chgData name="June Yu" userId="0bb8f738683e3593" providerId="LiveId" clId="{0C97BA70-74AE-F54F-9255-6952EA39B3DC}" dt="2022-09-27T07:30:01.927" v="1111" actId="478"/>
          <ac:picMkLst>
            <pc:docMk/>
            <pc:sldMk cId="0" sldId="256"/>
            <ac:picMk id="13" creationId="{7C390277-22C0-5D3A-1DB5-DEEBB94C1BA6}"/>
          </ac:picMkLst>
        </pc:picChg>
        <pc:picChg chg="add del mod modCrop">
          <ac:chgData name="June Yu" userId="0bb8f738683e3593" providerId="LiveId" clId="{0C97BA70-74AE-F54F-9255-6952EA39B3DC}" dt="2022-09-27T07:49:37.248" v="1927" actId="478"/>
          <ac:picMkLst>
            <pc:docMk/>
            <pc:sldMk cId="0" sldId="256"/>
            <ac:picMk id="16" creationId="{B8918F8C-7E7A-A52E-D59C-E805FA8FAD93}"/>
          </ac:picMkLst>
        </pc:picChg>
        <pc:picChg chg="del">
          <ac:chgData name="June Yu" userId="0bb8f738683e3593" providerId="LiveId" clId="{0C97BA70-74AE-F54F-9255-6952EA39B3DC}" dt="2022-09-27T05:51:40.495" v="136" actId="478"/>
          <ac:picMkLst>
            <pc:docMk/>
            <pc:sldMk cId="0" sldId="256"/>
            <ac:picMk id="27" creationId="{33C3E4A8-7DC9-472F-9546-5E143DCAED7D}"/>
          </ac:picMkLst>
        </pc:picChg>
        <pc:picChg chg="del">
          <ac:chgData name="June Yu" userId="0bb8f738683e3593" providerId="LiveId" clId="{0C97BA70-74AE-F54F-9255-6952EA39B3DC}" dt="2022-09-27T05:43:51.768" v="133" actId="478"/>
          <ac:picMkLst>
            <pc:docMk/>
            <pc:sldMk cId="0" sldId="256"/>
            <ac:picMk id="28" creationId="{A5924096-5B3E-4CF3-A3AA-4F928E23D8E4}"/>
          </ac:picMkLst>
        </pc:picChg>
        <pc:picChg chg="add del mod modCrop">
          <ac:chgData name="June Yu" userId="0bb8f738683e3593" providerId="LiveId" clId="{0C97BA70-74AE-F54F-9255-6952EA39B3DC}" dt="2022-09-27T07:58:23.784" v="1940" actId="478"/>
          <ac:picMkLst>
            <pc:docMk/>
            <pc:sldMk cId="0" sldId="256"/>
            <ac:picMk id="44" creationId="{C2F9B3A2-9C48-022D-0480-1DEED3698D80}"/>
          </ac:picMkLst>
        </pc:picChg>
        <pc:picChg chg="add mod modCrop">
          <ac:chgData name="June Yu" userId="0bb8f738683e3593" providerId="LiveId" clId="{0C97BA70-74AE-F54F-9255-6952EA39B3DC}" dt="2022-09-27T07:58:51.599" v="1962" actId="1038"/>
          <ac:picMkLst>
            <pc:docMk/>
            <pc:sldMk cId="0" sldId="256"/>
            <ac:picMk id="46" creationId="{C787F67F-F106-7817-4EAF-D1AE8603A835}"/>
          </ac:picMkLst>
        </pc:picChg>
        <pc:picChg chg="add del mod">
          <ac:chgData name="June Yu" userId="0bb8f738683e3593" providerId="LiveId" clId="{0C97BA70-74AE-F54F-9255-6952EA39B3DC}" dt="2022-09-27T08:35:15.553" v="3119" actId="478"/>
          <ac:picMkLst>
            <pc:docMk/>
            <pc:sldMk cId="0" sldId="256"/>
            <ac:picMk id="49" creationId="{BF9DDA97-0A13-37A3-73A9-6C44EED3A981}"/>
          </ac:picMkLst>
        </pc:picChg>
        <pc:picChg chg="add mod">
          <ac:chgData name="June Yu" userId="0bb8f738683e3593" providerId="LiveId" clId="{0C97BA70-74AE-F54F-9255-6952EA39B3DC}" dt="2022-09-27T09:06:12.115" v="4203" actId="1035"/>
          <ac:picMkLst>
            <pc:docMk/>
            <pc:sldMk cId="0" sldId="256"/>
            <ac:picMk id="52" creationId="{8768057D-7FBD-01B4-7320-2B0A9495B28B}"/>
          </ac:picMkLst>
        </pc:picChg>
        <pc:picChg chg="add mod">
          <ac:chgData name="June Yu" userId="0bb8f738683e3593" providerId="LiveId" clId="{0C97BA70-74AE-F54F-9255-6952EA39B3DC}" dt="2022-09-27T08:36:21.985" v="3128" actId="1076"/>
          <ac:picMkLst>
            <pc:docMk/>
            <pc:sldMk cId="0" sldId="256"/>
            <ac:picMk id="54" creationId="{FE6DE214-070E-98B8-1EBC-76CD021957F8}"/>
          </ac:picMkLst>
        </pc:picChg>
        <pc:picChg chg="del">
          <ac:chgData name="June Yu" userId="0bb8f738683e3593" providerId="LiveId" clId="{0C97BA70-74AE-F54F-9255-6952EA39B3DC}" dt="2022-09-27T07:23:35.888" v="1053" actId="478"/>
          <ac:picMkLst>
            <pc:docMk/>
            <pc:sldMk cId="0" sldId="256"/>
            <ac:picMk id="62" creationId="{C3CB77B9-3D60-43F4-9470-56BEFA086F97}"/>
          </ac:picMkLst>
        </pc:picChg>
        <pc:picChg chg="del">
          <ac:chgData name="June Yu" userId="0bb8f738683e3593" providerId="LiveId" clId="{0C97BA70-74AE-F54F-9255-6952EA39B3DC}" dt="2022-09-27T07:23:35.888" v="1053" actId="478"/>
          <ac:picMkLst>
            <pc:docMk/>
            <pc:sldMk cId="0" sldId="256"/>
            <ac:picMk id="64" creationId="{F32C2EFC-CF93-4B4D-B1EA-C371234C6593}"/>
          </ac:picMkLst>
        </pc:picChg>
        <pc:picChg chg="del">
          <ac:chgData name="June Yu" userId="0bb8f738683e3593" providerId="LiveId" clId="{0C97BA70-74AE-F54F-9255-6952EA39B3DC}" dt="2022-09-27T07:23:33.812" v="1052" actId="478"/>
          <ac:picMkLst>
            <pc:docMk/>
            <pc:sldMk cId="0" sldId="256"/>
            <ac:picMk id="66" creationId="{C3F0B064-C2B3-4311-9ACB-585308894696}"/>
          </ac:picMkLst>
        </pc:picChg>
        <pc:picChg chg="del">
          <ac:chgData name="June Yu" userId="0bb8f738683e3593" providerId="LiveId" clId="{0C97BA70-74AE-F54F-9255-6952EA39B3DC}" dt="2022-09-27T07:23:33.812" v="1052" actId="478"/>
          <ac:picMkLst>
            <pc:docMk/>
            <pc:sldMk cId="0" sldId="256"/>
            <ac:picMk id="68" creationId="{7100E99F-74CF-4F05-81CC-9FD94F6740AC}"/>
          </ac:picMkLst>
        </pc:picChg>
        <pc:picChg chg="del">
          <ac:chgData name="June Yu" userId="0bb8f738683e3593" providerId="LiveId" clId="{0C97BA70-74AE-F54F-9255-6952EA39B3DC}" dt="2022-09-27T09:15:22.111" v="4224" actId="478"/>
          <ac:picMkLst>
            <pc:docMk/>
            <pc:sldMk cId="0" sldId="256"/>
            <ac:picMk id="70" creationId="{6B656D9A-A2F7-4204-98AF-22E0D7825731}"/>
          </ac:picMkLst>
        </pc:picChg>
        <pc:picChg chg="del">
          <ac:chgData name="June Yu" userId="0bb8f738683e3593" providerId="LiveId" clId="{0C97BA70-74AE-F54F-9255-6952EA39B3DC}" dt="2022-09-27T09:15:23.634" v="4225" actId="478"/>
          <ac:picMkLst>
            <pc:docMk/>
            <pc:sldMk cId="0" sldId="256"/>
            <ac:picMk id="72" creationId="{51A80E91-67C6-4186-BF85-22503DA787FA}"/>
          </ac:picMkLst>
        </pc:picChg>
        <pc:picChg chg="add del mod">
          <ac:chgData name="June Yu" userId="0bb8f738683e3593" providerId="LiveId" clId="{0C97BA70-74AE-F54F-9255-6952EA39B3DC}" dt="2022-09-27T09:16:29.062" v="4234" actId="478"/>
          <ac:picMkLst>
            <pc:docMk/>
            <pc:sldMk cId="0" sldId="256"/>
            <ac:picMk id="82" creationId="{E6FE16E7-4036-4F60-4C4D-8475646283CD}"/>
          </ac:picMkLst>
        </pc:picChg>
        <pc:picChg chg="add del mod">
          <ac:chgData name="June Yu" userId="0bb8f738683e3593" providerId="LiveId" clId="{0C97BA70-74AE-F54F-9255-6952EA39B3DC}" dt="2022-09-27T09:16:32.236" v="4235" actId="478"/>
          <ac:picMkLst>
            <pc:docMk/>
            <pc:sldMk cId="0" sldId="256"/>
            <ac:picMk id="84" creationId="{827B3CA4-17DB-FC40-90D1-BCF8E765D64C}"/>
          </ac:picMkLst>
        </pc:picChg>
        <pc:picChg chg="add mod modCrop">
          <ac:chgData name="June Yu" userId="0bb8f738683e3593" providerId="LiveId" clId="{0C97BA70-74AE-F54F-9255-6952EA39B3DC}" dt="2022-09-27T10:02:02.427" v="5618" actId="1076"/>
          <ac:picMkLst>
            <pc:docMk/>
            <pc:sldMk cId="0" sldId="256"/>
            <ac:picMk id="86" creationId="{1B67DC3B-0E52-D7EE-EF53-2BC9BE44A993}"/>
          </ac:picMkLst>
        </pc:picChg>
        <pc:picChg chg="add del mod modCrop">
          <ac:chgData name="June Yu" userId="0bb8f738683e3593" providerId="LiveId" clId="{0C97BA70-74AE-F54F-9255-6952EA39B3DC}" dt="2022-09-27T09:48:33.388" v="5304" actId="478"/>
          <ac:picMkLst>
            <pc:docMk/>
            <pc:sldMk cId="0" sldId="256"/>
            <ac:picMk id="88" creationId="{7BAF1829-2F5E-221E-C81A-89961A97670B}"/>
          </ac:picMkLst>
        </pc:picChg>
        <pc:cxnChg chg="add del mod">
          <ac:chgData name="June Yu" userId="0bb8f738683e3593" providerId="LiveId" clId="{0C97BA70-74AE-F54F-9255-6952EA39B3DC}" dt="2022-09-27T08:55:22.266" v="3934" actId="478"/>
          <ac:cxnSpMkLst>
            <pc:docMk/>
            <pc:sldMk cId="0" sldId="256"/>
            <ac:cxnSpMk id="59" creationId="{3ABEE514-DD05-152D-B6D7-9C51D276E1F9}"/>
          </ac:cxnSpMkLst>
        </pc:cxnChg>
      </pc:sldChg>
    </pc:docChg>
  </pc:docChgLst>
  <pc:docChgLst>
    <pc:chgData name="Yu, June" userId="S::jyy3@txstate.edu::500893c2-b0b2-4e21-a05b-1c116012c901" providerId="AD" clId="Web-{383487F1-2BA6-6722-30FE-E9D0FF0AB303}"/>
    <pc:docChg chg="modSld">
      <pc:chgData name="Yu, June" userId="S::jyy3@txstate.edu::500893c2-b0b2-4e21-a05b-1c116012c901" providerId="AD" clId="Web-{383487F1-2BA6-6722-30FE-E9D0FF0AB303}" dt="2022-09-29T03:08:19.785" v="2" actId="20577"/>
      <pc:docMkLst>
        <pc:docMk/>
      </pc:docMkLst>
      <pc:sldChg chg="modSp">
        <pc:chgData name="Yu, June" userId="S::jyy3@txstate.edu::500893c2-b0b2-4e21-a05b-1c116012c901" providerId="AD" clId="Web-{383487F1-2BA6-6722-30FE-E9D0FF0AB303}" dt="2022-09-29T03:08:19.785" v="2" actId="20577"/>
        <pc:sldMkLst>
          <pc:docMk/>
          <pc:sldMk cId="0" sldId="256"/>
        </pc:sldMkLst>
        <pc:spChg chg="mod">
          <ac:chgData name="Yu, June" userId="S::jyy3@txstate.edu::500893c2-b0b2-4e21-a05b-1c116012c901" providerId="AD" clId="Web-{383487F1-2BA6-6722-30FE-E9D0FF0AB303}" dt="2022-09-29T03:08:19.785" v="2" actId="20577"/>
          <ac:spMkLst>
            <pc:docMk/>
            <pc:sldMk cId="0" sldId="256"/>
            <ac:spMk id="31" creationId="{B1DE7437-8B3A-49DE-800E-7076BEB9B75D}"/>
          </ac:spMkLst>
        </pc:spChg>
      </pc:sldChg>
    </pc:docChg>
  </pc:docChgLst>
  <pc:docChgLst>
    <pc:chgData name="Tesic, Jelena" userId="cc020a9f-a5bc-462f-8da4-b0d1814c6f5d" providerId="ADAL" clId="{2D4AAAB5-F3C7-437F-822F-4F4B11BC818F}"/>
    <pc:docChg chg="undo custSel modSld">
      <pc:chgData name="Tesic, Jelena" userId="cc020a9f-a5bc-462f-8da4-b0d1814c6f5d" providerId="ADAL" clId="{2D4AAAB5-F3C7-437F-822F-4F4B11BC818F}" dt="2022-09-29T02:19:23.901" v="329" actId="1076"/>
      <pc:docMkLst>
        <pc:docMk/>
      </pc:docMkLst>
      <pc:sldChg chg="modSp mod">
        <pc:chgData name="Tesic, Jelena" userId="cc020a9f-a5bc-462f-8da4-b0d1814c6f5d" providerId="ADAL" clId="{2D4AAAB5-F3C7-437F-822F-4F4B11BC818F}" dt="2022-09-29T02:19:23.901" v="329" actId="1076"/>
        <pc:sldMkLst>
          <pc:docMk/>
          <pc:sldMk cId="0" sldId="256"/>
        </pc:sldMkLst>
        <pc:spChg chg="mod">
          <ac:chgData name="Tesic, Jelena" userId="cc020a9f-a5bc-462f-8da4-b0d1814c6f5d" providerId="ADAL" clId="{2D4AAAB5-F3C7-437F-822F-4F4B11BC818F}" dt="2022-09-29T02:13:23.624" v="249" actId="14100"/>
          <ac:spMkLst>
            <pc:docMk/>
            <pc:sldMk cId="0" sldId="256"/>
            <ac:spMk id="3" creationId="{98379DF4-BE20-35E6-DC27-A6F36889A34A}"/>
          </ac:spMkLst>
        </pc:spChg>
        <pc:spChg chg="mod">
          <ac:chgData name="Tesic, Jelena" userId="cc020a9f-a5bc-462f-8da4-b0d1814c6f5d" providerId="ADAL" clId="{2D4AAAB5-F3C7-437F-822F-4F4B11BC818F}" dt="2022-09-29T02:13:27.660" v="250" actId="14100"/>
          <ac:spMkLst>
            <pc:docMk/>
            <pc:sldMk cId="0" sldId="256"/>
            <ac:spMk id="15" creationId="{00000000-0000-0000-0000-000000000000}"/>
          </ac:spMkLst>
        </pc:spChg>
        <pc:spChg chg="mod">
          <ac:chgData name="Tesic, Jelena" userId="cc020a9f-a5bc-462f-8da4-b0d1814c6f5d" providerId="ADAL" clId="{2D4AAAB5-F3C7-437F-822F-4F4B11BC818F}" dt="2022-09-29T02:13:52.102" v="256" actId="20577"/>
          <ac:spMkLst>
            <pc:docMk/>
            <pc:sldMk cId="0" sldId="256"/>
            <ac:spMk id="17" creationId="{3016A24A-6437-815B-3ABF-1D6ACF5DAF84}"/>
          </ac:spMkLst>
        </pc:spChg>
        <pc:spChg chg="mod">
          <ac:chgData name="Tesic, Jelena" userId="cc020a9f-a5bc-462f-8da4-b0d1814c6f5d" providerId="ADAL" clId="{2D4AAAB5-F3C7-437F-822F-4F4B11BC818F}" dt="2022-09-29T02:13:39.052" v="253" actId="1410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Tesic, Jelena" userId="cc020a9f-a5bc-462f-8da4-b0d1814c6f5d" providerId="ADAL" clId="{2D4AAAB5-F3C7-437F-822F-4F4B11BC818F}" dt="2022-09-29T02:15:53.320" v="268" actId="14100"/>
          <ac:spMkLst>
            <pc:docMk/>
            <pc:sldMk cId="0" sldId="256"/>
            <ac:spMk id="19" creationId="{B800AC6B-4840-B82E-A7C7-D503517A71E3}"/>
          </ac:spMkLst>
        </pc:spChg>
        <pc:spChg chg="mod">
          <ac:chgData name="Tesic, Jelena" userId="cc020a9f-a5bc-462f-8da4-b0d1814c6f5d" providerId="ADAL" clId="{2D4AAAB5-F3C7-437F-822F-4F4B11BC818F}" dt="2022-09-29T02:13:13.302" v="248" actId="14100"/>
          <ac:spMkLst>
            <pc:docMk/>
            <pc:sldMk cId="0" sldId="256"/>
            <ac:spMk id="26" creationId="{5938E630-6BB0-4770-9369-0936AE89ECF4}"/>
          </ac:spMkLst>
        </pc:spChg>
        <pc:spChg chg="mod">
          <ac:chgData name="Tesic, Jelena" userId="cc020a9f-a5bc-462f-8da4-b0d1814c6f5d" providerId="ADAL" clId="{2D4AAAB5-F3C7-437F-822F-4F4B11BC818F}" dt="2022-09-29T02:19:23.901" v="329" actId="1076"/>
          <ac:spMkLst>
            <pc:docMk/>
            <pc:sldMk cId="0" sldId="256"/>
            <ac:spMk id="31" creationId="{B1DE7437-8B3A-49DE-800E-7076BEB9B75D}"/>
          </ac:spMkLst>
        </pc:spChg>
        <pc:spChg chg="mod">
          <ac:chgData name="Tesic, Jelena" userId="cc020a9f-a5bc-462f-8da4-b0d1814c6f5d" providerId="ADAL" clId="{2D4AAAB5-F3C7-437F-822F-4F4B11BC818F}" dt="2022-09-29T02:17:53.355" v="303" actId="1076"/>
          <ac:spMkLst>
            <pc:docMk/>
            <pc:sldMk cId="0" sldId="256"/>
            <ac:spMk id="55" creationId="{384A3F14-9EEF-46F1-54EF-5920A307AA33}"/>
          </ac:spMkLst>
        </pc:spChg>
        <pc:spChg chg="mod">
          <ac:chgData name="Tesic, Jelena" userId="cc020a9f-a5bc-462f-8da4-b0d1814c6f5d" providerId="ADAL" clId="{2D4AAAB5-F3C7-437F-822F-4F4B11BC818F}" dt="2022-09-29T02:17:30.860" v="301" actId="1076"/>
          <ac:spMkLst>
            <pc:docMk/>
            <pc:sldMk cId="0" sldId="256"/>
            <ac:spMk id="58" creationId="{DCD328C3-8903-49E8-A138-33460AB5E9DB}"/>
          </ac:spMkLst>
        </pc:spChg>
        <pc:spChg chg="mod">
          <ac:chgData name="Tesic, Jelena" userId="cc020a9f-a5bc-462f-8da4-b0d1814c6f5d" providerId="ADAL" clId="{2D4AAAB5-F3C7-437F-822F-4F4B11BC818F}" dt="2022-09-29T02:16:45.500" v="287" actId="14100"/>
          <ac:spMkLst>
            <pc:docMk/>
            <pc:sldMk cId="0" sldId="256"/>
            <ac:spMk id="75" creationId="{00000000-0000-0000-0000-000000000000}"/>
          </ac:spMkLst>
        </pc:spChg>
        <pc:spChg chg="mod">
          <ac:chgData name="Tesic, Jelena" userId="cc020a9f-a5bc-462f-8da4-b0d1814c6f5d" providerId="ADAL" clId="{2D4AAAB5-F3C7-437F-822F-4F4B11BC818F}" dt="2022-09-29T02:17:44.117" v="302" actId="255"/>
          <ac:spMkLst>
            <pc:docMk/>
            <pc:sldMk cId="0" sldId="256"/>
            <ac:spMk id="78" creationId="{76927307-1326-FCCC-4CAD-C27C9EB9985E}"/>
          </ac:spMkLst>
        </pc:spChg>
        <pc:spChg chg="mod">
          <ac:chgData name="Tesic, Jelena" userId="cc020a9f-a5bc-462f-8da4-b0d1814c6f5d" providerId="ADAL" clId="{2D4AAAB5-F3C7-437F-822F-4F4B11BC818F}" dt="2022-09-29T02:16:54.141" v="289" actId="1076"/>
          <ac:spMkLst>
            <pc:docMk/>
            <pc:sldMk cId="0" sldId="256"/>
            <ac:spMk id="80" creationId="{88AEEB79-AC05-499B-8CFC-941B1FC0DBEB}"/>
          </ac:spMkLst>
        </pc:spChg>
        <pc:spChg chg="mod">
          <ac:chgData name="Tesic, Jelena" userId="cc020a9f-a5bc-462f-8da4-b0d1814c6f5d" providerId="ADAL" clId="{2D4AAAB5-F3C7-437F-822F-4F4B11BC818F}" dt="2022-09-29T02:19:07.436" v="326" actId="20577"/>
          <ac:spMkLst>
            <pc:docMk/>
            <pc:sldMk cId="0" sldId="256"/>
            <ac:spMk id="89" creationId="{71BCD4E9-5F33-469E-127A-BFAD115927B0}"/>
          </ac:spMkLst>
        </pc:spChg>
        <pc:spChg chg="mod">
          <ac:chgData name="Tesic, Jelena" userId="cc020a9f-a5bc-462f-8da4-b0d1814c6f5d" providerId="ADAL" clId="{2D4AAAB5-F3C7-437F-822F-4F4B11BC818F}" dt="2022-09-29T02:19:12.932" v="327" actId="1076"/>
          <ac:spMkLst>
            <pc:docMk/>
            <pc:sldMk cId="0" sldId="256"/>
            <ac:spMk id="120" creationId="{00000000-0000-0000-0000-000000000000}"/>
          </ac:spMkLst>
        </pc:spChg>
        <pc:grpChg chg="mod">
          <ac:chgData name="Tesic, Jelena" userId="cc020a9f-a5bc-462f-8da4-b0d1814c6f5d" providerId="ADAL" clId="{2D4AAAB5-F3C7-437F-822F-4F4B11BC818F}" dt="2022-09-29T02:18:09.396" v="306" actId="1076"/>
          <ac:grpSpMkLst>
            <pc:docMk/>
            <pc:sldMk cId="0" sldId="256"/>
            <ac:grpSpMk id="50" creationId="{BC297A4E-7488-F72D-661F-AA553512BBF2}"/>
          </ac:grpSpMkLst>
        </pc:grpChg>
        <pc:grpChg chg="mod">
          <ac:chgData name="Tesic, Jelena" userId="cc020a9f-a5bc-462f-8da4-b0d1814c6f5d" providerId="ADAL" clId="{2D4AAAB5-F3C7-437F-822F-4F4B11BC818F}" dt="2022-09-29T02:17:59.876" v="304" actId="1076"/>
          <ac:grpSpMkLst>
            <pc:docMk/>
            <pc:sldMk cId="0" sldId="256"/>
            <ac:grpSpMk id="77" creationId="{12F20B7B-7BFF-7B61-832A-7B2F1B354A36}"/>
          </ac:grpSpMkLst>
        </pc:grpChg>
        <pc:grpChg chg="mod">
          <ac:chgData name="Tesic, Jelena" userId="cc020a9f-a5bc-462f-8da4-b0d1814c6f5d" providerId="ADAL" clId="{2D4AAAB5-F3C7-437F-822F-4F4B11BC818F}" dt="2022-09-29T02:16:57.548" v="290" actId="1076"/>
          <ac:grpSpMkLst>
            <pc:docMk/>
            <pc:sldMk cId="0" sldId="256"/>
            <ac:grpSpMk id="95" creationId="{2D428E3C-695C-FF60-5002-6DD363739E27}"/>
          </ac:grpSpMkLst>
        </pc:grpChg>
        <pc:picChg chg="mod">
          <ac:chgData name="Tesic, Jelena" userId="cc020a9f-a5bc-462f-8da4-b0d1814c6f5d" providerId="ADAL" clId="{2D4AAAB5-F3C7-437F-822F-4F4B11BC818F}" dt="2022-09-29T02:17:12.084" v="293" actId="1076"/>
          <ac:picMkLst>
            <pc:docMk/>
            <pc:sldMk cId="0" sldId="256"/>
            <ac:picMk id="9" creationId="{EF7CDDB7-3489-8463-0BA8-D9C778536719}"/>
          </ac:picMkLst>
        </pc:picChg>
        <pc:picChg chg="mod">
          <ac:chgData name="Tesic, Jelena" userId="cc020a9f-a5bc-462f-8da4-b0d1814c6f5d" providerId="ADAL" clId="{2D4AAAB5-F3C7-437F-822F-4F4B11BC818F}" dt="2022-09-29T02:17:08.020" v="292" actId="1076"/>
          <ac:picMkLst>
            <pc:docMk/>
            <pc:sldMk cId="0" sldId="256"/>
            <ac:picMk id="86" creationId="{1B67DC3B-0E52-D7EE-EF53-2BC9BE44A993}"/>
          </ac:picMkLst>
        </pc:picChg>
      </pc:sldChg>
    </pc:docChg>
  </pc:docChgLst>
  <pc:docChgLst>
    <pc:chgData name="Yu, June" userId="S::jyy3@txstate.edu::500893c2-b0b2-4e21-a05b-1c116012c901" providerId="AD" clId="Web-{67A57A07-1911-0C3E-DFF8-3262F46D074B}"/>
    <pc:docChg chg="modSld">
      <pc:chgData name="Yu, June" userId="S::jyy3@txstate.edu::500893c2-b0b2-4e21-a05b-1c116012c901" providerId="AD" clId="Web-{67A57A07-1911-0C3E-DFF8-3262F46D074B}" dt="2022-09-28T06:31:46.620" v="53" actId="1076"/>
      <pc:docMkLst>
        <pc:docMk/>
      </pc:docMkLst>
      <pc:sldChg chg="modSp">
        <pc:chgData name="Yu, June" userId="S::jyy3@txstate.edu::500893c2-b0b2-4e21-a05b-1c116012c901" providerId="AD" clId="Web-{67A57A07-1911-0C3E-DFF8-3262F46D074B}" dt="2022-09-28T06:31:46.620" v="53" actId="1076"/>
        <pc:sldMkLst>
          <pc:docMk/>
          <pc:sldMk cId="0" sldId="256"/>
        </pc:sldMkLst>
        <pc:spChg chg="mod">
          <ac:chgData name="Yu, June" userId="S::jyy3@txstate.edu::500893c2-b0b2-4e21-a05b-1c116012c901" providerId="AD" clId="Web-{67A57A07-1911-0C3E-DFF8-3262F46D074B}" dt="2022-09-28T06:31:46.620" v="53" actId="1076"/>
          <ac:spMkLst>
            <pc:docMk/>
            <pc:sldMk cId="0" sldId="256"/>
            <ac:spMk id="2" creationId="{5503B3BA-87DD-269B-F964-228842A4A2CA}"/>
          </ac:spMkLst>
        </pc:spChg>
        <pc:spChg chg="mod">
          <ac:chgData name="Yu, June" userId="S::jyy3@txstate.edu::500893c2-b0b2-4e21-a05b-1c116012c901" providerId="AD" clId="Web-{67A57A07-1911-0C3E-DFF8-3262F46D074B}" dt="2022-09-28T06:31:42.776" v="52" actId="1076"/>
          <ac:spMkLst>
            <pc:docMk/>
            <pc:sldMk cId="0" sldId="256"/>
            <ac:spMk id="3" creationId="{98379DF4-BE20-35E6-DC27-A6F36889A34A}"/>
          </ac:spMkLst>
        </pc:spChg>
      </pc:sldChg>
    </pc:docChg>
  </pc:docChgLst>
  <pc:docChgLst>
    <pc:chgData name="Yu, June" userId="S::jyy3@txstate.edu::500893c2-b0b2-4e21-a05b-1c116012c901" providerId="AD" clId="Web-{599EF427-B4F6-F40E-BEDB-ADE4CD43A110}"/>
    <pc:docChg chg="modSld">
      <pc:chgData name="Yu, June" userId="S::jyy3@txstate.edu::500893c2-b0b2-4e21-a05b-1c116012c901" providerId="AD" clId="Web-{599EF427-B4F6-F40E-BEDB-ADE4CD43A110}" dt="2022-09-28T23:05:36.653" v="16" actId="20577"/>
      <pc:docMkLst>
        <pc:docMk/>
      </pc:docMkLst>
      <pc:sldChg chg="delSp modSp">
        <pc:chgData name="Yu, June" userId="S::jyy3@txstate.edu::500893c2-b0b2-4e21-a05b-1c116012c901" providerId="AD" clId="Web-{599EF427-B4F6-F40E-BEDB-ADE4CD43A110}" dt="2022-09-28T23:05:36.653" v="16" actId="20577"/>
        <pc:sldMkLst>
          <pc:docMk/>
          <pc:sldMk cId="0" sldId="256"/>
        </pc:sldMkLst>
        <pc:spChg chg="del mod">
          <ac:chgData name="Yu, June" userId="S::jyy3@txstate.edu::500893c2-b0b2-4e21-a05b-1c116012c901" providerId="AD" clId="Web-{599EF427-B4F6-F40E-BEDB-ADE4CD43A110}" dt="2022-09-28T23:05:16.746" v="2"/>
          <ac:spMkLst>
            <pc:docMk/>
            <pc:sldMk cId="0" sldId="256"/>
            <ac:spMk id="20" creationId="{505D55EB-EF67-4BE0-99DE-E2F62094C1A9}"/>
          </ac:spMkLst>
        </pc:spChg>
        <pc:spChg chg="del mod">
          <ac:chgData name="Yu, June" userId="S::jyy3@txstate.edu::500893c2-b0b2-4e21-a05b-1c116012c901" providerId="AD" clId="Web-{599EF427-B4F6-F40E-BEDB-ADE4CD43A110}" dt="2022-09-28T23:05:19.324" v="4"/>
          <ac:spMkLst>
            <pc:docMk/>
            <pc:sldMk cId="0" sldId="256"/>
            <ac:spMk id="23" creationId="{2A3EC146-F208-42D0-B217-6D75A62E81F7}"/>
          </ac:spMkLst>
        </pc:spChg>
        <pc:spChg chg="mod">
          <ac:chgData name="Yu, June" userId="S::jyy3@txstate.edu::500893c2-b0b2-4e21-a05b-1c116012c901" providerId="AD" clId="Web-{599EF427-B4F6-F40E-BEDB-ADE4CD43A110}" dt="2022-09-28T23:05:36.653" v="16" actId="20577"/>
          <ac:spMkLst>
            <pc:docMk/>
            <pc:sldMk cId="0" sldId="256"/>
            <ac:spMk id="26" creationId="{5938E630-6BB0-4770-9369-0936AE89EC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821400" cy="1627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603075" y="0"/>
            <a:ext cx="18821400" cy="1627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9E84E-5DB6-4599-AD16-0F7A542E5B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1688" y="4057650"/>
            <a:ext cx="16430625" cy="10955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15622588"/>
            <a:ext cx="34747200" cy="127809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34013"/>
            <a:ext cx="18821400" cy="1627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603075" y="30834013"/>
            <a:ext cx="18821400" cy="1627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0475-6D4F-410F-AF91-77AE9D2E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1688" y="4057650"/>
            <a:ext cx="16430625" cy="10955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0475-6D4F-410F-AF91-77AE9D2E9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50055"/>
            <a:ext cx="32918400" cy="2209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92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1705"/>
            <a:ext cx="32918400" cy="3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70C3-9823-4F32-9916-D6FB30F9687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ctr" defTabSz="2926226" rtl="0" eaLnBrk="1" latinLnBrk="0" hangingPunct="1">
        <a:spcBef>
          <a:spcPct val="0"/>
        </a:spcBef>
        <a:buNone/>
        <a:defRPr sz="14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5" indent="-1097335" algn="l" defTabSz="2926226" rtl="0" eaLnBrk="1" latinLnBrk="0" hangingPunct="1">
        <a:spcBef>
          <a:spcPct val="20000"/>
        </a:spcBef>
        <a:buFont typeface="Arial" pitchFamily="34" charset="0"/>
        <a:buChar char="•"/>
        <a:defRPr sz="10267" kern="1200">
          <a:solidFill>
            <a:schemeClr val="tx1"/>
          </a:solidFill>
          <a:latin typeface="+mn-lt"/>
          <a:ea typeface="+mn-ea"/>
          <a:cs typeface="+mn-cs"/>
        </a:defRPr>
      </a:lvl1pPr>
      <a:lvl2pPr marL="2377559" indent="-914446" algn="l" defTabSz="2926226" rtl="0" eaLnBrk="1" latinLnBrk="0" hangingPunct="1">
        <a:spcBef>
          <a:spcPct val="20000"/>
        </a:spcBef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7667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938E630-6BB0-4770-9369-0936AE89ECF4}"/>
              </a:ext>
            </a:extLst>
          </p:cNvPr>
          <p:cNvSpPr txBox="1"/>
          <p:nvPr/>
        </p:nvSpPr>
        <p:spPr>
          <a:xfrm>
            <a:off x="28109" y="4573352"/>
            <a:ext cx="9525417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457200">
              <a:buSzPts val="1800"/>
              <a:buFont typeface="Wingdings" panose="05000000000000000000" pitchFamily="2" charset="2"/>
              <a:buChar char="Ø"/>
            </a:pPr>
            <a:r>
              <a:rPr lang="en-US" sz="2600">
                <a:latin typeface="Arial"/>
                <a:cs typeface="Arial"/>
              </a:rPr>
              <a:t>COVID-19  school reopening decisions were difficult for policymakers since there was no consensus on the impact of school reopening on the spread of COVID-19 </a:t>
            </a:r>
            <a:endParaRPr lang="en-US"/>
          </a:p>
          <a:p>
            <a:pPr marL="571500" indent="-457200">
              <a:buSzPts val="1800"/>
              <a:buFont typeface="Wingdings" panose="05000000000000000000" pitchFamily="2" charset="2"/>
              <a:buChar char="Ø"/>
            </a:pPr>
            <a:r>
              <a:rPr lang="en-US" sz="2600">
                <a:latin typeface="Arial"/>
                <a:cs typeface="Arial"/>
              </a:rPr>
              <a:t>Learning loss was documented in many states including Texas</a:t>
            </a:r>
            <a:endParaRPr lang="en-US" sz="2600" b="1">
              <a:latin typeface="Arial"/>
              <a:cs typeface="Arial"/>
            </a:endParaRPr>
          </a:p>
          <a:p>
            <a:pPr marL="571500" indent="-457200">
              <a:buSzPts val="1800"/>
              <a:buFont typeface="Wingdings" panose="05000000000000000000" pitchFamily="2" charset="2"/>
              <a:buChar char="Ø"/>
            </a:pPr>
            <a:r>
              <a:rPr lang="en-US" sz="2600" b="1">
                <a:latin typeface="Arial"/>
                <a:cs typeface="Arial"/>
              </a:rPr>
              <a:t>If we can identify most impactful factors on learning loss from publicly available data sources during pandemic, we can help policy makers make more informative decisions on learning recovery 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2918400" cy="3657600"/>
          </a:xfrm>
          <a:prstGeom prst="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9852" y="283694"/>
            <a:ext cx="25240748" cy="301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819" tIns="30403" rIns="60819" bIns="30403" anchor="t">
            <a:spAutoFit/>
          </a:bodyPr>
          <a:lstStyle/>
          <a:p>
            <a:pPr algn="ctr" defTabSz="2560448">
              <a:spcBef>
                <a:spcPct val="50000"/>
              </a:spcBef>
            </a:pPr>
            <a:r>
              <a:rPr lang="en-US" sz="5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Resilience Factors in Texas Public Schools </a:t>
            </a:r>
            <a:endParaRPr lang="en-US" sz="44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560448">
              <a:spcBef>
                <a:spcPct val="50000"/>
              </a:spcBef>
            </a:pPr>
            <a:r>
              <a:rPr lang="en-US" sz="4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Yu, Daniel </a:t>
            </a:r>
            <a:r>
              <a:rPr lang="en-US" sz="400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Payan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Dr. Jelena </a:t>
            </a:r>
            <a:r>
              <a:rPr lang="en-US" sz="400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ešić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	              		         Dr. Li Feng                                </a:t>
            </a:r>
            <a:endParaRPr lang="en-US" sz="4000" baseline="30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560448"/>
            <a:endParaRPr lang="en-US" sz="4800" baseline="30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560448"/>
            <a:r>
              <a:rPr lang="en-US" sz="4000" i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                                                Department of Finance and Economics</a:t>
            </a:r>
            <a:endParaRPr lang="en-US" sz="40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110" y="3804696"/>
            <a:ext cx="9358174" cy="650359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786462" y="3804696"/>
            <a:ext cx="15871150" cy="740961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Exploratory Data Analysis​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9786462" y="10005461"/>
            <a:ext cx="15831548" cy="713094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Impactful Factors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25928177" y="3804696"/>
            <a:ext cx="6962114" cy="622781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DDE47C8E-73B8-DA49-8E46-ADA5F59B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796" y="2157581"/>
            <a:ext cx="4280661" cy="1197248"/>
          </a:xfrm>
          <a:prstGeom prst="rect">
            <a:avLst/>
          </a:prstGeom>
        </p:spPr>
      </p:pic>
      <p:sp>
        <p:nvSpPr>
          <p:cNvPr id="25" name="Rounded Rectangle 72">
            <a:extLst>
              <a:ext uri="{FF2B5EF4-FFF2-40B4-BE49-F238E27FC236}">
                <a16:creationId xmlns:a16="http://schemas.microsoft.com/office/drawing/2014/main" id="{477D8DC9-56B2-48B9-B39C-DC45316268B2}"/>
              </a:ext>
            </a:extLst>
          </p:cNvPr>
          <p:cNvSpPr/>
          <p:nvPr/>
        </p:nvSpPr>
        <p:spPr>
          <a:xfrm>
            <a:off x="35166" y="8608093"/>
            <a:ext cx="9311834" cy="695486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B1DE7437-8B3A-49DE-800E-7076BEB9B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8176" y="16086575"/>
            <a:ext cx="6746285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91440" rIns="91440" bIns="91440" anchor="t">
            <a:spAutoFit/>
          </a:bodyPr>
          <a:lstStyle/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Add STARR exam scores for 2022 to </a:t>
            </a:r>
            <a:r>
              <a:rPr lang="en-US" sz="2600">
                <a:latin typeface="Arial"/>
                <a:cs typeface="Arial"/>
              </a:rPr>
              <a:t>confirm the resilience factors effects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Update Census Block Group data for 2020 to grasp the characteristics of socioeconomic factors up-to-date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Compare outcome for missing values and pre-processing approaches</a:t>
            </a:r>
          </a:p>
          <a:p>
            <a:pPr algn="just" defTabSz="2925970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  <a:p>
            <a:pPr algn="just" defTabSz="2925970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The work has been supported by Community Health and Economic Resilience Research (CHERR) @ Data Lab (DataLab12.github.io)</a:t>
            </a:r>
          </a:p>
        </p:txBody>
      </p:sp>
      <p:pic>
        <p:nvPicPr>
          <p:cNvPr id="7" name="Picture 6" descr="DataLab12.github.io">
            <a:extLst>
              <a:ext uri="{FF2B5EF4-FFF2-40B4-BE49-F238E27FC236}">
                <a16:creationId xmlns:a16="http://schemas.microsoft.com/office/drawing/2014/main" id="{28495F20-B1B1-4D44-A393-BA37071E63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9" y="136597"/>
            <a:ext cx="5998055" cy="33739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C807F66-5A12-4557-9299-7DA22392157B}"/>
              </a:ext>
            </a:extLst>
          </p:cNvPr>
          <p:cNvSpPr txBox="1"/>
          <p:nvPr/>
        </p:nvSpPr>
        <p:spPr>
          <a:xfrm>
            <a:off x="519122" y="2906186"/>
            <a:ext cx="542340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http://DataLab12.github.io/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8EAF0-A069-4B21-A1F0-879B806B8463}"/>
              </a:ext>
            </a:extLst>
          </p:cNvPr>
          <p:cNvSpPr txBox="1"/>
          <p:nvPr/>
        </p:nvSpPr>
        <p:spPr>
          <a:xfrm>
            <a:off x="9916881" y="8671856"/>
            <a:ext cx="15871150" cy="129266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93090" marR="0" lvl="0" indent="-4572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Learning loss is calculated by getting STARR score differences</a:t>
            </a:r>
          </a:p>
          <a:p>
            <a:pPr marL="593090" indent="-457200"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Math shows more severe learning loss throughout the most student groups compared to Reading</a:t>
            </a:r>
          </a:p>
          <a:p>
            <a:pPr marL="593090" indent="-457200"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3 classes label has been created: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34F41-483E-4D63-B0E7-E9772F2AF4F7}"/>
              </a:ext>
            </a:extLst>
          </p:cNvPr>
          <p:cNvSpPr txBox="1"/>
          <p:nvPr/>
        </p:nvSpPr>
        <p:spPr>
          <a:xfrm>
            <a:off x="28109" y="9468390"/>
            <a:ext cx="9309427" cy="32932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9755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2600">
                <a:latin typeface="Arial"/>
                <a:cs typeface="Arial"/>
              </a:rPr>
              <a:t>Can we quantify the impact of the mode of instruction(hybrid, remote, in-person) on the learning loss?</a:t>
            </a:r>
          </a:p>
          <a:p>
            <a:pPr marL="579755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2600">
                <a:latin typeface="Arial"/>
                <a:cs typeface="Arial"/>
              </a:rPr>
              <a:t>Do school district reopening decision influence the learning loss experienced by students?</a:t>
            </a:r>
          </a:p>
          <a:p>
            <a:pPr marL="579755" indent="-457200">
              <a:buSzPct val="100000"/>
              <a:buFont typeface="Wingdings" pitchFamily="2" charset="2"/>
              <a:buChar char="Ø"/>
            </a:pPr>
            <a:r>
              <a:rPr lang="en-US" sz="2600">
                <a:latin typeface="Arial"/>
                <a:cs typeface="Arial"/>
              </a:rPr>
              <a:t>Are students from low-income background and minority students experience more learning loss? </a:t>
            </a:r>
          </a:p>
          <a:p>
            <a:pPr marL="579755" indent="-457200">
              <a:buSzPct val="100000"/>
              <a:buFont typeface="Wingdings" pitchFamily="2" charset="2"/>
              <a:buChar char="Ø"/>
            </a:pPr>
            <a:r>
              <a:rPr lang="en-US" sz="2600">
                <a:latin typeface="Arial"/>
                <a:cs typeface="Arial"/>
              </a:rPr>
              <a:t>Do students from different grade level experienced learning loss differently?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D328C3-8903-49E8-A138-33460AB5E9DB}"/>
              </a:ext>
            </a:extLst>
          </p:cNvPr>
          <p:cNvSpPr txBox="1"/>
          <p:nvPr/>
        </p:nvSpPr>
        <p:spPr>
          <a:xfrm>
            <a:off x="13107170" y="21043099"/>
            <a:ext cx="83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Figure 2: Number of Predictors Selected by 9 feature selection methods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25968015" y="15249263"/>
            <a:ext cx="6882435" cy="622780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Rounded Rectangle 72">
            <a:extLst>
              <a:ext uri="{FF2B5EF4-FFF2-40B4-BE49-F238E27FC236}">
                <a16:creationId xmlns:a16="http://schemas.microsoft.com/office/drawing/2014/main" id="{5503B3BA-87DD-269B-F964-228842A4A2CA}"/>
              </a:ext>
            </a:extLst>
          </p:cNvPr>
          <p:cNvSpPr/>
          <p:nvPr/>
        </p:nvSpPr>
        <p:spPr>
          <a:xfrm>
            <a:off x="74449" y="12922433"/>
            <a:ext cx="9311834" cy="695486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Data Acquisition and Integrations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79DF4-BE20-35E6-DC27-A6F36889A34A}"/>
              </a:ext>
            </a:extLst>
          </p:cNvPr>
          <p:cNvSpPr txBox="1"/>
          <p:nvPr/>
        </p:nvSpPr>
        <p:spPr>
          <a:xfrm>
            <a:off x="35166" y="13697447"/>
            <a:ext cx="9302370" cy="769441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135890">
              <a:buSzPts val="1460"/>
            </a:pPr>
            <a:r>
              <a:rPr lang="en-US" sz="2600" b="1">
                <a:latin typeface="Arial"/>
                <a:cs typeface="Arial"/>
              </a:rPr>
              <a:t>Data are acquired from 7 different sources below and integrated by matching School District ID and County FIPS Code with 79 variables from 1,165 school districts in 253 counties: 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790" indent="-342900"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STAAR test results, math and reading, by grade in 2019 and 2021 from the Texas Education Agency </a:t>
            </a:r>
          </a:p>
          <a:p>
            <a:pPr marL="478790" indent="-342900"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COVID case data, # of students on campus reported to the Texas Health and Human Services per county </a:t>
            </a:r>
          </a:p>
          <a:p>
            <a:pPr marL="478790" marR="0" lvl="0" indent="-3429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Student race/ethnicity, Title 1/Free lunch, Teacher-Student ratio per district from Common Core Data from the National Center for Education Statistics(NCES) </a:t>
            </a:r>
          </a:p>
          <a:p>
            <a:pPr marL="478790" marR="0" lvl="0" indent="-3429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Local Area Unemployment Statistics(LAUS) per county from U.S. Bureau of Labor Statistics </a:t>
            </a:r>
          </a:p>
          <a:p>
            <a:pPr marL="478790" marR="0" lvl="0" indent="-3429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Average Daily Attendance(ADA) per district from Texas Education Agency</a:t>
            </a:r>
          </a:p>
          <a:p>
            <a:pPr marL="478790" indent="-342900"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/>
                <a:cs typeface="Arial"/>
              </a:rPr>
              <a:t>2010 Census Block Group data from Texas Education Agency/Census Bureau</a:t>
            </a:r>
          </a:p>
          <a:p>
            <a:pPr marL="478790" marR="0" lvl="0" indent="-3429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Elementary and Secondary School Emergency Relief(ESSER) Grant from Texas Education Agency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0AC6B-4840-B82E-A7C7-D503517A71E3}"/>
              </a:ext>
            </a:extLst>
          </p:cNvPr>
          <p:cNvSpPr txBox="1"/>
          <p:nvPr/>
        </p:nvSpPr>
        <p:spPr>
          <a:xfrm>
            <a:off x="18456046" y="16962159"/>
            <a:ext cx="7201565" cy="40934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35890" marR="0" lvl="0" algn="l" rtl="0">
              <a:spcAft>
                <a:spcPts val="0"/>
              </a:spcAft>
              <a:buSzPts val="1460"/>
            </a:pP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pPr marL="478790" indent="-342900">
              <a:buSzPts val="1460"/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The most impactful predictors for math are.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the ratio of students on campus on 10/30/20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 Covid aid in 2020, student’s race, reduced-price lunch eligibility </a:t>
            </a:r>
          </a:p>
          <a:p>
            <a:pPr marL="478790" indent="-342900">
              <a:buSzPts val="1460"/>
              <a:buFont typeface="Wingdings" panose="05000000000000000000" pitchFamily="2" charset="2"/>
              <a:buChar char="Ø"/>
            </a:pP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The most impactful predictors for reading are Covid aid given in 2020 and 2021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, reduced-price lunch eligibility, and student’s race, the student ratio on campus on 09/28/20 and the ratio of pre-k students.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96FE18-9D55-5D92-228E-ACBAD86F93D9}"/>
              </a:ext>
            </a:extLst>
          </p:cNvPr>
          <p:cNvGrpSpPr/>
          <p:nvPr/>
        </p:nvGrpSpPr>
        <p:grpSpPr>
          <a:xfrm>
            <a:off x="18410082" y="10786254"/>
            <a:ext cx="7805838" cy="6494085"/>
            <a:chOff x="18170639" y="10034376"/>
            <a:chExt cx="7805838" cy="64940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16A24A-6437-815B-3ABF-1D6ACF5DAF84}"/>
                </a:ext>
              </a:extLst>
            </p:cNvPr>
            <p:cNvSpPr txBox="1"/>
            <p:nvPr/>
          </p:nvSpPr>
          <p:spPr>
            <a:xfrm>
              <a:off x="18170639" y="10034376"/>
              <a:ext cx="7805838" cy="649408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35890" marR="0" lvl="0" algn="l" rtl="0">
                <a:spcAft>
                  <a:spcPts val="0"/>
                </a:spcAft>
                <a:buSzPts val="1460"/>
              </a:pPr>
              <a:r>
                <a:rPr lang="en-US" sz="2600" b="1">
                  <a:latin typeface="Arial" panose="020B0604020202020204" pitchFamily="34" charset="0"/>
                  <a:cs typeface="Arial" panose="020B0604020202020204" pitchFamily="34" charset="0"/>
                </a:rPr>
                <a:t>The most impactful predictors are identified using 9 different feature selection methods:</a:t>
              </a:r>
            </a:p>
            <a:p>
              <a:pPr marL="593090" marR="0" lvl="0" indent="-457200" algn="l" rtl="0">
                <a:spcAft>
                  <a:spcPts val="0"/>
                </a:spcAft>
                <a:buSzPts val="1460"/>
                <a:buFont typeface="Wingdings" pitchFamily="2" charset="2"/>
                <a:buChar char="Ø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Filter Methods: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Variance Threshold</a:t>
              </a:r>
            </a:p>
            <a:p>
              <a:pPr marL="593090" indent="-457200">
                <a:buSzPts val="1460"/>
                <a:buFont typeface="Wingdings" pitchFamily="2" charset="2"/>
                <a:buChar char="Ø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Embedded Methods: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L1 (Lasso) Regularization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Random Forest Feature Importance</a:t>
              </a:r>
            </a:p>
            <a:p>
              <a:pPr marL="593090" indent="-457200">
                <a:buSzPts val="1460"/>
                <a:buFont typeface="Wingdings" pitchFamily="2" charset="2"/>
                <a:buChar char="Ø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Wrapper Methods: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Permutation Importance - Random Forest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Permutation Importance - Ridge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Recursive Feature Elimination - Random Forest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Recursive Feature Elimination - Ridge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Sequential Feature Selection - KNN</a:t>
              </a:r>
            </a:p>
            <a:p>
              <a:pPr marL="135890">
                <a:buSzPts val="1460"/>
              </a:pPr>
              <a:r>
                <a:rPr lang="en-US" sz="2600">
                  <a:latin typeface="Arial" panose="020B0604020202020204" pitchFamily="34" charset="0"/>
                  <a:cs typeface="Arial" panose="020B0604020202020204" pitchFamily="34" charset="0"/>
                </a:rPr>
                <a:t>     Sequential Feature Selection -  Ridge</a:t>
              </a:r>
            </a:p>
            <a:p>
              <a:pPr marL="135890">
                <a:buSzPts val="1460"/>
              </a:pPr>
              <a:endParaRPr lang="en-US" sz="2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35890" marR="0" lvl="0" algn="l" rtl="0">
                <a:spcAft>
                  <a:spcPts val="0"/>
                </a:spcAft>
                <a:buSzPts val="1460"/>
              </a:pPr>
              <a:endParaRPr lang="en-US" sz="2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76AB3B-FA3F-9417-2DED-4077664EACEC}"/>
                </a:ext>
              </a:extLst>
            </p:cNvPr>
            <p:cNvSpPr/>
            <p:nvPr/>
          </p:nvSpPr>
          <p:spPr>
            <a:xfrm>
              <a:off x="18499519" y="11338945"/>
              <a:ext cx="299920" cy="299920"/>
            </a:xfrm>
            <a:prstGeom prst="rect">
              <a:avLst/>
            </a:prstGeom>
            <a:solidFill>
              <a:srgbClr val="6F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B7E83E-0AEA-C6BD-A974-B9133BC156AE}"/>
                </a:ext>
              </a:extLst>
            </p:cNvPr>
            <p:cNvSpPr/>
            <p:nvPr/>
          </p:nvSpPr>
          <p:spPr>
            <a:xfrm>
              <a:off x="18508955" y="12167076"/>
              <a:ext cx="299920" cy="299920"/>
            </a:xfrm>
            <a:prstGeom prst="rect">
              <a:avLst/>
            </a:prstGeom>
            <a:solidFill>
              <a:srgbClr val="437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707860-26B3-A22E-8709-97A3F2F71381}"/>
                </a:ext>
              </a:extLst>
            </p:cNvPr>
            <p:cNvSpPr/>
            <p:nvPr/>
          </p:nvSpPr>
          <p:spPr>
            <a:xfrm>
              <a:off x="18508999" y="12511553"/>
              <a:ext cx="299920" cy="29992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A43F0C-8D2A-7301-2399-16AA2F4379D2}"/>
                </a:ext>
              </a:extLst>
            </p:cNvPr>
            <p:cNvSpPr/>
            <p:nvPr/>
          </p:nvSpPr>
          <p:spPr>
            <a:xfrm>
              <a:off x="18508955" y="13302713"/>
              <a:ext cx="299920" cy="299920"/>
            </a:xfrm>
            <a:prstGeom prst="rect">
              <a:avLst/>
            </a:pr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075E60-7C1D-2680-3182-FB82D0E10060}"/>
                </a:ext>
              </a:extLst>
            </p:cNvPr>
            <p:cNvSpPr/>
            <p:nvPr/>
          </p:nvSpPr>
          <p:spPr>
            <a:xfrm>
              <a:off x="18508955" y="13694775"/>
              <a:ext cx="299920" cy="299920"/>
            </a:xfrm>
            <a:prstGeom prst="rect">
              <a:avLst/>
            </a:prstGeom>
            <a:solidFill>
              <a:srgbClr val="5B9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AD434F-2293-9CE1-407A-0310A311123F}"/>
                </a:ext>
              </a:extLst>
            </p:cNvPr>
            <p:cNvSpPr/>
            <p:nvPr/>
          </p:nvSpPr>
          <p:spPr>
            <a:xfrm>
              <a:off x="18508955" y="14483011"/>
              <a:ext cx="299920" cy="2999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8C4ADD-BBD5-1FCD-0B27-032151233B0E}"/>
                </a:ext>
              </a:extLst>
            </p:cNvPr>
            <p:cNvSpPr/>
            <p:nvPr/>
          </p:nvSpPr>
          <p:spPr>
            <a:xfrm>
              <a:off x="18511094" y="14095769"/>
              <a:ext cx="299920" cy="299920"/>
            </a:xfrm>
            <a:prstGeom prst="rect">
              <a:avLst/>
            </a:prstGeom>
            <a:solidFill>
              <a:srgbClr val="254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E213C-C960-7B3B-77D9-48A643704107}"/>
                </a:ext>
              </a:extLst>
            </p:cNvPr>
            <p:cNvSpPr/>
            <p:nvPr/>
          </p:nvSpPr>
          <p:spPr>
            <a:xfrm>
              <a:off x="18511061" y="14880588"/>
              <a:ext cx="299920" cy="299920"/>
            </a:xfrm>
            <a:prstGeom prst="rect">
              <a:avLst/>
            </a:prstGeom>
            <a:solidFill>
              <a:srgbClr val="9F48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82174D-9629-2CD9-4980-A0739FDFA361}"/>
                </a:ext>
              </a:extLst>
            </p:cNvPr>
            <p:cNvSpPr/>
            <p:nvPr/>
          </p:nvSpPr>
          <p:spPr>
            <a:xfrm>
              <a:off x="18511094" y="15276722"/>
              <a:ext cx="299920" cy="29992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297A4E-7488-F72D-661F-AA553512BBF2}"/>
              </a:ext>
            </a:extLst>
          </p:cNvPr>
          <p:cNvGrpSpPr/>
          <p:nvPr/>
        </p:nvGrpSpPr>
        <p:grpSpPr>
          <a:xfrm>
            <a:off x="9704220" y="10903186"/>
            <a:ext cx="8657115" cy="10058400"/>
            <a:chOff x="9830020" y="10018617"/>
            <a:chExt cx="8474798" cy="10058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CE38EF-B5F5-0DB3-BF82-A757615D8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30020" y="10018617"/>
              <a:ext cx="6554300" cy="10058399"/>
            </a:xfrm>
            <a:prstGeom prst="rect">
              <a:avLst/>
            </a:prstGeom>
          </p:spPr>
        </p:pic>
        <p:pic>
          <p:nvPicPr>
            <p:cNvPr id="46" name="Picture 45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C787F67F-F106-7817-4EAF-D1AE8603A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90"/>
            <a:stretch/>
          </p:blipFill>
          <p:spPr>
            <a:xfrm>
              <a:off x="14070050" y="10018617"/>
              <a:ext cx="4234768" cy="10058400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768057D-7FBD-01B4-7320-2B0A9495B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8413" y="4554870"/>
            <a:ext cx="7035571" cy="35915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E6DE214-070E-98B8-1EBC-76CD021957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/>
          <a:stretch/>
        </p:blipFill>
        <p:spPr>
          <a:xfrm>
            <a:off x="17092220" y="4575255"/>
            <a:ext cx="6560627" cy="3565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4A3F14-9EEF-46F1-54EF-5920A307AA33}"/>
                  </a:ext>
                </a:extLst>
              </p:cNvPr>
              <p:cNvSpPr txBox="1"/>
              <p:nvPr/>
            </p:nvSpPr>
            <p:spPr>
              <a:xfrm>
                <a:off x="19988961" y="8528050"/>
                <a:ext cx="4135734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2021−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2019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2019</m:t>
                          </m:r>
                        </m:den>
                      </m:f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4A3F14-9EEF-46F1-54EF-5920A307A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961" y="8528050"/>
                <a:ext cx="4135734" cy="569002"/>
              </a:xfrm>
              <a:prstGeom prst="rect">
                <a:avLst/>
              </a:prstGeom>
              <a:blipFill>
                <a:blip r:embed="rId9"/>
                <a:stretch>
                  <a:fillRect l="-147" r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12F20B7B-7BFF-7B61-832A-7B2F1B354A36}"/>
              </a:ext>
            </a:extLst>
          </p:cNvPr>
          <p:cNvGrpSpPr/>
          <p:nvPr/>
        </p:nvGrpSpPr>
        <p:grpSpPr>
          <a:xfrm>
            <a:off x="16099634" y="9458576"/>
            <a:ext cx="9149848" cy="411794"/>
            <a:chOff x="15341599" y="9569976"/>
            <a:chExt cx="9149848" cy="4117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8191CC1-B139-FC82-7B8F-6230B7ECFE04}"/>
                </a:ext>
              </a:extLst>
            </p:cNvPr>
            <p:cNvGrpSpPr/>
            <p:nvPr/>
          </p:nvGrpSpPr>
          <p:grpSpPr>
            <a:xfrm>
              <a:off x="15341599" y="9570795"/>
              <a:ext cx="9149848" cy="372835"/>
              <a:chOff x="15341599" y="9570795"/>
              <a:chExt cx="9149848" cy="37283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166227-C306-F8B6-EE3F-CEDB3BE2D4DD}"/>
                  </a:ext>
                </a:extLst>
              </p:cNvPr>
              <p:cNvSpPr/>
              <p:nvPr/>
            </p:nvSpPr>
            <p:spPr>
              <a:xfrm>
                <a:off x="15341599" y="9570795"/>
                <a:ext cx="9144000" cy="369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70FC4F7-2620-5DD6-2DE0-8D58CBD7ACE0}"/>
                  </a:ext>
                </a:extLst>
              </p:cNvPr>
              <p:cNvSpPr/>
              <p:nvPr/>
            </p:nvSpPr>
            <p:spPr>
              <a:xfrm>
                <a:off x="15354301" y="9570795"/>
                <a:ext cx="2286000" cy="369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1ACE2A-F6EB-FC0C-E058-87D81C9F12F1}"/>
                  </a:ext>
                </a:extLst>
              </p:cNvPr>
              <p:cNvSpPr/>
              <p:nvPr/>
            </p:nvSpPr>
            <p:spPr>
              <a:xfrm>
                <a:off x="17636874" y="9573890"/>
                <a:ext cx="4572000" cy="369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FCB0E17-23D5-9E1F-F9D3-7DE06EC589CB}"/>
                  </a:ext>
                </a:extLst>
              </p:cNvPr>
              <p:cNvSpPr/>
              <p:nvPr/>
            </p:nvSpPr>
            <p:spPr>
              <a:xfrm>
                <a:off x="22205447" y="9570795"/>
                <a:ext cx="2286000" cy="369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1FA922-5A50-522B-4C93-BDA2F4A13D28}"/>
                </a:ext>
              </a:extLst>
            </p:cNvPr>
            <p:cNvSpPr txBox="1"/>
            <p:nvPr/>
          </p:nvSpPr>
          <p:spPr>
            <a:xfrm>
              <a:off x="15763804" y="9581660"/>
              <a:ext cx="19210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Loss &lt; 25</a:t>
              </a:r>
              <a:r>
                <a:rPr lang="en-US" sz="2000" baseline="3000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36DF78-5754-1965-B0EF-542CE1AE7785}"/>
                </a:ext>
              </a:extLst>
            </p:cNvPr>
            <p:cNvSpPr txBox="1"/>
            <p:nvPr/>
          </p:nvSpPr>
          <p:spPr>
            <a:xfrm>
              <a:off x="22500368" y="9570023"/>
              <a:ext cx="19210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r>
                <a:rPr lang="en-US" sz="2000" baseline="3000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 &lt; Gain</a:t>
              </a:r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B24B3FD-3B93-D5A1-D466-7986FA6428B7}"/>
                    </a:ext>
                  </a:extLst>
                </p:cNvPr>
                <p:cNvSpPr txBox="1"/>
                <p:nvPr/>
              </p:nvSpPr>
              <p:spPr>
                <a:xfrm>
                  <a:off x="17179356" y="9569976"/>
                  <a:ext cx="551510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  <a:r>
                    <a:rPr lang="en-US" sz="1800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1800">
                      <a:latin typeface="Arial" panose="020B0604020202020204" pitchFamily="34" charset="0"/>
                      <a:cs typeface="Arial" panose="020B0604020202020204" pitchFamily="34" charset="0"/>
                    </a:rPr>
                    <a:t> percentile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sz="1800">
                      <a:latin typeface="Arial" panose="020B0604020202020204" pitchFamily="34" charset="0"/>
                      <a:cs typeface="Arial" panose="020B0604020202020204" pitchFamily="34" charset="0"/>
                    </a:rPr>
                    <a:t>Expected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</m:oMath>
                  </a14:m>
                  <a:r>
                    <a:rPr lang="en-US" sz="1800">
                      <a:latin typeface="Arial" panose="020B0604020202020204" pitchFamily="34" charset="0"/>
                      <a:cs typeface="Arial" panose="020B0604020202020204" pitchFamily="34" charset="0"/>
                    </a:rPr>
                    <a:t> 75</a:t>
                  </a:r>
                  <a:r>
                    <a:rPr lang="en-US" sz="1800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1800">
                      <a:latin typeface="Arial" panose="020B0604020202020204" pitchFamily="34" charset="0"/>
                      <a:cs typeface="Arial" panose="020B0604020202020204" pitchFamily="34" charset="0"/>
                    </a:rPr>
                    <a:t> percentile</a:t>
                  </a:r>
                  <a:endParaRPr lang="en-US" sz="180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B24B3FD-3B93-D5A1-D466-7986FA642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9356" y="9569976"/>
                  <a:ext cx="551510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6927307-1326-FCCC-4CAD-C27C9EB9985E}"/>
              </a:ext>
            </a:extLst>
          </p:cNvPr>
          <p:cNvSpPr txBox="1"/>
          <p:nvPr/>
        </p:nvSpPr>
        <p:spPr>
          <a:xfrm>
            <a:off x="10278740" y="8135443"/>
            <a:ext cx="1497074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Figure 1: Learning Loss % for Math(left) and Reading(right) for group of students: Title 1, Poverty, Free Lunch, Special Ed, Hispanic, Black, White, Asian</a:t>
            </a:r>
          </a:p>
        </p:txBody>
      </p:sp>
      <p:pic>
        <p:nvPicPr>
          <p:cNvPr id="86" name="Picture 85" descr="Chart, line chart&#10;&#10;Description automatically generated">
            <a:extLst>
              <a:ext uri="{FF2B5EF4-FFF2-40B4-BE49-F238E27FC236}">
                <a16:creationId xmlns:a16="http://schemas.microsoft.com/office/drawing/2014/main" id="{1B67DC3B-0E52-D7EE-EF53-2BC9BE44A99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6"/>
          <a:stretch/>
        </p:blipFill>
        <p:spPr>
          <a:xfrm>
            <a:off x="25673255" y="4784202"/>
            <a:ext cx="7109121" cy="2245046"/>
          </a:xfrm>
          <a:prstGeom prst="rect">
            <a:avLst/>
          </a:prstGeom>
        </p:spPr>
      </p:pic>
      <p:sp>
        <p:nvSpPr>
          <p:cNvPr id="89" name="Text Box 14">
            <a:extLst>
              <a:ext uri="{FF2B5EF4-FFF2-40B4-BE49-F238E27FC236}">
                <a16:creationId xmlns:a16="http://schemas.microsoft.com/office/drawing/2014/main" id="{71BCD4E9-5F33-469E-127A-BFAD115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8177" y="10360105"/>
            <a:ext cx="6746285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91440" rIns="91440" bIns="91440" anchor="t">
            <a:spAutoFit/>
          </a:bodyPr>
          <a:lstStyle/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The state-of-an-art gradient boosting models were built on the feature sets selected from 9 methods to examine dimensionality reduction effects on predicting learning loss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Hyperparameters such as tree structure constraints, learning rate, L2 regularization were tuned to avoid overfitting and increase accuracy</a:t>
            </a:r>
          </a:p>
          <a:p>
            <a:pPr marL="342900" indent="-342900" defTabSz="2925970"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Feature space does not have significant influence for performance of the gradient boosting models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428E3C-695C-FF60-5002-6DD363739E27}"/>
              </a:ext>
            </a:extLst>
          </p:cNvPr>
          <p:cNvGrpSpPr/>
          <p:nvPr/>
        </p:nvGrpSpPr>
        <p:grpSpPr>
          <a:xfrm>
            <a:off x="26315216" y="9740093"/>
            <a:ext cx="6444577" cy="677108"/>
            <a:chOff x="26269182" y="6825495"/>
            <a:chExt cx="6444577" cy="67710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AEEB79-AC05-499B-8CFC-941B1FC0DBEB}"/>
                </a:ext>
              </a:extLst>
            </p:cNvPr>
            <p:cNvSpPr txBox="1"/>
            <p:nvPr/>
          </p:nvSpPr>
          <p:spPr>
            <a:xfrm>
              <a:off x="26269182" y="6825495"/>
              <a:ext cx="6444577" cy="6771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Train Accuracy     Test Accuracy     MCC     F1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CB9AC1-28C3-8395-A1B7-D135F511515D}"/>
                </a:ext>
              </a:extLst>
            </p:cNvPr>
            <p:cNvSpPr/>
            <p:nvPr/>
          </p:nvSpPr>
          <p:spPr>
            <a:xfrm>
              <a:off x="26719086" y="7232204"/>
              <a:ext cx="165100" cy="165100"/>
            </a:xfrm>
            <a:prstGeom prst="ellipse">
              <a:avLst/>
            </a:prstGeom>
            <a:solidFill>
              <a:srgbClr val="3B0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6436529-7C4D-0748-8036-2A98D94A012E}"/>
                </a:ext>
              </a:extLst>
            </p:cNvPr>
            <p:cNvSpPr/>
            <p:nvPr/>
          </p:nvSpPr>
          <p:spPr>
            <a:xfrm>
              <a:off x="28755643" y="7232204"/>
              <a:ext cx="165100" cy="165100"/>
            </a:xfrm>
            <a:prstGeom prst="ellipse">
              <a:avLst/>
            </a:prstGeom>
            <a:solidFill>
              <a:srgbClr val="8C2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1BC523-4983-2AAB-6929-2B04EA05E3F8}"/>
                </a:ext>
              </a:extLst>
            </p:cNvPr>
            <p:cNvSpPr/>
            <p:nvPr/>
          </p:nvSpPr>
          <p:spPr>
            <a:xfrm>
              <a:off x="30652151" y="7232204"/>
              <a:ext cx="165100" cy="165100"/>
            </a:xfrm>
            <a:prstGeom prst="ellipse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ECC77DA-B715-A890-0D01-E7B9922B56CD}"/>
                </a:ext>
              </a:extLst>
            </p:cNvPr>
            <p:cNvSpPr/>
            <p:nvPr/>
          </p:nvSpPr>
          <p:spPr>
            <a:xfrm>
              <a:off x="31566618" y="7232204"/>
              <a:ext cx="165100" cy="165100"/>
            </a:xfrm>
            <a:prstGeom prst="ellipse">
              <a:avLst/>
            </a:prstGeom>
            <a:solidFill>
              <a:srgbClr val="FE9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F7CDDB7-3489-8463-0BA8-D9C77853671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7"/>
          <a:stretch/>
        </p:blipFill>
        <p:spPr>
          <a:xfrm>
            <a:off x="25657806" y="7123309"/>
            <a:ext cx="7114032" cy="2247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41EDF5-A647-E537-A9A1-3CD5591E8B00}"/>
              </a:ext>
            </a:extLst>
          </p:cNvPr>
          <p:cNvSpPr txBox="1"/>
          <p:nvPr/>
        </p:nvSpPr>
        <p:spPr>
          <a:xfrm>
            <a:off x="26103429" y="9380900"/>
            <a:ext cx="6436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Figure 3: Four Gradient Boosting Models scores for Math (top) and Reading (bottom)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3D4320C1-C4A9-6104-AE95-A5EA9A76045F}"/>
              </a:ext>
            </a:extLst>
          </p:cNvPr>
          <p:cNvSpPr/>
          <p:nvPr/>
        </p:nvSpPr>
        <p:spPr>
          <a:xfrm>
            <a:off x="23700907" y="4890340"/>
            <a:ext cx="368300" cy="3175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DD9D028-3BD1-F5D4-2006-9F432B02F563}"/>
              </a:ext>
            </a:extLst>
          </p:cNvPr>
          <p:cNvSpPr/>
          <p:nvPr/>
        </p:nvSpPr>
        <p:spPr>
          <a:xfrm rot="10800000">
            <a:off x="23700874" y="5245761"/>
            <a:ext cx="368300" cy="317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05646-ED9C-65F6-86E5-59BC57F40B93}"/>
              </a:ext>
            </a:extLst>
          </p:cNvPr>
          <p:cNvSpPr txBox="1"/>
          <p:nvPr/>
        </p:nvSpPr>
        <p:spPr>
          <a:xfrm>
            <a:off x="24069174" y="4797596"/>
            <a:ext cx="1232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endParaRPr lang="en-US" sz="2400" i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CA7242-C7B9-B12D-0EAC-5663CDA92653}"/>
              </a:ext>
            </a:extLst>
          </p:cNvPr>
          <p:cNvSpPr txBox="1"/>
          <p:nvPr/>
        </p:nvSpPr>
        <p:spPr>
          <a:xfrm>
            <a:off x="24069174" y="5166650"/>
            <a:ext cx="1232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2400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27B9BB600C24D969D4109B7BDF3BC" ma:contentTypeVersion="10" ma:contentTypeDescription="Create a new document." ma:contentTypeScope="" ma:versionID="63050399dfe90cf7587cf945d84ee0d0">
  <xsd:schema xmlns:xsd="http://www.w3.org/2001/XMLSchema" xmlns:xs="http://www.w3.org/2001/XMLSchema" xmlns:p="http://schemas.microsoft.com/office/2006/metadata/properties" xmlns:ns2="dae96268-6b91-42cf-98d9-7287c0f26adf" xmlns:ns3="bbe9b01d-c81c-4833-b8eb-7cf06592a486" targetNamespace="http://schemas.microsoft.com/office/2006/metadata/properties" ma:root="true" ma:fieldsID="ffaa121e828920ce99b45aba99ddfd74" ns2:_="" ns3:_="">
    <xsd:import namespace="dae96268-6b91-42cf-98d9-7287c0f26adf"/>
    <xsd:import namespace="bbe9b01d-c81c-4833-b8eb-7cf06592a4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96268-6b91-42cf-98d9-7287c0f26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9b01d-c81c-4833-b8eb-7cf06592a4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AB4AAE-37F7-48BC-9315-4F0B560E4FC3}">
  <ds:schemaRefs>
    <ds:schemaRef ds:uri="bbe9b01d-c81c-4833-b8eb-7cf06592a486"/>
    <ds:schemaRef ds:uri="dae96268-6b91-42cf-98d9-7287c0f26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88A1C6-E9DE-482A-B5D0-EB6400972847}">
  <ds:schemaRefs>
    <ds:schemaRef ds:uri="bbe9b01d-c81c-4833-b8eb-7cf06592a486"/>
    <ds:schemaRef ds:uri="dae96268-6b91-42cf-98d9-7287c0f26a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2EE32B-77C5-49C6-8F60-D665B12ED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Peterson</dc:creator>
  <cp:revision>2</cp:revision>
  <dcterms:created xsi:type="dcterms:W3CDTF">2011-07-28T19:17:36Z</dcterms:created>
  <dcterms:modified xsi:type="dcterms:W3CDTF">2022-09-29T03:08:29Z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0x01010062327B9BB600C24D969D4109B7BDF3BC</vt:lpwstr>
  </property>
</Properties>
</file>