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BF2"/>
    <a:srgbClr val="3097E4"/>
    <a:srgbClr val="657D9A"/>
    <a:srgbClr val="5094CB"/>
    <a:srgbClr val="BAE0EC"/>
    <a:srgbClr val="9ED4E4"/>
    <a:srgbClr val="B5D3EE"/>
    <a:srgbClr val="64C1DE"/>
    <a:srgbClr val="0697D5"/>
    <a:srgbClr val="005E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좋은 소프트웨어 설계 문서를 작성하는 방법. - DEV Community">
            <a:extLst>
              <a:ext uri="{FF2B5EF4-FFF2-40B4-BE49-F238E27FC236}">
                <a16:creationId xmlns:a16="http://schemas.microsoft.com/office/drawing/2014/main" id="{4EAD30DC-0E90-4F41-80BF-036B1FB6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9497" y="-1"/>
            <a:ext cx="12201497" cy="68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15F49-EBFB-4E38-B6FC-8FFC28A83838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3ABEE-6664-431B-8FA4-39A7B064861F}"/>
              </a:ext>
            </a:extLst>
          </p:cNvPr>
          <p:cNvSpPr txBox="1"/>
          <p:nvPr/>
        </p:nvSpPr>
        <p:spPr>
          <a:xfrm>
            <a:off x="4820651" y="2967335"/>
            <a:ext cx="2550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>
                    <a:lumMod val="95000"/>
                  </a:schemeClr>
                </a:solidFill>
              </a:rPr>
              <a:t>연구노트</a:t>
            </a:r>
          </a:p>
        </p:txBody>
      </p:sp>
      <p:pic>
        <p:nvPicPr>
          <p:cNvPr id="19" name="그래픽 18" descr="네 개의 유기적 셰이프">
            <a:extLst>
              <a:ext uri="{FF2B5EF4-FFF2-40B4-BE49-F238E27FC236}">
                <a16:creationId xmlns:a16="http://schemas.microsoft.com/office/drawing/2014/main" id="{23474660-AFBD-47B6-9B82-43430082C6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9591" y="203708"/>
            <a:ext cx="2562239" cy="2562239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B04DEB-84F7-4679-BC14-512BA1BF05C6}"/>
              </a:ext>
            </a:extLst>
          </p:cNvPr>
          <p:cNvGrpSpPr/>
          <p:nvPr/>
        </p:nvGrpSpPr>
        <p:grpSpPr>
          <a:xfrm>
            <a:off x="1254470" y="3932352"/>
            <a:ext cx="1091565" cy="1380895"/>
            <a:chOff x="1019175" y="3631790"/>
            <a:chExt cx="1581150" cy="2000250"/>
          </a:xfrm>
        </p:grpSpPr>
        <p:grpSp>
          <p:nvGrpSpPr>
            <p:cNvPr id="22" name="그래픽 20" descr="빗방울">
              <a:extLst>
                <a:ext uri="{FF2B5EF4-FFF2-40B4-BE49-F238E27FC236}">
                  <a16:creationId xmlns:a16="http://schemas.microsoft.com/office/drawing/2014/main" id="{D25DD319-D9AA-405C-8205-23B13E0D3FEC}"/>
                </a:ext>
              </a:extLst>
            </p:cNvPr>
            <p:cNvGrpSpPr/>
            <p:nvPr/>
          </p:nvGrpSpPr>
          <p:grpSpPr>
            <a:xfrm>
              <a:off x="1304925" y="3631790"/>
              <a:ext cx="1009650" cy="285750"/>
              <a:chOff x="1304925" y="3631790"/>
              <a:chExt cx="1009650" cy="285750"/>
            </a:xfrm>
            <a:solidFill>
              <a:srgbClr val="E4E4E4"/>
            </a:solidFill>
          </p:grpSpPr>
          <p:sp>
            <p:nvSpPr>
              <p:cNvPr id="23" name="그래픽 20" descr="빗방울">
                <a:extLst>
                  <a:ext uri="{FF2B5EF4-FFF2-40B4-BE49-F238E27FC236}">
                    <a16:creationId xmlns:a16="http://schemas.microsoft.com/office/drawing/2014/main" id="{CB7A1DBD-9071-4B76-BF77-1CFE3663BAEC}"/>
                  </a:ext>
                </a:extLst>
              </p:cNvPr>
              <p:cNvSpPr/>
              <p:nvPr/>
            </p:nvSpPr>
            <p:spPr>
              <a:xfrm>
                <a:off x="15906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그래픽 20" descr="빗방울">
                <a:extLst>
                  <a:ext uri="{FF2B5EF4-FFF2-40B4-BE49-F238E27FC236}">
                    <a16:creationId xmlns:a16="http://schemas.microsoft.com/office/drawing/2014/main" id="{76A9598B-ACCC-4D69-B620-D0FB42DFF7E5}"/>
                  </a:ext>
                </a:extLst>
              </p:cNvPr>
              <p:cNvSpPr/>
              <p:nvPr/>
            </p:nvSpPr>
            <p:spPr>
              <a:xfrm>
                <a:off x="130492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그래픽 20" descr="빗방울">
                <a:extLst>
                  <a:ext uri="{FF2B5EF4-FFF2-40B4-BE49-F238E27FC236}">
                    <a16:creationId xmlns:a16="http://schemas.microsoft.com/office/drawing/2014/main" id="{8DB4F081-3B03-427D-ADF2-E60A3FC40F60}"/>
                  </a:ext>
                </a:extLst>
              </p:cNvPr>
              <p:cNvSpPr/>
              <p:nvPr/>
            </p:nvSpPr>
            <p:spPr>
              <a:xfrm>
                <a:off x="21621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" name="그래픽 20" descr="빗방울">
              <a:extLst>
                <a:ext uri="{FF2B5EF4-FFF2-40B4-BE49-F238E27FC236}">
                  <a16:creationId xmlns:a16="http://schemas.microsoft.com/office/drawing/2014/main" id="{62D55B87-50C8-4978-8111-B8EEA01036F9}"/>
                </a:ext>
              </a:extLst>
            </p:cNvPr>
            <p:cNvGrpSpPr/>
            <p:nvPr/>
          </p:nvGrpSpPr>
          <p:grpSpPr>
            <a:xfrm>
              <a:off x="1476375" y="4203290"/>
              <a:ext cx="723900" cy="285750"/>
              <a:chOff x="1476375" y="4203290"/>
              <a:chExt cx="723900" cy="285750"/>
            </a:xfrm>
            <a:solidFill>
              <a:srgbClr val="E4E4E4"/>
            </a:solidFill>
          </p:grpSpPr>
          <p:sp>
            <p:nvSpPr>
              <p:cNvPr id="27" name="그래픽 20" descr="빗방울">
                <a:extLst>
                  <a:ext uri="{FF2B5EF4-FFF2-40B4-BE49-F238E27FC236}">
                    <a16:creationId xmlns:a16="http://schemas.microsoft.com/office/drawing/2014/main" id="{2290CBA6-C58E-4A35-A647-B35A000A011C}"/>
                  </a:ext>
                </a:extLst>
              </p:cNvPr>
              <p:cNvSpPr/>
              <p:nvPr/>
            </p:nvSpPr>
            <p:spPr>
              <a:xfrm>
                <a:off x="14763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그래픽 20" descr="빗방울">
                <a:extLst>
                  <a:ext uri="{FF2B5EF4-FFF2-40B4-BE49-F238E27FC236}">
                    <a16:creationId xmlns:a16="http://schemas.microsoft.com/office/drawing/2014/main" id="{A8950C8D-F6FF-41FD-9F10-4181BE489E72}"/>
                  </a:ext>
                </a:extLst>
              </p:cNvPr>
              <p:cNvSpPr/>
              <p:nvPr/>
            </p:nvSpPr>
            <p:spPr>
              <a:xfrm>
                <a:off x="20478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그래픽 20" descr="빗방울">
              <a:extLst>
                <a:ext uri="{FF2B5EF4-FFF2-40B4-BE49-F238E27FC236}">
                  <a16:creationId xmlns:a16="http://schemas.microsoft.com/office/drawing/2014/main" id="{DAB3F0DE-7FB1-45FD-B724-001E1BD19CCE}"/>
                </a:ext>
              </a:extLst>
            </p:cNvPr>
            <p:cNvGrpSpPr/>
            <p:nvPr/>
          </p:nvGrpSpPr>
          <p:grpSpPr>
            <a:xfrm>
              <a:off x="1019175" y="4774790"/>
              <a:ext cx="1581150" cy="285750"/>
              <a:chOff x="1019175" y="4774790"/>
              <a:chExt cx="1581150" cy="285750"/>
            </a:xfrm>
            <a:solidFill>
              <a:srgbClr val="E4E4E4"/>
            </a:solidFill>
          </p:grpSpPr>
          <p:sp>
            <p:nvSpPr>
              <p:cNvPr id="30" name="그래픽 20" descr="빗방울">
                <a:extLst>
                  <a:ext uri="{FF2B5EF4-FFF2-40B4-BE49-F238E27FC236}">
                    <a16:creationId xmlns:a16="http://schemas.microsoft.com/office/drawing/2014/main" id="{A1BC87B5-B632-490E-AC5A-A5F2255AD3E7}"/>
                  </a:ext>
                </a:extLst>
              </p:cNvPr>
              <p:cNvSpPr/>
              <p:nvPr/>
            </p:nvSpPr>
            <p:spPr>
              <a:xfrm>
                <a:off x="101917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그래픽 20" descr="빗방울">
                <a:extLst>
                  <a:ext uri="{FF2B5EF4-FFF2-40B4-BE49-F238E27FC236}">
                    <a16:creationId xmlns:a16="http://schemas.microsoft.com/office/drawing/2014/main" id="{3D699C93-334E-41F4-A2ED-DFC752A14525}"/>
                  </a:ext>
                </a:extLst>
              </p:cNvPr>
              <p:cNvSpPr/>
              <p:nvPr/>
            </p:nvSpPr>
            <p:spPr>
              <a:xfrm>
                <a:off x="1304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0" descr="빗방울">
                <a:extLst>
                  <a:ext uri="{FF2B5EF4-FFF2-40B4-BE49-F238E27FC236}">
                    <a16:creationId xmlns:a16="http://schemas.microsoft.com/office/drawing/2014/main" id="{724582AA-BC38-4ACF-A04E-DA0E971239B9}"/>
                  </a:ext>
                </a:extLst>
              </p:cNvPr>
              <p:cNvSpPr/>
              <p:nvPr/>
            </p:nvSpPr>
            <p:spPr>
              <a:xfrm>
                <a:off x="18764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그래픽 20" descr="빗방울">
                <a:extLst>
                  <a:ext uri="{FF2B5EF4-FFF2-40B4-BE49-F238E27FC236}">
                    <a16:creationId xmlns:a16="http://schemas.microsoft.com/office/drawing/2014/main" id="{44AEED70-5A0F-4140-85F3-502266D0E5D7}"/>
                  </a:ext>
                </a:extLst>
              </p:cNvPr>
              <p:cNvSpPr/>
              <p:nvPr/>
            </p:nvSpPr>
            <p:spPr>
              <a:xfrm>
                <a:off x="2447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0" descr="빗방울">
              <a:extLst>
                <a:ext uri="{FF2B5EF4-FFF2-40B4-BE49-F238E27FC236}">
                  <a16:creationId xmlns:a16="http://schemas.microsoft.com/office/drawing/2014/main" id="{85B68213-566E-46E6-A565-98EC27961248}"/>
                </a:ext>
              </a:extLst>
            </p:cNvPr>
            <p:cNvGrpSpPr/>
            <p:nvPr/>
          </p:nvGrpSpPr>
          <p:grpSpPr>
            <a:xfrm>
              <a:off x="1190625" y="5346290"/>
              <a:ext cx="1295400" cy="285750"/>
              <a:chOff x="1190625" y="5346290"/>
              <a:chExt cx="1295400" cy="285750"/>
            </a:xfrm>
            <a:solidFill>
              <a:srgbClr val="E4E4E4"/>
            </a:solidFill>
          </p:grpSpPr>
          <p:sp>
            <p:nvSpPr>
              <p:cNvPr id="35" name="그래픽 20" descr="빗방울">
                <a:extLst>
                  <a:ext uri="{FF2B5EF4-FFF2-40B4-BE49-F238E27FC236}">
                    <a16:creationId xmlns:a16="http://schemas.microsoft.com/office/drawing/2014/main" id="{CD905C91-9E84-4DAB-8AA4-A40AAA92369D}"/>
                  </a:ext>
                </a:extLst>
              </p:cNvPr>
              <p:cNvSpPr/>
              <p:nvPr/>
            </p:nvSpPr>
            <p:spPr>
              <a:xfrm>
                <a:off x="1190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0" descr="빗방울">
                <a:extLst>
                  <a:ext uri="{FF2B5EF4-FFF2-40B4-BE49-F238E27FC236}">
                    <a16:creationId xmlns:a16="http://schemas.microsoft.com/office/drawing/2014/main" id="{F60192BA-8140-4A08-906B-F6C03BF18B00}"/>
                  </a:ext>
                </a:extLst>
              </p:cNvPr>
              <p:cNvSpPr/>
              <p:nvPr/>
            </p:nvSpPr>
            <p:spPr>
              <a:xfrm>
                <a:off x="204787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0" descr="빗방울">
                <a:extLst>
                  <a:ext uri="{FF2B5EF4-FFF2-40B4-BE49-F238E27FC236}">
                    <a16:creationId xmlns:a16="http://schemas.microsoft.com/office/drawing/2014/main" id="{C00B8DFD-D500-484D-A7BC-BE5E3BC5E4FB}"/>
                  </a:ext>
                </a:extLst>
              </p:cNvPr>
              <p:cNvSpPr/>
              <p:nvPr/>
            </p:nvSpPr>
            <p:spPr>
              <a:xfrm>
                <a:off x="2333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E0CD4-28EF-4CAA-A1B8-2A2BF8230822}"/>
              </a:ext>
            </a:extLst>
          </p:cNvPr>
          <p:cNvSpPr txBox="1"/>
          <p:nvPr/>
        </p:nvSpPr>
        <p:spPr>
          <a:xfrm>
            <a:off x="10747373" y="69281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2022.01.11</a:t>
            </a:r>
            <a:endParaRPr lang="ko-KR" altLang="en-US" sz="1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131C0-08E6-435F-9D62-E34B85010415}"/>
              </a:ext>
            </a:extLst>
          </p:cNvPr>
          <p:cNvSpPr txBox="1"/>
          <p:nvPr/>
        </p:nvSpPr>
        <p:spPr>
          <a:xfrm>
            <a:off x="10495701" y="472474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고민정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91CC90-A3C1-4BC3-AB24-90917F308208}"/>
              </a:ext>
            </a:extLst>
          </p:cNvPr>
          <p:cNvGrpSpPr/>
          <p:nvPr/>
        </p:nvGrpSpPr>
        <p:grpSpPr>
          <a:xfrm>
            <a:off x="804804" y="2241852"/>
            <a:ext cx="4720785" cy="498713"/>
            <a:chOff x="804804" y="2241852"/>
            <a:chExt cx="4720785" cy="4987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F41522-13E9-43BD-9AAC-169FF0974316}"/>
                </a:ext>
              </a:extLst>
            </p:cNvPr>
            <p:cNvSpPr txBox="1"/>
            <p:nvPr/>
          </p:nvSpPr>
          <p:spPr>
            <a:xfrm>
              <a:off x="1185666" y="2241852"/>
              <a:ext cx="3326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태깅</a:t>
              </a:r>
              <a:r>
                <a:rPr lang="ko-KR" altLang="en-US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알고리즘 수정 및 보완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207C15-23C1-47BC-97E1-BC6D3F8AF342}"/>
                </a:ext>
              </a:extLst>
            </p:cNvPr>
            <p:cNvSpPr/>
            <p:nvPr/>
          </p:nvSpPr>
          <p:spPr>
            <a:xfrm>
              <a:off x="804804" y="2357246"/>
              <a:ext cx="230878" cy="230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72BE1FB-0D4F-4E72-AB14-E5A67D2D6DFC}"/>
                </a:ext>
              </a:extLst>
            </p:cNvPr>
            <p:cNvCxnSpPr/>
            <p:nvPr/>
          </p:nvCxnSpPr>
          <p:spPr>
            <a:xfrm>
              <a:off x="1185666" y="2740565"/>
              <a:ext cx="4339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0C15E7-4C74-49E0-9E49-44296A56D80D}"/>
              </a:ext>
            </a:extLst>
          </p:cNvPr>
          <p:cNvGrpSpPr/>
          <p:nvPr/>
        </p:nvGrpSpPr>
        <p:grpSpPr>
          <a:xfrm>
            <a:off x="804804" y="3182131"/>
            <a:ext cx="4720785" cy="498713"/>
            <a:chOff x="804804" y="3160067"/>
            <a:chExt cx="4720785" cy="49871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7B6A26-E6F6-4EB7-A4B0-3E8C028D25DD}"/>
                </a:ext>
              </a:extLst>
            </p:cNvPr>
            <p:cNvSpPr txBox="1"/>
            <p:nvPr/>
          </p:nvSpPr>
          <p:spPr>
            <a:xfrm>
              <a:off x="1185666" y="3160067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Github</a:t>
              </a:r>
              <a:r>
                <a:rPr lang="en-US" altLang="ko-KR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ko-KR" altLang="en-US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계정 관리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294EA89-6E43-4184-AFB8-6E8C0F4D5798}"/>
                </a:ext>
              </a:extLst>
            </p:cNvPr>
            <p:cNvSpPr/>
            <p:nvPr/>
          </p:nvSpPr>
          <p:spPr>
            <a:xfrm>
              <a:off x="804804" y="3275461"/>
              <a:ext cx="230878" cy="230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DC72424-D9AE-4325-AC68-65A36EA12777}"/>
                </a:ext>
              </a:extLst>
            </p:cNvPr>
            <p:cNvCxnSpPr/>
            <p:nvPr/>
          </p:nvCxnSpPr>
          <p:spPr>
            <a:xfrm>
              <a:off x="1185666" y="3658780"/>
              <a:ext cx="4339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049BF1A-5122-4F49-9CFD-D62FC17C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95" y="1928386"/>
            <a:ext cx="5334202" cy="3942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25</cp:revision>
  <dcterms:created xsi:type="dcterms:W3CDTF">2021-05-30T11:37:53Z</dcterms:created>
  <dcterms:modified xsi:type="dcterms:W3CDTF">2022-01-11T13:31:22Z</dcterms:modified>
</cp:coreProperties>
</file>