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9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CBF2"/>
    <a:srgbClr val="3097E4"/>
    <a:srgbClr val="657D9A"/>
    <a:srgbClr val="5094CB"/>
    <a:srgbClr val="BAE0EC"/>
    <a:srgbClr val="9ED4E4"/>
    <a:srgbClr val="B5D3EE"/>
    <a:srgbClr val="64C1DE"/>
    <a:srgbClr val="0697D5"/>
    <a:srgbClr val="005EA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662" y="9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744753-7108-47B6-94C6-C4F87B9B74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AB0856-EDC1-431C-8B6D-19C44ED444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7F4178-AFDA-46DF-943F-E91A28DE2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4F6C-C331-422D-AC95-F1CB84419871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72F0E6-D3A2-48CA-8A1C-D72B75CC4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7E4045-FF55-4850-ABFA-986298D27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B7BB-02A9-4EB7-8232-B3B00A026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895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DC3142-F592-4C33-A881-D4E904EA6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2CE5C1-4261-43AB-A3D5-F626175EC6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693EF6-D355-4A95-8F82-2ECB8373C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4F6C-C331-422D-AC95-F1CB84419871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AFF5AC-55CB-4634-98A6-F33ED4706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F35D14-E47F-4A78-871E-8FF2D75A1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B7BB-02A9-4EB7-8232-B3B00A026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069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2526B0-043E-4661-8721-D86B2005EE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3DE18E-4535-4BF8-9039-F6BD2F272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2E4C2A-4C10-4C8E-B568-865F4D977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4F6C-C331-422D-AC95-F1CB84419871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35E3D8-5AAD-41F4-8044-C7C22760D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A0C384-3BB0-451E-8A08-57434EEEF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B7BB-02A9-4EB7-8232-B3B00A026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353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03BC7F-F118-42FB-97D9-B37052473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7C44FE-814B-4B71-A08D-DA3EFD3E8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789B49-DE4E-43F1-AE96-81D82167E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4F6C-C331-422D-AC95-F1CB84419871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7E1829-5ECD-488C-9847-0FBF9D87C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27997A-0BDC-45CE-AA3F-87322CCD4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B7BB-02A9-4EB7-8232-B3B00A026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66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3943B-C5FD-44D4-B86D-3CCCE0A43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DBE6B2-EB93-44D0-A69E-BA7BFABFA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9ED066-234D-4876-9BF5-3BE5DF3FF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4F6C-C331-422D-AC95-F1CB84419871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8C5AB1-E989-4C70-918F-31E4312B0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55157F-03EC-4E74-AA45-36D68C401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B7BB-02A9-4EB7-8232-B3B00A026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113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5847F0-EA44-4E28-8329-2BB2C2CFE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37F3CC-DB6A-48AD-AA06-2E8CD39FA4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B5D1FF-934C-46FC-B9F6-E389F93578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E34191-407E-431C-B06A-FED37127E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4F6C-C331-422D-AC95-F1CB84419871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CF7247-EF08-4AA1-A68A-9616482BC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68B053-D8CC-499C-BC83-705AFDC6A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B7BB-02A9-4EB7-8232-B3B00A026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559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9266E-7109-4D07-82E5-3423C7C85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1425C5-DDCC-4D67-9DC4-DD08A2E66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1558DE-B0C2-470C-927C-29919221E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8BC6E0-9223-45A8-978A-D71DA1F6A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F0A082A-796D-4DB9-92D6-532D38391A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E220D1D-09BA-4302-BA34-05B84FE32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4F6C-C331-422D-AC95-F1CB84419871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FD0C2D0-CD6A-4BAE-9682-65A7F898D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6AC048-C2A0-47C3-BEBB-730B54D0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B7BB-02A9-4EB7-8232-B3B00A026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489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BA772-E168-40AE-BF41-1F274091C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39754E-685A-4D61-ADA0-406F42D3E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4F6C-C331-422D-AC95-F1CB84419871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8E924CD-5C2C-4342-988A-533BA8470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366624-F28B-4AC7-87FA-6A55D02D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B7BB-02A9-4EB7-8232-B3B00A026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27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657DD3-5CFC-4940-90F5-724141CC7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4F6C-C331-422D-AC95-F1CB84419871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14F0272-ECBD-490F-A16E-0FCD207ED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9F0702-C376-42FD-87DA-5C99EF6B2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B7BB-02A9-4EB7-8232-B3B00A026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295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AEA2B7-830F-4454-BBD2-9F55A3A3B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6D88CD-0B73-4B1E-87CF-395A76EF5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DCA9E0-1CCD-4F1C-B192-C90A98D9A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E06C23-F80D-45E4-A639-85F44C79F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4F6C-C331-422D-AC95-F1CB84419871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0A00FE-1245-4794-865C-098CFCF35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DAC262-7EE8-4460-B46C-E58C68D19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B7BB-02A9-4EB7-8232-B3B00A026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445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BDBFA3-420A-47CF-BD8F-E42C20AC1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4D4610-1C03-47DF-B0BD-1FCB645F74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E1D5E7-6040-4390-9490-F72E5FDB3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D37A08-DFEF-4400-93C4-4401AE97D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4F6C-C331-422D-AC95-F1CB84419871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519974-9425-41E8-A921-D1CE40778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5F9847-6E17-4E97-92A3-26C1BAAFD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B7BB-02A9-4EB7-8232-B3B00A026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484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61F4B53-BC26-42CA-8977-0D5B567FB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D1D011-1367-47D9-8743-05ACDAAEC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9ECB6-91D9-4C69-8A8B-D39B2FC2A9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D4F6C-C331-422D-AC95-F1CB84419871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32238C-9188-43C5-83A6-8487E58DCA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EC9345-20DF-4F21-BF2B-D8F284DBB6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FB7BB-02A9-4EB7-8232-B3B00A026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594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좋은 소프트웨어 설계 문서를 작성하는 방법. - DEV Community">
            <a:extLst>
              <a:ext uri="{FF2B5EF4-FFF2-40B4-BE49-F238E27FC236}">
                <a16:creationId xmlns:a16="http://schemas.microsoft.com/office/drawing/2014/main" id="{4EAD30DC-0E90-4F41-80BF-036B1FB6EF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9497" y="-1"/>
            <a:ext cx="12201497" cy="6863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A3515F49-EBFB-4E38-B6FC-8FFC28A83838}"/>
              </a:ext>
            </a:extLst>
          </p:cNvPr>
          <p:cNvSpPr/>
          <p:nvPr/>
        </p:nvSpPr>
        <p:spPr>
          <a:xfrm>
            <a:off x="1809750" y="2235200"/>
            <a:ext cx="8572500" cy="23876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03ABEE-6664-431B-8FA4-39A7B064861F}"/>
              </a:ext>
            </a:extLst>
          </p:cNvPr>
          <p:cNvSpPr txBox="1"/>
          <p:nvPr/>
        </p:nvSpPr>
        <p:spPr>
          <a:xfrm>
            <a:off x="4820651" y="2967335"/>
            <a:ext cx="25506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spc="-300" dirty="0">
                <a:solidFill>
                  <a:schemeClr val="bg1">
                    <a:lumMod val="95000"/>
                  </a:schemeClr>
                </a:solidFill>
              </a:rPr>
              <a:t>연구노트</a:t>
            </a:r>
          </a:p>
        </p:txBody>
      </p:sp>
      <p:pic>
        <p:nvPicPr>
          <p:cNvPr id="19" name="그래픽 18" descr="네 개의 유기적 셰이프">
            <a:extLst>
              <a:ext uri="{FF2B5EF4-FFF2-40B4-BE49-F238E27FC236}">
                <a16:creationId xmlns:a16="http://schemas.microsoft.com/office/drawing/2014/main" id="{23474660-AFBD-47B6-9B82-43430082C60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09591" y="203708"/>
            <a:ext cx="2562239" cy="2562239"/>
          </a:xfrm>
          <a:prstGeom prst="rect">
            <a:avLst/>
          </a:prstGeom>
        </p:spPr>
      </p:pic>
      <p:grpSp>
        <p:nvGrpSpPr>
          <p:cNvPr id="38" name="그룹 37">
            <a:extLst>
              <a:ext uri="{FF2B5EF4-FFF2-40B4-BE49-F238E27FC236}">
                <a16:creationId xmlns:a16="http://schemas.microsoft.com/office/drawing/2014/main" id="{40B04DEB-84F7-4679-BC14-512BA1BF05C6}"/>
              </a:ext>
            </a:extLst>
          </p:cNvPr>
          <p:cNvGrpSpPr/>
          <p:nvPr/>
        </p:nvGrpSpPr>
        <p:grpSpPr>
          <a:xfrm>
            <a:off x="1254470" y="3932352"/>
            <a:ext cx="1091565" cy="1380895"/>
            <a:chOff x="1019175" y="3631790"/>
            <a:chExt cx="1581150" cy="2000250"/>
          </a:xfrm>
        </p:grpSpPr>
        <p:grpSp>
          <p:nvGrpSpPr>
            <p:cNvPr id="22" name="그래픽 20" descr="빗방울">
              <a:extLst>
                <a:ext uri="{FF2B5EF4-FFF2-40B4-BE49-F238E27FC236}">
                  <a16:creationId xmlns:a16="http://schemas.microsoft.com/office/drawing/2014/main" id="{D25DD319-D9AA-405C-8205-23B13E0D3FEC}"/>
                </a:ext>
              </a:extLst>
            </p:cNvPr>
            <p:cNvGrpSpPr/>
            <p:nvPr/>
          </p:nvGrpSpPr>
          <p:grpSpPr>
            <a:xfrm>
              <a:off x="1304925" y="3631790"/>
              <a:ext cx="1009650" cy="285750"/>
              <a:chOff x="1304925" y="3631790"/>
              <a:chExt cx="1009650" cy="285750"/>
            </a:xfrm>
            <a:solidFill>
              <a:srgbClr val="E4E4E4"/>
            </a:solidFill>
          </p:grpSpPr>
          <p:sp>
            <p:nvSpPr>
              <p:cNvPr id="23" name="그래픽 20" descr="빗방울">
                <a:extLst>
                  <a:ext uri="{FF2B5EF4-FFF2-40B4-BE49-F238E27FC236}">
                    <a16:creationId xmlns:a16="http://schemas.microsoft.com/office/drawing/2014/main" id="{CB7A1DBD-9071-4B76-BF77-1CFE3663BAEC}"/>
                  </a:ext>
                </a:extLst>
              </p:cNvPr>
              <p:cNvSpPr/>
              <p:nvPr/>
            </p:nvSpPr>
            <p:spPr>
              <a:xfrm>
                <a:off x="1590675" y="3631790"/>
                <a:ext cx="152400" cy="285750"/>
              </a:xfrm>
              <a:custGeom>
                <a:avLst/>
                <a:gdLst>
                  <a:gd name="connsiteX0" fmla="*/ 0 w 152400"/>
                  <a:gd name="connsiteY0" fmla="*/ 209550 h 285750"/>
                  <a:gd name="connsiteX1" fmla="*/ 76200 w 152400"/>
                  <a:gd name="connsiteY1" fmla="*/ 285750 h 285750"/>
                  <a:gd name="connsiteX2" fmla="*/ 152400 w 152400"/>
                  <a:gd name="connsiteY2" fmla="*/ 209550 h 285750"/>
                  <a:gd name="connsiteX3" fmla="*/ 76200 w 152400"/>
                  <a:gd name="connsiteY3" fmla="*/ 0 h 285750"/>
                  <a:gd name="connsiteX4" fmla="*/ 0 w 152400"/>
                  <a:gd name="connsiteY4" fmla="*/ 2095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285750">
                    <a:moveTo>
                      <a:pt x="0" y="209550"/>
                    </a:moveTo>
                    <a:cubicBezTo>
                      <a:pt x="0" y="251631"/>
                      <a:pt x="34119" y="285750"/>
                      <a:pt x="76200" y="285750"/>
                    </a:cubicBezTo>
                    <a:cubicBezTo>
                      <a:pt x="118281" y="285750"/>
                      <a:pt x="152400" y="251631"/>
                      <a:pt x="152400" y="209550"/>
                    </a:cubicBezTo>
                    <a:cubicBezTo>
                      <a:pt x="152400" y="167469"/>
                      <a:pt x="76200" y="0"/>
                      <a:pt x="76200" y="0"/>
                    </a:cubicBezTo>
                    <a:cubicBezTo>
                      <a:pt x="76200" y="0"/>
                      <a:pt x="0" y="167459"/>
                      <a:pt x="0" y="209550"/>
                    </a:cubicBezTo>
                    <a:close/>
                  </a:path>
                </a:pathLst>
              </a:custGeom>
              <a:solidFill>
                <a:srgbClr val="E4E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4" name="그래픽 20" descr="빗방울">
                <a:extLst>
                  <a:ext uri="{FF2B5EF4-FFF2-40B4-BE49-F238E27FC236}">
                    <a16:creationId xmlns:a16="http://schemas.microsoft.com/office/drawing/2014/main" id="{76A9598B-ACCC-4D69-B620-D0FB42DFF7E5}"/>
                  </a:ext>
                </a:extLst>
              </p:cNvPr>
              <p:cNvSpPr/>
              <p:nvPr/>
            </p:nvSpPr>
            <p:spPr>
              <a:xfrm>
                <a:off x="1304925" y="3631790"/>
                <a:ext cx="152400" cy="285750"/>
              </a:xfrm>
              <a:custGeom>
                <a:avLst/>
                <a:gdLst>
                  <a:gd name="connsiteX0" fmla="*/ 0 w 152400"/>
                  <a:gd name="connsiteY0" fmla="*/ 209550 h 285750"/>
                  <a:gd name="connsiteX1" fmla="*/ 76200 w 152400"/>
                  <a:gd name="connsiteY1" fmla="*/ 285750 h 285750"/>
                  <a:gd name="connsiteX2" fmla="*/ 152400 w 152400"/>
                  <a:gd name="connsiteY2" fmla="*/ 209550 h 285750"/>
                  <a:gd name="connsiteX3" fmla="*/ 76200 w 152400"/>
                  <a:gd name="connsiteY3" fmla="*/ 0 h 285750"/>
                  <a:gd name="connsiteX4" fmla="*/ 0 w 152400"/>
                  <a:gd name="connsiteY4" fmla="*/ 2095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285750">
                    <a:moveTo>
                      <a:pt x="0" y="209550"/>
                    </a:moveTo>
                    <a:cubicBezTo>
                      <a:pt x="0" y="251631"/>
                      <a:pt x="34119" y="285750"/>
                      <a:pt x="76200" y="285750"/>
                    </a:cubicBezTo>
                    <a:cubicBezTo>
                      <a:pt x="118281" y="285750"/>
                      <a:pt x="152400" y="251631"/>
                      <a:pt x="152400" y="209550"/>
                    </a:cubicBezTo>
                    <a:cubicBezTo>
                      <a:pt x="152400" y="167469"/>
                      <a:pt x="76200" y="0"/>
                      <a:pt x="76200" y="0"/>
                    </a:cubicBezTo>
                    <a:cubicBezTo>
                      <a:pt x="76200" y="0"/>
                      <a:pt x="0" y="167459"/>
                      <a:pt x="0" y="209550"/>
                    </a:cubicBezTo>
                    <a:close/>
                  </a:path>
                </a:pathLst>
              </a:custGeom>
              <a:solidFill>
                <a:srgbClr val="E4E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5" name="그래픽 20" descr="빗방울">
                <a:extLst>
                  <a:ext uri="{FF2B5EF4-FFF2-40B4-BE49-F238E27FC236}">
                    <a16:creationId xmlns:a16="http://schemas.microsoft.com/office/drawing/2014/main" id="{8DB4F081-3B03-427D-ADF2-E60A3FC40F60}"/>
                  </a:ext>
                </a:extLst>
              </p:cNvPr>
              <p:cNvSpPr/>
              <p:nvPr/>
            </p:nvSpPr>
            <p:spPr>
              <a:xfrm>
                <a:off x="2162175" y="3631790"/>
                <a:ext cx="152400" cy="285750"/>
              </a:xfrm>
              <a:custGeom>
                <a:avLst/>
                <a:gdLst>
                  <a:gd name="connsiteX0" fmla="*/ 0 w 152400"/>
                  <a:gd name="connsiteY0" fmla="*/ 209550 h 285750"/>
                  <a:gd name="connsiteX1" fmla="*/ 76200 w 152400"/>
                  <a:gd name="connsiteY1" fmla="*/ 285750 h 285750"/>
                  <a:gd name="connsiteX2" fmla="*/ 152400 w 152400"/>
                  <a:gd name="connsiteY2" fmla="*/ 209550 h 285750"/>
                  <a:gd name="connsiteX3" fmla="*/ 76200 w 152400"/>
                  <a:gd name="connsiteY3" fmla="*/ 0 h 285750"/>
                  <a:gd name="connsiteX4" fmla="*/ 0 w 152400"/>
                  <a:gd name="connsiteY4" fmla="*/ 2095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285750">
                    <a:moveTo>
                      <a:pt x="0" y="209550"/>
                    </a:moveTo>
                    <a:cubicBezTo>
                      <a:pt x="0" y="251631"/>
                      <a:pt x="34119" y="285750"/>
                      <a:pt x="76200" y="285750"/>
                    </a:cubicBezTo>
                    <a:cubicBezTo>
                      <a:pt x="118281" y="285750"/>
                      <a:pt x="152400" y="251631"/>
                      <a:pt x="152400" y="209550"/>
                    </a:cubicBezTo>
                    <a:cubicBezTo>
                      <a:pt x="152400" y="167469"/>
                      <a:pt x="76200" y="0"/>
                      <a:pt x="76200" y="0"/>
                    </a:cubicBezTo>
                    <a:cubicBezTo>
                      <a:pt x="76200" y="0"/>
                      <a:pt x="0" y="167459"/>
                      <a:pt x="0" y="209550"/>
                    </a:cubicBezTo>
                    <a:close/>
                  </a:path>
                </a:pathLst>
              </a:custGeom>
              <a:solidFill>
                <a:srgbClr val="E4E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26" name="그래픽 20" descr="빗방울">
              <a:extLst>
                <a:ext uri="{FF2B5EF4-FFF2-40B4-BE49-F238E27FC236}">
                  <a16:creationId xmlns:a16="http://schemas.microsoft.com/office/drawing/2014/main" id="{62D55B87-50C8-4978-8111-B8EEA01036F9}"/>
                </a:ext>
              </a:extLst>
            </p:cNvPr>
            <p:cNvGrpSpPr/>
            <p:nvPr/>
          </p:nvGrpSpPr>
          <p:grpSpPr>
            <a:xfrm>
              <a:off x="1476375" y="4203290"/>
              <a:ext cx="723900" cy="285750"/>
              <a:chOff x="1476375" y="4203290"/>
              <a:chExt cx="723900" cy="285750"/>
            </a:xfrm>
            <a:solidFill>
              <a:srgbClr val="E4E4E4"/>
            </a:solidFill>
          </p:grpSpPr>
          <p:sp>
            <p:nvSpPr>
              <p:cNvPr id="27" name="그래픽 20" descr="빗방울">
                <a:extLst>
                  <a:ext uri="{FF2B5EF4-FFF2-40B4-BE49-F238E27FC236}">
                    <a16:creationId xmlns:a16="http://schemas.microsoft.com/office/drawing/2014/main" id="{2290CBA6-C58E-4A35-A647-B35A000A011C}"/>
                  </a:ext>
                </a:extLst>
              </p:cNvPr>
              <p:cNvSpPr/>
              <p:nvPr/>
            </p:nvSpPr>
            <p:spPr>
              <a:xfrm>
                <a:off x="1476375" y="4203290"/>
                <a:ext cx="152400" cy="285750"/>
              </a:xfrm>
              <a:custGeom>
                <a:avLst/>
                <a:gdLst>
                  <a:gd name="connsiteX0" fmla="*/ 0 w 152400"/>
                  <a:gd name="connsiteY0" fmla="*/ 209550 h 285750"/>
                  <a:gd name="connsiteX1" fmla="*/ 76200 w 152400"/>
                  <a:gd name="connsiteY1" fmla="*/ 285750 h 285750"/>
                  <a:gd name="connsiteX2" fmla="*/ 152400 w 152400"/>
                  <a:gd name="connsiteY2" fmla="*/ 209550 h 285750"/>
                  <a:gd name="connsiteX3" fmla="*/ 76200 w 152400"/>
                  <a:gd name="connsiteY3" fmla="*/ 0 h 285750"/>
                  <a:gd name="connsiteX4" fmla="*/ 0 w 152400"/>
                  <a:gd name="connsiteY4" fmla="*/ 2095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285750">
                    <a:moveTo>
                      <a:pt x="0" y="209550"/>
                    </a:moveTo>
                    <a:cubicBezTo>
                      <a:pt x="0" y="251631"/>
                      <a:pt x="34119" y="285750"/>
                      <a:pt x="76200" y="285750"/>
                    </a:cubicBezTo>
                    <a:cubicBezTo>
                      <a:pt x="118281" y="285750"/>
                      <a:pt x="152400" y="251631"/>
                      <a:pt x="152400" y="209550"/>
                    </a:cubicBezTo>
                    <a:cubicBezTo>
                      <a:pt x="152400" y="167469"/>
                      <a:pt x="76200" y="0"/>
                      <a:pt x="76200" y="0"/>
                    </a:cubicBezTo>
                    <a:cubicBezTo>
                      <a:pt x="76200" y="0"/>
                      <a:pt x="0" y="167459"/>
                      <a:pt x="0" y="209550"/>
                    </a:cubicBezTo>
                    <a:close/>
                  </a:path>
                </a:pathLst>
              </a:custGeom>
              <a:solidFill>
                <a:srgbClr val="E4E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8" name="그래픽 20" descr="빗방울">
                <a:extLst>
                  <a:ext uri="{FF2B5EF4-FFF2-40B4-BE49-F238E27FC236}">
                    <a16:creationId xmlns:a16="http://schemas.microsoft.com/office/drawing/2014/main" id="{A8950C8D-F6FF-41FD-9F10-4181BE489E72}"/>
                  </a:ext>
                </a:extLst>
              </p:cNvPr>
              <p:cNvSpPr/>
              <p:nvPr/>
            </p:nvSpPr>
            <p:spPr>
              <a:xfrm>
                <a:off x="2047875" y="4203290"/>
                <a:ext cx="152400" cy="285750"/>
              </a:xfrm>
              <a:custGeom>
                <a:avLst/>
                <a:gdLst>
                  <a:gd name="connsiteX0" fmla="*/ 0 w 152400"/>
                  <a:gd name="connsiteY0" fmla="*/ 209550 h 285750"/>
                  <a:gd name="connsiteX1" fmla="*/ 76200 w 152400"/>
                  <a:gd name="connsiteY1" fmla="*/ 285750 h 285750"/>
                  <a:gd name="connsiteX2" fmla="*/ 152400 w 152400"/>
                  <a:gd name="connsiteY2" fmla="*/ 209550 h 285750"/>
                  <a:gd name="connsiteX3" fmla="*/ 76200 w 152400"/>
                  <a:gd name="connsiteY3" fmla="*/ 0 h 285750"/>
                  <a:gd name="connsiteX4" fmla="*/ 0 w 152400"/>
                  <a:gd name="connsiteY4" fmla="*/ 2095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285750">
                    <a:moveTo>
                      <a:pt x="0" y="209550"/>
                    </a:moveTo>
                    <a:cubicBezTo>
                      <a:pt x="0" y="251631"/>
                      <a:pt x="34119" y="285750"/>
                      <a:pt x="76200" y="285750"/>
                    </a:cubicBezTo>
                    <a:cubicBezTo>
                      <a:pt x="118281" y="285750"/>
                      <a:pt x="152400" y="251631"/>
                      <a:pt x="152400" y="209550"/>
                    </a:cubicBezTo>
                    <a:cubicBezTo>
                      <a:pt x="152400" y="167469"/>
                      <a:pt x="76200" y="0"/>
                      <a:pt x="76200" y="0"/>
                    </a:cubicBezTo>
                    <a:cubicBezTo>
                      <a:pt x="76200" y="0"/>
                      <a:pt x="0" y="167459"/>
                      <a:pt x="0" y="209550"/>
                    </a:cubicBezTo>
                    <a:close/>
                  </a:path>
                </a:pathLst>
              </a:custGeom>
              <a:solidFill>
                <a:srgbClr val="E4E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29" name="그래픽 20" descr="빗방울">
              <a:extLst>
                <a:ext uri="{FF2B5EF4-FFF2-40B4-BE49-F238E27FC236}">
                  <a16:creationId xmlns:a16="http://schemas.microsoft.com/office/drawing/2014/main" id="{DAB3F0DE-7FB1-45FD-B724-001E1BD19CCE}"/>
                </a:ext>
              </a:extLst>
            </p:cNvPr>
            <p:cNvGrpSpPr/>
            <p:nvPr/>
          </p:nvGrpSpPr>
          <p:grpSpPr>
            <a:xfrm>
              <a:off x="1019175" y="4774790"/>
              <a:ext cx="1581150" cy="285750"/>
              <a:chOff x="1019175" y="4774790"/>
              <a:chExt cx="1581150" cy="285750"/>
            </a:xfrm>
            <a:solidFill>
              <a:srgbClr val="E4E4E4"/>
            </a:solidFill>
          </p:grpSpPr>
          <p:sp>
            <p:nvSpPr>
              <p:cNvPr id="30" name="그래픽 20" descr="빗방울">
                <a:extLst>
                  <a:ext uri="{FF2B5EF4-FFF2-40B4-BE49-F238E27FC236}">
                    <a16:creationId xmlns:a16="http://schemas.microsoft.com/office/drawing/2014/main" id="{A1BC87B5-B632-490E-AC5A-A5F2255AD3E7}"/>
                  </a:ext>
                </a:extLst>
              </p:cNvPr>
              <p:cNvSpPr/>
              <p:nvPr/>
            </p:nvSpPr>
            <p:spPr>
              <a:xfrm>
                <a:off x="1019175" y="4774790"/>
                <a:ext cx="152400" cy="285750"/>
              </a:xfrm>
              <a:custGeom>
                <a:avLst/>
                <a:gdLst>
                  <a:gd name="connsiteX0" fmla="*/ 0 w 152400"/>
                  <a:gd name="connsiteY0" fmla="*/ 209550 h 285750"/>
                  <a:gd name="connsiteX1" fmla="*/ 76200 w 152400"/>
                  <a:gd name="connsiteY1" fmla="*/ 285750 h 285750"/>
                  <a:gd name="connsiteX2" fmla="*/ 152400 w 152400"/>
                  <a:gd name="connsiteY2" fmla="*/ 209550 h 285750"/>
                  <a:gd name="connsiteX3" fmla="*/ 76200 w 152400"/>
                  <a:gd name="connsiteY3" fmla="*/ 0 h 285750"/>
                  <a:gd name="connsiteX4" fmla="*/ 0 w 152400"/>
                  <a:gd name="connsiteY4" fmla="*/ 2095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285750">
                    <a:moveTo>
                      <a:pt x="0" y="209550"/>
                    </a:moveTo>
                    <a:cubicBezTo>
                      <a:pt x="0" y="251631"/>
                      <a:pt x="34119" y="285750"/>
                      <a:pt x="76200" y="285750"/>
                    </a:cubicBezTo>
                    <a:cubicBezTo>
                      <a:pt x="118281" y="285750"/>
                      <a:pt x="152400" y="251631"/>
                      <a:pt x="152400" y="209550"/>
                    </a:cubicBezTo>
                    <a:cubicBezTo>
                      <a:pt x="152400" y="167469"/>
                      <a:pt x="76200" y="0"/>
                      <a:pt x="76200" y="0"/>
                    </a:cubicBezTo>
                    <a:cubicBezTo>
                      <a:pt x="76200" y="0"/>
                      <a:pt x="0" y="167459"/>
                      <a:pt x="0" y="209550"/>
                    </a:cubicBezTo>
                    <a:close/>
                  </a:path>
                </a:pathLst>
              </a:custGeom>
              <a:solidFill>
                <a:srgbClr val="E4E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1" name="그래픽 20" descr="빗방울">
                <a:extLst>
                  <a:ext uri="{FF2B5EF4-FFF2-40B4-BE49-F238E27FC236}">
                    <a16:creationId xmlns:a16="http://schemas.microsoft.com/office/drawing/2014/main" id="{3D699C93-334E-41F4-A2ED-DFC752A14525}"/>
                  </a:ext>
                </a:extLst>
              </p:cNvPr>
              <p:cNvSpPr/>
              <p:nvPr/>
            </p:nvSpPr>
            <p:spPr>
              <a:xfrm>
                <a:off x="1304925" y="4774790"/>
                <a:ext cx="152400" cy="285750"/>
              </a:xfrm>
              <a:custGeom>
                <a:avLst/>
                <a:gdLst>
                  <a:gd name="connsiteX0" fmla="*/ 0 w 152400"/>
                  <a:gd name="connsiteY0" fmla="*/ 209550 h 285750"/>
                  <a:gd name="connsiteX1" fmla="*/ 76200 w 152400"/>
                  <a:gd name="connsiteY1" fmla="*/ 285750 h 285750"/>
                  <a:gd name="connsiteX2" fmla="*/ 152400 w 152400"/>
                  <a:gd name="connsiteY2" fmla="*/ 209550 h 285750"/>
                  <a:gd name="connsiteX3" fmla="*/ 76200 w 152400"/>
                  <a:gd name="connsiteY3" fmla="*/ 0 h 285750"/>
                  <a:gd name="connsiteX4" fmla="*/ 0 w 152400"/>
                  <a:gd name="connsiteY4" fmla="*/ 2095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285750">
                    <a:moveTo>
                      <a:pt x="0" y="209550"/>
                    </a:moveTo>
                    <a:cubicBezTo>
                      <a:pt x="0" y="251631"/>
                      <a:pt x="34119" y="285750"/>
                      <a:pt x="76200" y="285750"/>
                    </a:cubicBezTo>
                    <a:cubicBezTo>
                      <a:pt x="118281" y="285750"/>
                      <a:pt x="152400" y="251631"/>
                      <a:pt x="152400" y="209550"/>
                    </a:cubicBezTo>
                    <a:cubicBezTo>
                      <a:pt x="152400" y="167469"/>
                      <a:pt x="76200" y="0"/>
                      <a:pt x="76200" y="0"/>
                    </a:cubicBezTo>
                    <a:cubicBezTo>
                      <a:pt x="76200" y="0"/>
                      <a:pt x="0" y="167459"/>
                      <a:pt x="0" y="209550"/>
                    </a:cubicBezTo>
                    <a:close/>
                  </a:path>
                </a:pathLst>
              </a:custGeom>
              <a:solidFill>
                <a:srgbClr val="E4E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2" name="그래픽 20" descr="빗방울">
                <a:extLst>
                  <a:ext uri="{FF2B5EF4-FFF2-40B4-BE49-F238E27FC236}">
                    <a16:creationId xmlns:a16="http://schemas.microsoft.com/office/drawing/2014/main" id="{724582AA-BC38-4ACF-A04E-DA0E971239B9}"/>
                  </a:ext>
                </a:extLst>
              </p:cNvPr>
              <p:cNvSpPr/>
              <p:nvPr/>
            </p:nvSpPr>
            <p:spPr>
              <a:xfrm>
                <a:off x="1876425" y="4774790"/>
                <a:ext cx="152400" cy="285750"/>
              </a:xfrm>
              <a:custGeom>
                <a:avLst/>
                <a:gdLst>
                  <a:gd name="connsiteX0" fmla="*/ 0 w 152400"/>
                  <a:gd name="connsiteY0" fmla="*/ 209550 h 285750"/>
                  <a:gd name="connsiteX1" fmla="*/ 76200 w 152400"/>
                  <a:gd name="connsiteY1" fmla="*/ 285750 h 285750"/>
                  <a:gd name="connsiteX2" fmla="*/ 152400 w 152400"/>
                  <a:gd name="connsiteY2" fmla="*/ 209550 h 285750"/>
                  <a:gd name="connsiteX3" fmla="*/ 76200 w 152400"/>
                  <a:gd name="connsiteY3" fmla="*/ 0 h 285750"/>
                  <a:gd name="connsiteX4" fmla="*/ 0 w 152400"/>
                  <a:gd name="connsiteY4" fmla="*/ 2095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285750">
                    <a:moveTo>
                      <a:pt x="0" y="209550"/>
                    </a:moveTo>
                    <a:cubicBezTo>
                      <a:pt x="0" y="251631"/>
                      <a:pt x="34119" y="285750"/>
                      <a:pt x="76200" y="285750"/>
                    </a:cubicBezTo>
                    <a:cubicBezTo>
                      <a:pt x="118281" y="285750"/>
                      <a:pt x="152400" y="251631"/>
                      <a:pt x="152400" y="209550"/>
                    </a:cubicBezTo>
                    <a:cubicBezTo>
                      <a:pt x="152400" y="167469"/>
                      <a:pt x="76200" y="0"/>
                      <a:pt x="76200" y="0"/>
                    </a:cubicBezTo>
                    <a:cubicBezTo>
                      <a:pt x="76200" y="0"/>
                      <a:pt x="0" y="167459"/>
                      <a:pt x="0" y="209550"/>
                    </a:cubicBezTo>
                    <a:close/>
                  </a:path>
                </a:pathLst>
              </a:custGeom>
              <a:solidFill>
                <a:srgbClr val="E4E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3" name="그래픽 20" descr="빗방울">
                <a:extLst>
                  <a:ext uri="{FF2B5EF4-FFF2-40B4-BE49-F238E27FC236}">
                    <a16:creationId xmlns:a16="http://schemas.microsoft.com/office/drawing/2014/main" id="{44AEED70-5A0F-4140-85F3-502266D0E5D7}"/>
                  </a:ext>
                </a:extLst>
              </p:cNvPr>
              <p:cNvSpPr/>
              <p:nvPr/>
            </p:nvSpPr>
            <p:spPr>
              <a:xfrm>
                <a:off x="2447925" y="4774790"/>
                <a:ext cx="152400" cy="285750"/>
              </a:xfrm>
              <a:custGeom>
                <a:avLst/>
                <a:gdLst>
                  <a:gd name="connsiteX0" fmla="*/ 0 w 152400"/>
                  <a:gd name="connsiteY0" fmla="*/ 209550 h 285750"/>
                  <a:gd name="connsiteX1" fmla="*/ 76200 w 152400"/>
                  <a:gd name="connsiteY1" fmla="*/ 285750 h 285750"/>
                  <a:gd name="connsiteX2" fmla="*/ 152400 w 152400"/>
                  <a:gd name="connsiteY2" fmla="*/ 209550 h 285750"/>
                  <a:gd name="connsiteX3" fmla="*/ 76200 w 152400"/>
                  <a:gd name="connsiteY3" fmla="*/ 0 h 285750"/>
                  <a:gd name="connsiteX4" fmla="*/ 0 w 152400"/>
                  <a:gd name="connsiteY4" fmla="*/ 2095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285750">
                    <a:moveTo>
                      <a:pt x="0" y="209550"/>
                    </a:moveTo>
                    <a:cubicBezTo>
                      <a:pt x="0" y="251631"/>
                      <a:pt x="34119" y="285750"/>
                      <a:pt x="76200" y="285750"/>
                    </a:cubicBezTo>
                    <a:cubicBezTo>
                      <a:pt x="118281" y="285750"/>
                      <a:pt x="152400" y="251631"/>
                      <a:pt x="152400" y="209550"/>
                    </a:cubicBezTo>
                    <a:cubicBezTo>
                      <a:pt x="152400" y="167469"/>
                      <a:pt x="76200" y="0"/>
                      <a:pt x="76200" y="0"/>
                    </a:cubicBezTo>
                    <a:cubicBezTo>
                      <a:pt x="76200" y="0"/>
                      <a:pt x="0" y="167459"/>
                      <a:pt x="0" y="209550"/>
                    </a:cubicBezTo>
                    <a:close/>
                  </a:path>
                </a:pathLst>
              </a:custGeom>
              <a:solidFill>
                <a:srgbClr val="E4E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34" name="그래픽 20" descr="빗방울">
              <a:extLst>
                <a:ext uri="{FF2B5EF4-FFF2-40B4-BE49-F238E27FC236}">
                  <a16:creationId xmlns:a16="http://schemas.microsoft.com/office/drawing/2014/main" id="{85B68213-566E-46E6-A565-98EC27961248}"/>
                </a:ext>
              </a:extLst>
            </p:cNvPr>
            <p:cNvGrpSpPr/>
            <p:nvPr/>
          </p:nvGrpSpPr>
          <p:grpSpPr>
            <a:xfrm>
              <a:off x="1190625" y="5346290"/>
              <a:ext cx="1295400" cy="285750"/>
              <a:chOff x="1190625" y="5346290"/>
              <a:chExt cx="1295400" cy="285750"/>
            </a:xfrm>
            <a:solidFill>
              <a:srgbClr val="E4E4E4"/>
            </a:solidFill>
          </p:grpSpPr>
          <p:sp>
            <p:nvSpPr>
              <p:cNvPr id="35" name="그래픽 20" descr="빗방울">
                <a:extLst>
                  <a:ext uri="{FF2B5EF4-FFF2-40B4-BE49-F238E27FC236}">
                    <a16:creationId xmlns:a16="http://schemas.microsoft.com/office/drawing/2014/main" id="{CD905C91-9E84-4DAB-8AA4-A40AAA92369D}"/>
                  </a:ext>
                </a:extLst>
              </p:cNvPr>
              <p:cNvSpPr/>
              <p:nvPr/>
            </p:nvSpPr>
            <p:spPr>
              <a:xfrm>
                <a:off x="1190625" y="5346290"/>
                <a:ext cx="152400" cy="285750"/>
              </a:xfrm>
              <a:custGeom>
                <a:avLst/>
                <a:gdLst>
                  <a:gd name="connsiteX0" fmla="*/ 0 w 152400"/>
                  <a:gd name="connsiteY0" fmla="*/ 209550 h 285750"/>
                  <a:gd name="connsiteX1" fmla="*/ 76200 w 152400"/>
                  <a:gd name="connsiteY1" fmla="*/ 285750 h 285750"/>
                  <a:gd name="connsiteX2" fmla="*/ 152400 w 152400"/>
                  <a:gd name="connsiteY2" fmla="*/ 209550 h 285750"/>
                  <a:gd name="connsiteX3" fmla="*/ 76200 w 152400"/>
                  <a:gd name="connsiteY3" fmla="*/ 0 h 285750"/>
                  <a:gd name="connsiteX4" fmla="*/ 0 w 152400"/>
                  <a:gd name="connsiteY4" fmla="*/ 2095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285750">
                    <a:moveTo>
                      <a:pt x="0" y="209550"/>
                    </a:moveTo>
                    <a:cubicBezTo>
                      <a:pt x="0" y="251631"/>
                      <a:pt x="34119" y="285750"/>
                      <a:pt x="76200" y="285750"/>
                    </a:cubicBezTo>
                    <a:cubicBezTo>
                      <a:pt x="118281" y="285750"/>
                      <a:pt x="152400" y="251631"/>
                      <a:pt x="152400" y="209550"/>
                    </a:cubicBezTo>
                    <a:cubicBezTo>
                      <a:pt x="152400" y="167469"/>
                      <a:pt x="76200" y="0"/>
                      <a:pt x="76200" y="0"/>
                    </a:cubicBezTo>
                    <a:cubicBezTo>
                      <a:pt x="76200" y="0"/>
                      <a:pt x="0" y="167459"/>
                      <a:pt x="0" y="209550"/>
                    </a:cubicBezTo>
                    <a:close/>
                  </a:path>
                </a:pathLst>
              </a:custGeom>
              <a:solidFill>
                <a:srgbClr val="E4E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6" name="그래픽 20" descr="빗방울">
                <a:extLst>
                  <a:ext uri="{FF2B5EF4-FFF2-40B4-BE49-F238E27FC236}">
                    <a16:creationId xmlns:a16="http://schemas.microsoft.com/office/drawing/2014/main" id="{F60192BA-8140-4A08-906B-F6C03BF18B00}"/>
                  </a:ext>
                </a:extLst>
              </p:cNvPr>
              <p:cNvSpPr/>
              <p:nvPr/>
            </p:nvSpPr>
            <p:spPr>
              <a:xfrm>
                <a:off x="2047875" y="5346290"/>
                <a:ext cx="152400" cy="285750"/>
              </a:xfrm>
              <a:custGeom>
                <a:avLst/>
                <a:gdLst>
                  <a:gd name="connsiteX0" fmla="*/ 0 w 152400"/>
                  <a:gd name="connsiteY0" fmla="*/ 209550 h 285750"/>
                  <a:gd name="connsiteX1" fmla="*/ 76200 w 152400"/>
                  <a:gd name="connsiteY1" fmla="*/ 285750 h 285750"/>
                  <a:gd name="connsiteX2" fmla="*/ 152400 w 152400"/>
                  <a:gd name="connsiteY2" fmla="*/ 209550 h 285750"/>
                  <a:gd name="connsiteX3" fmla="*/ 76200 w 152400"/>
                  <a:gd name="connsiteY3" fmla="*/ 0 h 285750"/>
                  <a:gd name="connsiteX4" fmla="*/ 0 w 152400"/>
                  <a:gd name="connsiteY4" fmla="*/ 2095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285750">
                    <a:moveTo>
                      <a:pt x="0" y="209550"/>
                    </a:moveTo>
                    <a:cubicBezTo>
                      <a:pt x="0" y="251631"/>
                      <a:pt x="34119" y="285750"/>
                      <a:pt x="76200" y="285750"/>
                    </a:cubicBezTo>
                    <a:cubicBezTo>
                      <a:pt x="118281" y="285750"/>
                      <a:pt x="152400" y="251631"/>
                      <a:pt x="152400" y="209550"/>
                    </a:cubicBezTo>
                    <a:cubicBezTo>
                      <a:pt x="152400" y="167469"/>
                      <a:pt x="76200" y="0"/>
                      <a:pt x="76200" y="0"/>
                    </a:cubicBezTo>
                    <a:cubicBezTo>
                      <a:pt x="76200" y="0"/>
                      <a:pt x="0" y="167459"/>
                      <a:pt x="0" y="209550"/>
                    </a:cubicBezTo>
                    <a:close/>
                  </a:path>
                </a:pathLst>
              </a:custGeom>
              <a:solidFill>
                <a:srgbClr val="E4E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7" name="그래픽 20" descr="빗방울">
                <a:extLst>
                  <a:ext uri="{FF2B5EF4-FFF2-40B4-BE49-F238E27FC236}">
                    <a16:creationId xmlns:a16="http://schemas.microsoft.com/office/drawing/2014/main" id="{C00B8DFD-D500-484D-A7BC-BE5E3BC5E4FB}"/>
                  </a:ext>
                </a:extLst>
              </p:cNvPr>
              <p:cNvSpPr/>
              <p:nvPr/>
            </p:nvSpPr>
            <p:spPr>
              <a:xfrm>
                <a:off x="2333625" y="5346290"/>
                <a:ext cx="152400" cy="285750"/>
              </a:xfrm>
              <a:custGeom>
                <a:avLst/>
                <a:gdLst>
                  <a:gd name="connsiteX0" fmla="*/ 0 w 152400"/>
                  <a:gd name="connsiteY0" fmla="*/ 209550 h 285750"/>
                  <a:gd name="connsiteX1" fmla="*/ 76200 w 152400"/>
                  <a:gd name="connsiteY1" fmla="*/ 285750 h 285750"/>
                  <a:gd name="connsiteX2" fmla="*/ 152400 w 152400"/>
                  <a:gd name="connsiteY2" fmla="*/ 209550 h 285750"/>
                  <a:gd name="connsiteX3" fmla="*/ 76200 w 152400"/>
                  <a:gd name="connsiteY3" fmla="*/ 0 h 285750"/>
                  <a:gd name="connsiteX4" fmla="*/ 0 w 152400"/>
                  <a:gd name="connsiteY4" fmla="*/ 2095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285750">
                    <a:moveTo>
                      <a:pt x="0" y="209550"/>
                    </a:moveTo>
                    <a:cubicBezTo>
                      <a:pt x="0" y="251631"/>
                      <a:pt x="34119" y="285750"/>
                      <a:pt x="76200" y="285750"/>
                    </a:cubicBezTo>
                    <a:cubicBezTo>
                      <a:pt x="118281" y="285750"/>
                      <a:pt x="152400" y="251631"/>
                      <a:pt x="152400" y="209550"/>
                    </a:cubicBezTo>
                    <a:cubicBezTo>
                      <a:pt x="152400" y="167469"/>
                      <a:pt x="76200" y="0"/>
                      <a:pt x="76200" y="0"/>
                    </a:cubicBezTo>
                    <a:cubicBezTo>
                      <a:pt x="76200" y="0"/>
                      <a:pt x="0" y="167459"/>
                      <a:pt x="0" y="209550"/>
                    </a:cubicBezTo>
                    <a:close/>
                  </a:path>
                </a:pathLst>
              </a:custGeom>
              <a:solidFill>
                <a:srgbClr val="E4E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21654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6675637-6615-4FE0-921A-B313759A3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995" y="1414128"/>
            <a:ext cx="5337544" cy="4971393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C78E637F-7FEC-4515-8329-F9267FB8E22F}"/>
              </a:ext>
            </a:extLst>
          </p:cNvPr>
          <p:cNvSpPr/>
          <p:nvPr/>
        </p:nvSpPr>
        <p:spPr>
          <a:xfrm>
            <a:off x="0" y="0"/>
            <a:ext cx="12192000" cy="9462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AE0CD4-28EF-4CAA-A1B8-2A2BF8230822}"/>
              </a:ext>
            </a:extLst>
          </p:cNvPr>
          <p:cNvSpPr txBox="1"/>
          <p:nvPr/>
        </p:nvSpPr>
        <p:spPr>
          <a:xfrm>
            <a:off x="10747373" y="69281"/>
            <a:ext cx="12715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2021.01.09</a:t>
            </a:r>
            <a:endParaRPr lang="ko-KR" altLang="en-US" sz="1600" b="1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6E131C0-08E6-435F-9D62-E34B85010415}"/>
              </a:ext>
            </a:extLst>
          </p:cNvPr>
          <p:cNvSpPr txBox="1"/>
          <p:nvPr/>
        </p:nvSpPr>
        <p:spPr>
          <a:xfrm>
            <a:off x="10495701" y="472474"/>
            <a:ext cx="15327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작성자</a:t>
            </a:r>
            <a:r>
              <a:rPr lang="en-US" altLang="ko-KR" sz="16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lang="ko-KR" altLang="en-US" sz="16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고민정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F41522-13E9-43BD-9AAC-169FF0974316}"/>
              </a:ext>
            </a:extLst>
          </p:cNvPr>
          <p:cNvSpPr txBox="1"/>
          <p:nvPr/>
        </p:nvSpPr>
        <p:spPr>
          <a:xfrm>
            <a:off x="1185666" y="2241852"/>
            <a:ext cx="3927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태깅</a:t>
            </a:r>
            <a:r>
              <a:rPr lang="ko-KR" altLang="en-US" sz="24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알고리즘 명사</a:t>
            </a:r>
            <a:r>
              <a:rPr lang="en-US" altLang="ko-KR" sz="24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24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서술어 수정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98207C15-23C1-47BC-97E1-BC6D3F8AF342}"/>
              </a:ext>
            </a:extLst>
          </p:cNvPr>
          <p:cNvSpPr/>
          <p:nvPr/>
        </p:nvSpPr>
        <p:spPr>
          <a:xfrm>
            <a:off x="804804" y="2357246"/>
            <a:ext cx="230878" cy="23087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72BE1FB-0D4F-4E72-AB14-E5A67D2D6DFC}"/>
              </a:ext>
            </a:extLst>
          </p:cNvPr>
          <p:cNvCxnSpPr/>
          <p:nvPr/>
        </p:nvCxnSpPr>
        <p:spPr>
          <a:xfrm>
            <a:off x="1185666" y="2740565"/>
            <a:ext cx="43399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67B6A26-E6F6-4EB7-A4B0-3E8C028D25DD}"/>
              </a:ext>
            </a:extLst>
          </p:cNvPr>
          <p:cNvSpPr txBox="1"/>
          <p:nvPr/>
        </p:nvSpPr>
        <p:spPr>
          <a:xfrm>
            <a:off x="1185666" y="3160067"/>
            <a:ext cx="2039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Github</a:t>
            </a:r>
            <a:r>
              <a:rPr lang="en-US" altLang="ko-KR" sz="24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24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계정 관리</a:t>
            </a: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C294EA89-6E43-4184-AFB8-6E8C0F4D5798}"/>
              </a:ext>
            </a:extLst>
          </p:cNvPr>
          <p:cNvSpPr/>
          <p:nvPr/>
        </p:nvSpPr>
        <p:spPr>
          <a:xfrm>
            <a:off x="804804" y="3275461"/>
            <a:ext cx="230878" cy="23087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EDC72424-D9AE-4325-AC68-65A36EA12777}"/>
              </a:ext>
            </a:extLst>
          </p:cNvPr>
          <p:cNvCxnSpPr/>
          <p:nvPr/>
        </p:nvCxnSpPr>
        <p:spPr>
          <a:xfrm>
            <a:off x="1185666" y="3658780"/>
            <a:ext cx="43399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630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Blu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5EA0"/>
      </a:accent1>
      <a:accent2>
        <a:srgbClr val="0697D5"/>
      </a:accent2>
      <a:accent3>
        <a:srgbClr val="64C1DE"/>
      </a:accent3>
      <a:accent4>
        <a:srgbClr val="BAE0EC"/>
      </a:accent4>
      <a:accent5>
        <a:srgbClr val="5094CB"/>
      </a:accent5>
      <a:accent6>
        <a:srgbClr val="657D9A"/>
      </a:accent6>
      <a:hlink>
        <a:srgbClr val="3F3F3F"/>
      </a:hlink>
      <a:folHlink>
        <a:srgbClr val="3F3F3F"/>
      </a:folHlink>
    </a:clrScheme>
    <a:fontScheme name="사용자 지정 2">
      <a:majorFont>
        <a:latin typeface="Arial"/>
        <a:ea typeface="나눔스퀘어 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14</Words>
  <Application>Microsoft Office PowerPoint</Application>
  <PresentationFormat>와이드스크린</PresentationFormat>
  <Paragraphs>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돋움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고민정</cp:lastModifiedBy>
  <cp:revision>21</cp:revision>
  <dcterms:created xsi:type="dcterms:W3CDTF">2021-05-30T11:37:53Z</dcterms:created>
  <dcterms:modified xsi:type="dcterms:W3CDTF">2022-01-08T15:23:54Z</dcterms:modified>
</cp:coreProperties>
</file>