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BF2"/>
    <a:srgbClr val="3097E4"/>
    <a:srgbClr val="657D9A"/>
    <a:srgbClr val="5094CB"/>
    <a:srgbClr val="BAE0EC"/>
    <a:srgbClr val="9ED4E4"/>
    <a:srgbClr val="B5D3EE"/>
    <a:srgbClr val="64C1DE"/>
    <a:srgbClr val="0697D5"/>
    <a:srgbClr val="005E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4753-7108-47B6-94C6-C4F87B9B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B0856-EDC1-431C-8B6D-19C44ED4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4178-AFDA-46DF-943F-E91A28DE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2F0E6-D3A2-48CA-8A1C-D72B75CC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4045-FF55-4850-ABFA-986298D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3142-F592-4C33-A881-D4E904E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CE5C1-4261-43AB-A3D5-F626175E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93EF6-D355-4A95-8F82-2ECB8373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FF5AC-55CB-4634-98A6-F33ED47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35D14-E47F-4A78-871E-8FF2D75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526B0-043E-4661-8721-D86B2005E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DE18E-4535-4BF8-9039-F6BD2F27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4C2A-4C10-4C8E-B568-865F4D97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5E3D8-5AAD-41F4-8044-C7C2276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C384-3BB0-451E-8A08-57434EE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5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BC7F-F118-42FB-97D9-B370524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C44FE-814B-4B71-A08D-DA3EFD3E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89B49-DE4E-43F1-AE96-81D8216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E1829-5ECD-488C-9847-0FBF9D87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7997A-0BDC-45CE-AA3F-87322CC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943B-C5FD-44D4-B86D-3CCCE0A4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E6B2-EB93-44D0-A69E-BA7BFABF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ED066-234D-4876-9BF5-3BE5DF3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C5AB1-E989-4C70-918F-31E4312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5157F-03EC-4E74-AA45-36D68C40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47F0-EA44-4E28-8329-2BB2C2C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F3CC-DB6A-48AD-AA06-2E8CD39F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5D1FF-934C-46FC-B9F6-E389F935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4191-407E-431C-B06A-FED3712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F7247-EF08-4AA1-A68A-9616482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8B053-D8CC-499C-BC83-705AFDC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266E-7109-4D07-82E5-3423C7C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425C5-DDCC-4D67-9DC4-DD08A2E6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558DE-B0C2-470C-927C-29919221E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BC6E0-9223-45A8-978A-D71DA1F6A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A082A-796D-4DB9-92D6-532D3839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20D1D-09BA-4302-BA34-05B84FE3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0C2D0-CD6A-4BAE-9682-65A7F89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AC048-C2A0-47C3-BEBB-730B54D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BA772-E168-40AE-BF41-1F27409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9754E-685A-4D61-ADA0-406F42D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924CD-5C2C-4342-988A-533BA847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66624-F28B-4AC7-87FA-6A55D02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57DD3-5CFC-4940-90F5-724141C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F0272-ECBD-490F-A16E-0FCD207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F0702-C376-42FD-87DA-5C99EF6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A2B7-830F-4454-BBD2-9F55A3A3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D88CD-0B73-4B1E-87CF-395A76E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A9E0-1CCD-4F1C-B192-C90A98D9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06C23-F80D-45E4-A639-85F44C79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A00FE-1245-4794-865C-098CFCF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AC262-7EE8-4460-B46C-E58C68D1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BFA3-420A-47CF-BD8F-E42C20AC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D4610-1C03-47DF-B0BD-1FCB645F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1D5E7-6040-4390-9490-F72E5FDB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37A08-DFEF-4400-93C4-4401AE97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19974-9425-41E8-A921-D1CE407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F9847-6E17-4E97-92A3-26C1BAA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8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F4B53-BC26-42CA-8977-0D5B567F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1D011-1367-47D9-8743-05ACDAAE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ECB6-91D9-4C69-8A8B-D39B2FC2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4F6C-C331-422D-AC95-F1CB8441987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238C-9188-43C5-83A6-8487E58DC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C9345-20DF-4F21-BF2B-D8F284DB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좋은 소프트웨어 설계 문서를 작성하는 방법. - DEV Community">
            <a:extLst>
              <a:ext uri="{FF2B5EF4-FFF2-40B4-BE49-F238E27FC236}">
                <a16:creationId xmlns:a16="http://schemas.microsoft.com/office/drawing/2014/main" id="{4EAD30DC-0E90-4F41-80BF-036B1FB6E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9497" y="-1"/>
            <a:ext cx="12201497" cy="68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515F49-EBFB-4E38-B6FC-8FFC28A83838}"/>
              </a:ext>
            </a:extLst>
          </p:cNvPr>
          <p:cNvSpPr/>
          <p:nvPr/>
        </p:nvSpPr>
        <p:spPr>
          <a:xfrm>
            <a:off x="1809750" y="2235200"/>
            <a:ext cx="8572500" cy="238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3ABEE-6664-431B-8FA4-39A7B064861F}"/>
              </a:ext>
            </a:extLst>
          </p:cNvPr>
          <p:cNvSpPr txBox="1"/>
          <p:nvPr/>
        </p:nvSpPr>
        <p:spPr>
          <a:xfrm>
            <a:off x="4820651" y="2967335"/>
            <a:ext cx="2550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>
                    <a:lumMod val="95000"/>
                  </a:schemeClr>
                </a:solidFill>
              </a:rPr>
              <a:t>연구노트</a:t>
            </a:r>
          </a:p>
        </p:txBody>
      </p:sp>
      <p:pic>
        <p:nvPicPr>
          <p:cNvPr id="19" name="그래픽 18" descr="네 개의 유기적 셰이프">
            <a:extLst>
              <a:ext uri="{FF2B5EF4-FFF2-40B4-BE49-F238E27FC236}">
                <a16:creationId xmlns:a16="http://schemas.microsoft.com/office/drawing/2014/main" id="{23474660-AFBD-47B6-9B82-43430082C6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9591" y="203708"/>
            <a:ext cx="2562239" cy="2562239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40B04DEB-84F7-4679-BC14-512BA1BF05C6}"/>
              </a:ext>
            </a:extLst>
          </p:cNvPr>
          <p:cNvGrpSpPr/>
          <p:nvPr/>
        </p:nvGrpSpPr>
        <p:grpSpPr>
          <a:xfrm>
            <a:off x="1254470" y="3932352"/>
            <a:ext cx="1091565" cy="1380895"/>
            <a:chOff x="1019175" y="3631790"/>
            <a:chExt cx="1581150" cy="2000250"/>
          </a:xfrm>
        </p:grpSpPr>
        <p:grpSp>
          <p:nvGrpSpPr>
            <p:cNvPr id="22" name="그래픽 20" descr="빗방울">
              <a:extLst>
                <a:ext uri="{FF2B5EF4-FFF2-40B4-BE49-F238E27FC236}">
                  <a16:creationId xmlns:a16="http://schemas.microsoft.com/office/drawing/2014/main" id="{D25DD319-D9AA-405C-8205-23B13E0D3FEC}"/>
                </a:ext>
              </a:extLst>
            </p:cNvPr>
            <p:cNvGrpSpPr/>
            <p:nvPr/>
          </p:nvGrpSpPr>
          <p:grpSpPr>
            <a:xfrm>
              <a:off x="1304925" y="3631790"/>
              <a:ext cx="1009650" cy="285750"/>
              <a:chOff x="1304925" y="3631790"/>
              <a:chExt cx="1009650" cy="285750"/>
            </a:xfrm>
            <a:solidFill>
              <a:srgbClr val="E4E4E4"/>
            </a:solidFill>
          </p:grpSpPr>
          <p:sp>
            <p:nvSpPr>
              <p:cNvPr id="23" name="그래픽 20" descr="빗방울">
                <a:extLst>
                  <a:ext uri="{FF2B5EF4-FFF2-40B4-BE49-F238E27FC236}">
                    <a16:creationId xmlns:a16="http://schemas.microsoft.com/office/drawing/2014/main" id="{CB7A1DBD-9071-4B76-BF77-1CFE3663BAEC}"/>
                  </a:ext>
                </a:extLst>
              </p:cNvPr>
              <p:cNvSpPr/>
              <p:nvPr/>
            </p:nvSpPr>
            <p:spPr>
              <a:xfrm>
                <a:off x="15906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그래픽 20" descr="빗방울">
                <a:extLst>
                  <a:ext uri="{FF2B5EF4-FFF2-40B4-BE49-F238E27FC236}">
                    <a16:creationId xmlns:a16="http://schemas.microsoft.com/office/drawing/2014/main" id="{76A9598B-ACCC-4D69-B620-D0FB42DFF7E5}"/>
                  </a:ext>
                </a:extLst>
              </p:cNvPr>
              <p:cNvSpPr/>
              <p:nvPr/>
            </p:nvSpPr>
            <p:spPr>
              <a:xfrm>
                <a:off x="130492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그래픽 20" descr="빗방울">
                <a:extLst>
                  <a:ext uri="{FF2B5EF4-FFF2-40B4-BE49-F238E27FC236}">
                    <a16:creationId xmlns:a16="http://schemas.microsoft.com/office/drawing/2014/main" id="{8DB4F081-3B03-427D-ADF2-E60A3FC40F60}"/>
                  </a:ext>
                </a:extLst>
              </p:cNvPr>
              <p:cNvSpPr/>
              <p:nvPr/>
            </p:nvSpPr>
            <p:spPr>
              <a:xfrm>
                <a:off x="2162175" y="3631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6" name="그래픽 20" descr="빗방울">
              <a:extLst>
                <a:ext uri="{FF2B5EF4-FFF2-40B4-BE49-F238E27FC236}">
                  <a16:creationId xmlns:a16="http://schemas.microsoft.com/office/drawing/2014/main" id="{62D55B87-50C8-4978-8111-B8EEA01036F9}"/>
                </a:ext>
              </a:extLst>
            </p:cNvPr>
            <p:cNvGrpSpPr/>
            <p:nvPr/>
          </p:nvGrpSpPr>
          <p:grpSpPr>
            <a:xfrm>
              <a:off x="1476375" y="4203290"/>
              <a:ext cx="723900" cy="285750"/>
              <a:chOff x="1476375" y="4203290"/>
              <a:chExt cx="723900" cy="285750"/>
            </a:xfrm>
            <a:solidFill>
              <a:srgbClr val="E4E4E4"/>
            </a:solidFill>
          </p:grpSpPr>
          <p:sp>
            <p:nvSpPr>
              <p:cNvPr id="27" name="그래픽 20" descr="빗방울">
                <a:extLst>
                  <a:ext uri="{FF2B5EF4-FFF2-40B4-BE49-F238E27FC236}">
                    <a16:creationId xmlns:a16="http://schemas.microsoft.com/office/drawing/2014/main" id="{2290CBA6-C58E-4A35-A647-B35A000A011C}"/>
                  </a:ext>
                </a:extLst>
              </p:cNvPr>
              <p:cNvSpPr/>
              <p:nvPr/>
            </p:nvSpPr>
            <p:spPr>
              <a:xfrm>
                <a:off x="14763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그래픽 20" descr="빗방울">
                <a:extLst>
                  <a:ext uri="{FF2B5EF4-FFF2-40B4-BE49-F238E27FC236}">
                    <a16:creationId xmlns:a16="http://schemas.microsoft.com/office/drawing/2014/main" id="{A8950C8D-F6FF-41FD-9F10-4181BE489E72}"/>
                  </a:ext>
                </a:extLst>
              </p:cNvPr>
              <p:cNvSpPr/>
              <p:nvPr/>
            </p:nvSpPr>
            <p:spPr>
              <a:xfrm>
                <a:off x="2047875" y="4203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9" name="그래픽 20" descr="빗방울">
              <a:extLst>
                <a:ext uri="{FF2B5EF4-FFF2-40B4-BE49-F238E27FC236}">
                  <a16:creationId xmlns:a16="http://schemas.microsoft.com/office/drawing/2014/main" id="{DAB3F0DE-7FB1-45FD-B724-001E1BD19CCE}"/>
                </a:ext>
              </a:extLst>
            </p:cNvPr>
            <p:cNvGrpSpPr/>
            <p:nvPr/>
          </p:nvGrpSpPr>
          <p:grpSpPr>
            <a:xfrm>
              <a:off x="1019175" y="4774790"/>
              <a:ext cx="1581150" cy="285750"/>
              <a:chOff x="1019175" y="4774790"/>
              <a:chExt cx="1581150" cy="285750"/>
            </a:xfrm>
            <a:solidFill>
              <a:srgbClr val="E4E4E4"/>
            </a:solidFill>
          </p:grpSpPr>
          <p:sp>
            <p:nvSpPr>
              <p:cNvPr id="30" name="그래픽 20" descr="빗방울">
                <a:extLst>
                  <a:ext uri="{FF2B5EF4-FFF2-40B4-BE49-F238E27FC236}">
                    <a16:creationId xmlns:a16="http://schemas.microsoft.com/office/drawing/2014/main" id="{A1BC87B5-B632-490E-AC5A-A5F2255AD3E7}"/>
                  </a:ext>
                </a:extLst>
              </p:cNvPr>
              <p:cNvSpPr/>
              <p:nvPr/>
            </p:nvSpPr>
            <p:spPr>
              <a:xfrm>
                <a:off x="101917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그래픽 20" descr="빗방울">
                <a:extLst>
                  <a:ext uri="{FF2B5EF4-FFF2-40B4-BE49-F238E27FC236}">
                    <a16:creationId xmlns:a16="http://schemas.microsoft.com/office/drawing/2014/main" id="{3D699C93-334E-41F4-A2ED-DFC752A14525}"/>
                  </a:ext>
                </a:extLst>
              </p:cNvPr>
              <p:cNvSpPr/>
              <p:nvPr/>
            </p:nvSpPr>
            <p:spPr>
              <a:xfrm>
                <a:off x="1304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그래픽 20" descr="빗방울">
                <a:extLst>
                  <a:ext uri="{FF2B5EF4-FFF2-40B4-BE49-F238E27FC236}">
                    <a16:creationId xmlns:a16="http://schemas.microsoft.com/office/drawing/2014/main" id="{724582AA-BC38-4ACF-A04E-DA0E971239B9}"/>
                  </a:ext>
                </a:extLst>
              </p:cNvPr>
              <p:cNvSpPr/>
              <p:nvPr/>
            </p:nvSpPr>
            <p:spPr>
              <a:xfrm>
                <a:off x="18764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그래픽 20" descr="빗방울">
                <a:extLst>
                  <a:ext uri="{FF2B5EF4-FFF2-40B4-BE49-F238E27FC236}">
                    <a16:creationId xmlns:a16="http://schemas.microsoft.com/office/drawing/2014/main" id="{44AEED70-5A0F-4140-85F3-502266D0E5D7}"/>
                  </a:ext>
                </a:extLst>
              </p:cNvPr>
              <p:cNvSpPr/>
              <p:nvPr/>
            </p:nvSpPr>
            <p:spPr>
              <a:xfrm>
                <a:off x="2447925" y="47747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4" name="그래픽 20" descr="빗방울">
              <a:extLst>
                <a:ext uri="{FF2B5EF4-FFF2-40B4-BE49-F238E27FC236}">
                  <a16:creationId xmlns:a16="http://schemas.microsoft.com/office/drawing/2014/main" id="{85B68213-566E-46E6-A565-98EC27961248}"/>
                </a:ext>
              </a:extLst>
            </p:cNvPr>
            <p:cNvGrpSpPr/>
            <p:nvPr/>
          </p:nvGrpSpPr>
          <p:grpSpPr>
            <a:xfrm>
              <a:off x="1190625" y="5346290"/>
              <a:ext cx="1295400" cy="285750"/>
              <a:chOff x="1190625" y="5346290"/>
              <a:chExt cx="1295400" cy="285750"/>
            </a:xfrm>
            <a:solidFill>
              <a:srgbClr val="E4E4E4"/>
            </a:solidFill>
          </p:grpSpPr>
          <p:sp>
            <p:nvSpPr>
              <p:cNvPr id="35" name="그래픽 20" descr="빗방울">
                <a:extLst>
                  <a:ext uri="{FF2B5EF4-FFF2-40B4-BE49-F238E27FC236}">
                    <a16:creationId xmlns:a16="http://schemas.microsoft.com/office/drawing/2014/main" id="{CD905C91-9E84-4DAB-8AA4-A40AAA92369D}"/>
                  </a:ext>
                </a:extLst>
              </p:cNvPr>
              <p:cNvSpPr/>
              <p:nvPr/>
            </p:nvSpPr>
            <p:spPr>
              <a:xfrm>
                <a:off x="1190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그래픽 20" descr="빗방울">
                <a:extLst>
                  <a:ext uri="{FF2B5EF4-FFF2-40B4-BE49-F238E27FC236}">
                    <a16:creationId xmlns:a16="http://schemas.microsoft.com/office/drawing/2014/main" id="{F60192BA-8140-4A08-906B-F6C03BF18B00}"/>
                  </a:ext>
                </a:extLst>
              </p:cNvPr>
              <p:cNvSpPr/>
              <p:nvPr/>
            </p:nvSpPr>
            <p:spPr>
              <a:xfrm>
                <a:off x="204787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그래픽 20" descr="빗방울">
                <a:extLst>
                  <a:ext uri="{FF2B5EF4-FFF2-40B4-BE49-F238E27FC236}">
                    <a16:creationId xmlns:a16="http://schemas.microsoft.com/office/drawing/2014/main" id="{C00B8DFD-D500-484D-A7BC-BE5E3BC5E4FB}"/>
                  </a:ext>
                </a:extLst>
              </p:cNvPr>
              <p:cNvSpPr/>
              <p:nvPr/>
            </p:nvSpPr>
            <p:spPr>
              <a:xfrm>
                <a:off x="2333625" y="5346290"/>
                <a:ext cx="152400" cy="285750"/>
              </a:xfrm>
              <a:custGeom>
                <a:avLst/>
                <a:gdLst>
                  <a:gd name="connsiteX0" fmla="*/ 0 w 152400"/>
                  <a:gd name="connsiteY0" fmla="*/ 209550 h 285750"/>
                  <a:gd name="connsiteX1" fmla="*/ 76200 w 152400"/>
                  <a:gd name="connsiteY1" fmla="*/ 285750 h 285750"/>
                  <a:gd name="connsiteX2" fmla="*/ 152400 w 152400"/>
                  <a:gd name="connsiteY2" fmla="*/ 209550 h 285750"/>
                  <a:gd name="connsiteX3" fmla="*/ 76200 w 152400"/>
                  <a:gd name="connsiteY3" fmla="*/ 0 h 285750"/>
                  <a:gd name="connsiteX4" fmla="*/ 0 w 152400"/>
                  <a:gd name="connsiteY4" fmla="*/ 2095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285750">
                    <a:moveTo>
                      <a:pt x="0" y="209550"/>
                    </a:moveTo>
                    <a:cubicBezTo>
                      <a:pt x="0" y="251631"/>
                      <a:pt x="34119" y="285750"/>
                      <a:pt x="76200" y="285750"/>
                    </a:cubicBezTo>
                    <a:cubicBezTo>
                      <a:pt x="118281" y="285750"/>
                      <a:pt x="152400" y="251631"/>
                      <a:pt x="152400" y="209550"/>
                    </a:cubicBezTo>
                    <a:cubicBezTo>
                      <a:pt x="152400" y="167469"/>
                      <a:pt x="76200" y="0"/>
                      <a:pt x="76200" y="0"/>
                    </a:cubicBezTo>
                    <a:cubicBezTo>
                      <a:pt x="76200" y="0"/>
                      <a:pt x="0" y="167459"/>
                      <a:pt x="0" y="209550"/>
                    </a:cubicBezTo>
                    <a:close/>
                  </a:path>
                </a:pathLst>
              </a:custGeom>
              <a:solidFill>
                <a:srgbClr val="E4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16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E0CD4-28EF-4CAA-A1B8-2A2BF8230822}"/>
              </a:ext>
            </a:extLst>
          </p:cNvPr>
          <p:cNvSpPr txBox="1"/>
          <p:nvPr/>
        </p:nvSpPr>
        <p:spPr>
          <a:xfrm>
            <a:off x="10747373" y="69281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2021.01.11</a:t>
            </a:r>
            <a:endParaRPr lang="ko-KR" altLang="en-US" sz="16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E131C0-08E6-435F-9D62-E34B85010415}"/>
              </a:ext>
            </a:extLst>
          </p:cNvPr>
          <p:cNvSpPr txBox="1"/>
          <p:nvPr/>
        </p:nvSpPr>
        <p:spPr>
          <a:xfrm>
            <a:off x="10495701" y="472474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r>
              <a:rPr lang="en-US" altLang="ko-KR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고민정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91CC90-A3C1-4BC3-AB24-90917F308208}"/>
              </a:ext>
            </a:extLst>
          </p:cNvPr>
          <p:cNvGrpSpPr/>
          <p:nvPr/>
        </p:nvGrpSpPr>
        <p:grpSpPr>
          <a:xfrm>
            <a:off x="804804" y="2241852"/>
            <a:ext cx="4720785" cy="498713"/>
            <a:chOff x="804804" y="2241852"/>
            <a:chExt cx="4720785" cy="4987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F41522-13E9-43BD-9AAC-169FF0974316}"/>
                </a:ext>
              </a:extLst>
            </p:cNvPr>
            <p:cNvSpPr txBox="1"/>
            <p:nvPr/>
          </p:nvSpPr>
          <p:spPr>
            <a:xfrm>
              <a:off x="1185666" y="2241852"/>
              <a:ext cx="3326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태깅</a:t>
              </a:r>
              <a:r>
                <a:rPr lang="ko-KR" altLang="en-US" sz="24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알고리즘 수정 및 보완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8207C15-23C1-47BC-97E1-BC6D3F8AF342}"/>
                </a:ext>
              </a:extLst>
            </p:cNvPr>
            <p:cNvSpPr/>
            <p:nvPr/>
          </p:nvSpPr>
          <p:spPr>
            <a:xfrm>
              <a:off x="804804" y="2357246"/>
              <a:ext cx="230878" cy="230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72BE1FB-0D4F-4E72-AB14-E5A67D2D6DFC}"/>
                </a:ext>
              </a:extLst>
            </p:cNvPr>
            <p:cNvCxnSpPr/>
            <p:nvPr/>
          </p:nvCxnSpPr>
          <p:spPr>
            <a:xfrm>
              <a:off x="1185666" y="2740565"/>
              <a:ext cx="4339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0C15E7-4C74-49E0-9E49-44296A56D80D}"/>
              </a:ext>
            </a:extLst>
          </p:cNvPr>
          <p:cNvGrpSpPr/>
          <p:nvPr/>
        </p:nvGrpSpPr>
        <p:grpSpPr>
          <a:xfrm>
            <a:off x="804804" y="3182131"/>
            <a:ext cx="4720785" cy="498713"/>
            <a:chOff x="804804" y="3160067"/>
            <a:chExt cx="4720785" cy="49871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7B6A26-E6F6-4EB7-A4B0-3E8C028D25DD}"/>
                </a:ext>
              </a:extLst>
            </p:cNvPr>
            <p:cNvSpPr txBox="1"/>
            <p:nvPr/>
          </p:nvSpPr>
          <p:spPr>
            <a:xfrm>
              <a:off x="1185666" y="3160067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Github</a:t>
              </a:r>
              <a:r>
                <a:rPr lang="en-US" altLang="ko-KR" sz="24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ko-KR" altLang="en-US" sz="24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계정 관리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294EA89-6E43-4184-AFB8-6E8C0F4D5798}"/>
                </a:ext>
              </a:extLst>
            </p:cNvPr>
            <p:cNvSpPr/>
            <p:nvPr/>
          </p:nvSpPr>
          <p:spPr>
            <a:xfrm>
              <a:off x="804804" y="3275461"/>
              <a:ext cx="230878" cy="230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DC72424-D9AE-4325-AC68-65A36EA12777}"/>
                </a:ext>
              </a:extLst>
            </p:cNvPr>
            <p:cNvCxnSpPr/>
            <p:nvPr/>
          </p:nvCxnSpPr>
          <p:spPr>
            <a:xfrm>
              <a:off x="1185666" y="3658780"/>
              <a:ext cx="4339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049BF1A-5122-4F49-9CFD-D62FC17C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95" y="1928386"/>
            <a:ext cx="5334202" cy="3942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63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EA0"/>
      </a:accent1>
      <a:accent2>
        <a:srgbClr val="0697D5"/>
      </a:accent2>
      <a:accent3>
        <a:srgbClr val="64C1DE"/>
      </a:accent3>
      <a:accent4>
        <a:srgbClr val="BAE0EC"/>
      </a:accent4>
      <a:accent5>
        <a:srgbClr val="5094CB"/>
      </a:accent5>
      <a:accent6>
        <a:srgbClr val="657D9A"/>
      </a:accent6>
      <a:hlink>
        <a:srgbClr val="3F3F3F"/>
      </a:hlink>
      <a:folHlink>
        <a:srgbClr val="3F3F3F"/>
      </a:folHlink>
    </a:clrScheme>
    <a:fontScheme name="사용자 지정 2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고민정</cp:lastModifiedBy>
  <cp:revision>24</cp:revision>
  <dcterms:created xsi:type="dcterms:W3CDTF">2021-05-30T11:37:53Z</dcterms:created>
  <dcterms:modified xsi:type="dcterms:W3CDTF">2022-01-11T13:18:26Z</dcterms:modified>
</cp:coreProperties>
</file>