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BF2"/>
    <a:srgbClr val="3097E4"/>
    <a:srgbClr val="657D9A"/>
    <a:srgbClr val="5094CB"/>
    <a:srgbClr val="BAE0EC"/>
    <a:srgbClr val="9ED4E4"/>
    <a:srgbClr val="B5D3EE"/>
    <a:srgbClr val="64C1DE"/>
    <a:srgbClr val="0697D5"/>
    <a:srgbClr val="005E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6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4753-7108-47B6-94C6-C4F87B9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B0856-EDC1-431C-8B6D-19C44ED4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4178-AFDA-46DF-943F-E91A28DE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2F0E6-D3A2-48CA-8A1C-D72B75CC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4045-FF55-4850-ABFA-986298D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3142-F592-4C33-A881-D4E904E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CE5C1-4261-43AB-A3D5-F626175E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93EF6-D355-4A95-8F82-2ECB837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FF5AC-55CB-4634-98A6-F33ED47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35D14-E47F-4A78-871E-8FF2D75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526B0-043E-4661-8721-D86B2005E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E18E-4535-4BF8-9039-F6BD2F27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4C2A-4C10-4C8E-B568-865F4D9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5E3D8-5AAD-41F4-8044-C7C2276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C384-3BB0-451E-8A08-57434EE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BC7F-F118-42FB-97D9-B370524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C44FE-814B-4B71-A08D-DA3EFD3E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9B49-DE4E-43F1-AE96-81D8216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E1829-5ECD-488C-9847-0FBF9D87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7997A-0BDC-45CE-AA3F-87322CC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943B-C5FD-44D4-B86D-3CCCE0A4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E6B2-EB93-44D0-A69E-BA7BFABF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ED066-234D-4876-9BF5-3BE5DF3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5AB1-E989-4C70-918F-31E4312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5157F-03EC-4E74-AA45-36D68C40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47F0-EA44-4E28-8329-2BB2C2C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F3CC-DB6A-48AD-AA06-2E8CD39F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5D1FF-934C-46FC-B9F6-E389F93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4191-407E-431C-B06A-FED3712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F7247-EF08-4AA1-A68A-9616482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8B053-D8CC-499C-BC83-705AFDC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266E-7109-4D07-82E5-3423C7C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425C5-DDCC-4D67-9DC4-DD08A2E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558DE-B0C2-470C-927C-29919221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BC6E0-9223-45A8-978A-D71DA1F6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A082A-796D-4DB9-92D6-532D3839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20D1D-09BA-4302-BA34-05B84FE3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0C2D0-CD6A-4BAE-9682-65A7F89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AC048-C2A0-47C3-BEBB-730B54D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A772-E168-40AE-BF41-1F27409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9754E-685A-4D61-ADA0-406F42D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924CD-5C2C-4342-988A-533BA84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66624-F28B-4AC7-87FA-6A55D02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57DD3-5CFC-4940-90F5-724141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F0272-ECBD-490F-A16E-0FCD20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F0702-C376-42FD-87DA-5C99EF6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A2B7-830F-4454-BBD2-9F55A3A3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88CD-0B73-4B1E-87CF-395A76E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A9E0-1CCD-4F1C-B192-C90A98D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06C23-F80D-45E4-A639-85F44C79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A00FE-1245-4794-865C-098CFCF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AC262-7EE8-4460-B46C-E58C68D1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BFA3-420A-47CF-BD8F-E42C20AC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D4610-1C03-47DF-B0BD-1FCB64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1D5E7-6040-4390-9490-F72E5FDB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7A08-DFEF-4400-93C4-4401AE9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19974-9425-41E8-A921-D1CE407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F9847-6E17-4E97-92A3-26C1BAA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F4B53-BC26-42CA-8977-0D5B567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D011-1367-47D9-8743-05ACDAAE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ECB6-91D9-4C69-8A8B-D39B2FC2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4F6C-C331-422D-AC95-F1CB8441987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238C-9188-43C5-83A6-8487E58D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C9345-20DF-4F21-BF2B-D8F284DB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좋은 소프트웨어 설계 문서를 작성하는 방법. - DEV Community">
            <a:extLst>
              <a:ext uri="{FF2B5EF4-FFF2-40B4-BE49-F238E27FC236}">
                <a16:creationId xmlns:a16="http://schemas.microsoft.com/office/drawing/2014/main" id="{4EAD30DC-0E90-4F41-80BF-036B1FB6E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9497" y="-1"/>
            <a:ext cx="12201497" cy="68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515F49-EBFB-4E38-B6FC-8FFC28A83838}"/>
              </a:ext>
            </a:extLst>
          </p:cNvPr>
          <p:cNvSpPr/>
          <p:nvPr/>
        </p:nvSpPr>
        <p:spPr>
          <a:xfrm>
            <a:off x="1809750" y="2235200"/>
            <a:ext cx="8572500" cy="238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3ABEE-6664-431B-8FA4-39A7B064861F}"/>
              </a:ext>
            </a:extLst>
          </p:cNvPr>
          <p:cNvSpPr txBox="1"/>
          <p:nvPr/>
        </p:nvSpPr>
        <p:spPr>
          <a:xfrm>
            <a:off x="4820651" y="2967335"/>
            <a:ext cx="2550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>
                    <a:lumMod val="95000"/>
                  </a:schemeClr>
                </a:solidFill>
              </a:rPr>
              <a:t>연구노트</a:t>
            </a:r>
          </a:p>
        </p:txBody>
      </p:sp>
      <p:pic>
        <p:nvPicPr>
          <p:cNvPr id="19" name="그래픽 18" descr="네 개의 유기적 셰이프">
            <a:extLst>
              <a:ext uri="{FF2B5EF4-FFF2-40B4-BE49-F238E27FC236}">
                <a16:creationId xmlns:a16="http://schemas.microsoft.com/office/drawing/2014/main" id="{23474660-AFBD-47B6-9B82-43430082C6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9591" y="203708"/>
            <a:ext cx="2562239" cy="2562239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B04DEB-84F7-4679-BC14-512BA1BF05C6}"/>
              </a:ext>
            </a:extLst>
          </p:cNvPr>
          <p:cNvGrpSpPr/>
          <p:nvPr/>
        </p:nvGrpSpPr>
        <p:grpSpPr>
          <a:xfrm>
            <a:off x="1254470" y="3932352"/>
            <a:ext cx="1091565" cy="1380895"/>
            <a:chOff x="1019175" y="3631790"/>
            <a:chExt cx="1581150" cy="2000250"/>
          </a:xfrm>
        </p:grpSpPr>
        <p:grpSp>
          <p:nvGrpSpPr>
            <p:cNvPr id="22" name="그래픽 20" descr="빗방울">
              <a:extLst>
                <a:ext uri="{FF2B5EF4-FFF2-40B4-BE49-F238E27FC236}">
                  <a16:creationId xmlns:a16="http://schemas.microsoft.com/office/drawing/2014/main" id="{D25DD319-D9AA-405C-8205-23B13E0D3FEC}"/>
                </a:ext>
              </a:extLst>
            </p:cNvPr>
            <p:cNvGrpSpPr/>
            <p:nvPr/>
          </p:nvGrpSpPr>
          <p:grpSpPr>
            <a:xfrm>
              <a:off x="1304925" y="3631790"/>
              <a:ext cx="1009650" cy="285750"/>
              <a:chOff x="1304925" y="3631790"/>
              <a:chExt cx="1009650" cy="285750"/>
            </a:xfrm>
            <a:solidFill>
              <a:srgbClr val="E4E4E4"/>
            </a:solidFill>
          </p:grpSpPr>
          <p:sp>
            <p:nvSpPr>
              <p:cNvPr id="23" name="그래픽 20" descr="빗방울">
                <a:extLst>
                  <a:ext uri="{FF2B5EF4-FFF2-40B4-BE49-F238E27FC236}">
                    <a16:creationId xmlns:a16="http://schemas.microsoft.com/office/drawing/2014/main" id="{CB7A1DBD-9071-4B76-BF77-1CFE3663BAEC}"/>
                  </a:ext>
                </a:extLst>
              </p:cNvPr>
              <p:cNvSpPr/>
              <p:nvPr/>
            </p:nvSpPr>
            <p:spPr>
              <a:xfrm>
                <a:off x="15906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그래픽 20" descr="빗방울">
                <a:extLst>
                  <a:ext uri="{FF2B5EF4-FFF2-40B4-BE49-F238E27FC236}">
                    <a16:creationId xmlns:a16="http://schemas.microsoft.com/office/drawing/2014/main" id="{76A9598B-ACCC-4D69-B620-D0FB42DFF7E5}"/>
                  </a:ext>
                </a:extLst>
              </p:cNvPr>
              <p:cNvSpPr/>
              <p:nvPr/>
            </p:nvSpPr>
            <p:spPr>
              <a:xfrm>
                <a:off x="130492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그래픽 20" descr="빗방울">
                <a:extLst>
                  <a:ext uri="{FF2B5EF4-FFF2-40B4-BE49-F238E27FC236}">
                    <a16:creationId xmlns:a16="http://schemas.microsoft.com/office/drawing/2014/main" id="{8DB4F081-3B03-427D-ADF2-E60A3FC40F60}"/>
                  </a:ext>
                </a:extLst>
              </p:cNvPr>
              <p:cNvSpPr/>
              <p:nvPr/>
            </p:nvSpPr>
            <p:spPr>
              <a:xfrm>
                <a:off x="21621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" name="그래픽 20" descr="빗방울">
              <a:extLst>
                <a:ext uri="{FF2B5EF4-FFF2-40B4-BE49-F238E27FC236}">
                  <a16:creationId xmlns:a16="http://schemas.microsoft.com/office/drawing/2014/main" id="{62D55B87-50C8-4978-8111-B8EEA01036F9}"/>
                </a:ext>
              </a:extLst>
            </p:cNvPr>
            <p:cNvGrpSpPr/>
            <p:nvPr/>
          </p:nvGrpSpPr>
          <p:grpSpPr>
            <a:xfrm>
              <a:off x="1476375" y="4203290"/>
              <a:ext cx="723900" cy="285750"/>
              <a:chOff x="1476375" y="4203290"/>
              <a:chExt cx="723900" cy="285750"/>
            </a:xfrm>
            <a:solidFill>
              <a:srgbClr val="E4E4E4"/>
            </a:solidFill>
          </p:grpSpPr>
          <p:sp>
            <p:nvSpPr>
              <p:cNvPr id="27" name="그래픽 20" descr="빗방울">
                <a:extLst>
                  <a:ext uri="{FF2B5EF4-FFF2-40B4-BE49-F238E27FC236}">
                    <a16:creationId xmlns:a16="http://schemas.microsoft.com/office/drawing/2014/main" id="{2290CBA6-C58E-4A35-A647-B35A000A011C}"/>
                  </a:ext>
                </a:extLst>
              </p:cNvPr>
              <p:cNvSpPr/>
              <p:nvPr/>
            </p:nvSpPr>
            <p:spPr>
              <a:xfrm>
                <a:off x="14763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그래픽 20" descr="빗방울">
                <a:extLst>
                  <a:ext uri="{FF2B5EF4-FFF2-40B4-BE49-F238E27FC236}">
                    <a16:creationId xmlns:a16="http://schemas.microsoft.com/office/drawing/2014/main" id="{A8950C8D-F6FF-41FD-9F10-4181BE489E72}"/>
                  </a:ext>
                </a:extLst>
              </p:cNvPr>
              <p:cNvSpPr/>
              <p:nvPr/>
            </p:nvSpPr>
            <p:spPr>
              <a:xfrm>
                <a:off x="20478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9" name="그래픽 20" descr="빗방울">
              <a:extLst>
                <a:ext uri="{FF2B5EF4-FFF2-40B4-BE49-F238E27FC236}">
                  <a16:creationId xmlns:a16="http://schemas.microsoft.com/office/drawing/2014/main" id="{DAB3F0DE-7FB1-45FD-B724-001E1BD19CCE}"/>
                </a:ext>
              </a:extLst>
            </p:cNvPr>
            <p:cNvGrpSpPr/>
            <p:nvPr/>
          </p:nvGrpSpPr>
          <p:grpSpPr>
            <a:xfrm>
              <a:off x="1019175" y="4774790"/>
              <a:ext cx="1581150" cy="285750"/>
              <a:chOff x="1019175" y="4774790"/>
              <a:chExt cx="1581150" cy="285750"/>
            </a:xfrm>
            <a:solidFill>
              <a:srgbClr val="E4E4E4"/>
            </a:solidFill>
          </p:grpSpPr>
          <p:sp>
            <p:nvSpPr>
              <p:cNvPr id="30" name="그래픽 20" descr="빗방울">
                <a:extLst>
                  <a:ext uri="{FF2B5EF4-FFF2-40B4-BE49-F238E27FC236}">
                    <a16:creationId xmlns:a16="http://schemas.microsoft.com/office/drawing/2014/main" id="{A1BC87B5-B632-490E-AC5A-A5F2255AD3E7}"/>
                  </a:ext>
                </a:extLst>
              </p:cNvPr>
              <p:cNvSpPr/>
              <p:nvPr/>
            </p:nvSpPr>
            <p:spPr>
              <a:xfrm>
                <a:off x="101917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그래픽 20" descr="빗방울">
                <a:extLst>
                  <a:ext uri="{FF2B5EF4-FFF2-40B4-BE49-F238E27FC236}">
                    <a16:creationId xmlns:a16="http://schemas.microsoft.com/office/drawing/2014/main" id="{3D699C93-334E-41F4-A2ED-DFC752A14525}"/>
                  </a:ext>
                </a:extLst>
              </p:cNvPr>
              <p:cNvSpPr/>
              <p:nvPr/>
            </p:nvSpPr>
            <p:spPr>
              <a:xfrm>
                <a:off x="1304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그래픽 20" descr="빗방울">
                <a:extLst>
                  <a:ext uri="{FF2B5EF4-FFF2-40B4-BE49-F238E27FC236}">
                    <a16:creationId xmlns:a16="http://schemas.microsoft.com/office/drawing/2014/main" id="{724582AA-BC38-4ACF-A04E-DA0E971239B9}"/>
                  </a:ext>
                </a:extLst>
              </p:cNvPr>
              <p:cNvSpPr/>
              <p:nvPr/>
            </p:nvSpPr>
            <p:spPr>
              <a:xfrm>
                <a:off x="18764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그래픽 20" descr="빗방울">
                <a:extLst>
                  <a:ext uri="{FF2B5EF4-FFF2-40B4-BE49-F238E27FC236}">
                    <a16:creationId xmlns:a16="http://schemas.microsoft.com/office/drawing/2014/main" id="{44AEED70-5A0F-4140-85F3-502266D0E5D7}"/>
                  </a:ext>
                </a:extLst>
              </p:cNvPr>
              <p:cNvSpPr/>
              <p:nvPr/>
            </p:nvSpPr>
            <p:spPr>
              <a:xfrm>
                <a:off x="2447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20" descr="빗방울">
              <a:extLst>
                <a:ext uri="{FF2B5EF4-FFF2-40B4-BE49-F238E27FC236}">
                  <a16:creationId xmlns:a16="http://schemas.microsoft.com/office/drawing/2014/main" id="{85B68213-566E-46E6-A565-98EC27961248}"/>
                </a:ext>
              </a:extLst>
            </p:cNvPr>
            <p:cNvGrpSpPr/>
            <p:nvPr/>
          </p:nvGrpSpPr>
          <p:grpSpPr>
            <a:xfrm>
              <a:off x="1190625" y="5346290"/>
              <a:ext cx="1295400" cy="285750"/>
              <a:chOff x="1190625" y="5346290"/>
              <a:chExt cx="1295400" cy="285750"/>
            </a:xfrm>
            <a:solidFill>
              <a:srgbClr val="E4E4E4"/>
            </a:solidFill>
          </p:grpSpPr>
          <p:sp>
            <p:nvSpPr>
              <p:cNvPr id="35" name="그래픽 20" descr="빗방울">
                <a:extLst>
                  <a:ext uri="{FF2B5EF4-FFF2-40B4-BE49-F238E27FC236}">
                    <a16:creationId xmlns:a16="http://schemas.microsoft.com/office/drawing/2014/main" id="{CD905C91-9E84-4DAB-8AA4-A40AAA92369D}"/>
                  </a:ext>
                </a:extLst>
              </p:cNvPr>
              <p:cNvSpPr/>
              <p:nvPr/>
            </p:nvSpPr>
            <p:spPr>
              <a:xfrm>
                <a:off x="1190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그래픽 20" descr="빗방울">
                <a:extLst>
                  <a:ext uri="{FF2B5EF4-FFF2-40B4-BE49-F238E27FC236}">
                    <a16:creationId xmlns:a16="http://schemas.microsoft.com/office/drawing/2014/main" id="{F60192BA-8140-4A08-906B-F6C03BF18B00}"/>
                  </a:ext>
                </a:extLst>
              </p:cNvPr>
              <p:cNvSpPr/>
              <p:nvPr/>
            </p:nvSpPr>
            <p:spPr>
              <a:xfrm>
                <a:off x="204787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20" descr="빗방울">
                <a:extLst>
                  <a:ext uri="{FF2B5EF4-FFF2-40B4-BE49-F238E27FC236}">
                    <a16:creationId xmlns:a16="http://schemas.microsoft.com/office/drawing/2014/main" id="{C00B8DFD-D500-484D-A7BC-BE5E3BC5E4FB}"/>
                  </a:ext>
                </a:extLst>
              </p:cNvPr>
              <p:cNvSpPr/>
              <p:nvPr/>
            </p:nvSpPr>
            <p:spPr>
              <a:xfrm>
                <a:off x="2333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16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FAA74E-D033-412A-ADD9-014FCB6FEB07}"/>
              </a:ext>
            </a:extLst>
          </p:cNvPr>
          <p:cNvSpPr/>
          <p:nvPr/>
        </p:nvSpPr>
        <p:spPr>
          <a:xfrm>
            <a:off x="6516995" y="1414129"/>
            <a:ext cx="5337544" cy="49713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DC4C0-22D4-4F71-B569-166279354FCB}"/>
              </a:ext>
            </a:extLst>
          </p:cNvPr>
          <p:cNvSpPr txBox="1"/>
          <p:nvPr/>
        </p:nvSpPr>
        <p:spPr>
          <a:xfrm>
            <a:off x="8660623" y="3638215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스냅샷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E0CD4-28EF-4CAA-A1B8-2A2BF8230822}"/>
              </a:ext>
            </a:extLst>
          </p:cNvPr>
          <p:cNvSpPr txBox="1"/>
          <p:nvPr/>
        </p:nvSpPr>
        <p:spPr>
          <a:xfrm>
            <a:off x="10747373" y="69281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2021.XX.XX</a:t>
            </a:r>
            <a:endParaRPr lang="ko-KR" altLang="en-US" sz="16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E131C0-08E6-435F-9D62-E34B85010415}"/>
              </a:ext>
            </a:extLst>
          </p:cNvPr>
          <p:cNvSpPr txBox="1"/>
          <p:nvPr/>
        </p:nvSpPr>
        <p:spPr>
          <a:xfrm>
            <a:off x="10736152" y="47247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r>
              <a:rPr lang="en-US" altLang="ko-KR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XXX</a:t>
            </a:r>
            <a:endParaRPr lang="ko-KR" altLang="en-US" sz="16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41522-13E9-43BD-9AAC-169FF0974316}"/>
              </a:ext>
            </a:extLst>
          </p:cNvPr>
          <p:cNvSpPr txBox="1"/>
          <p:nvPr/>
        </p:nvSpPr>
        <p:spPr>
          <a:xfrm>
            <a:off x="1185666" y="224185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내용을 입력하세요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8207C15-23C1-47BC-97E1-BC6D3F8AF342}"/>
              </a:ext>
            </a:extLst>
          </p:cNvPr>
          <p:cNvSpPr/>
          <p:nvPr/>
        </p:nvSpPr>
        <p:spPr>
          <a:xfrm>
            <a:off x="804804" y="2357246"/>
            <a:ext cx="230878" cy="2308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2BE1FB-0D4F-4E72-AB14-E5A67D2D6DFC}"/>
              </a:ext>
            </a:extLst>
          </p:cNvPr>
          <p:cNvCxnSpPr/>
          <p:nvPr/>
        </p:nvCxnSpPr>
        <p:spPr>
          <a:xfrm>
            <a:off x="1185666" y="2740565"/>
            <a:ext cx="433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7B6A26-E6F6-4EB7-A4B0-3E8C028D25DD}"/>
              </a:ext>
            </a:extLst>
          </p:cNvPr>
          <p:cNvSpPr txBox="1"/>
          <p:nvPr/>
        </p:nvSpPr>
        <p:spPr>
          <a:xfrm>
            <a:off x="1185666" y="3160067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EX) </a:t>
            </a: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자연어 처리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294EA89-6E43-4184-AFB8-6E8C0F4D5798}"/>
              </a:ext>
            </a:extLst>
          </p:cNvPr>
          <p:cNvSpPr/>
          <p:nvPr/>
        </p:nvSpPr>
        <p:spPr>
          <a:xfrm>
            <a:off x="804804" y="3275461"/>
            <a:ext cx="230878" cy="2308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DC72424-D9AE-4325-AC68-65A36EA12777}"/>
              </a:ext>
            </a:extLst>
          </p:cNvPr>
          <p:cNvCxnSpPr/>
          <p:nvPr/>
        </p:nvCxnSpPr>
        <p:spPr>
          <a:xfrm>
            <a:off x="1185666" y="3658780"/>
            <a:ext cx="433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AE38BD-BBF1-4DBD-899E-33067B3E01DA}"/>
              </a:ext>
            </a:extLst>
          </p:cNvPr>
          <p:cNvSpPr txBox="1"/>
          <p:nvPr/>
        </p:nvSpPr>
        <p:spPr>
          <a:xfrm>
            <a:off x="1185666" y="4078282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EX)</a:t>
            </a: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데이터 수집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6205093-C887-44C3-9905-228E6FE60A4E}"/>
              </a:ext>
            </a:extLst>
          </p:cNvPr>
          <p:cNvSpPr/>
          <p:nvPr/>
        </p:nvSpPr>
        <p:spPr>
          <a:xfrm>
            <a:off x="804804" y="4193676"/>
            <a:ext cx="230878" cy="2308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9478B67-23FF-4BF7-9FD2-ED53A8ECAB96}"/>
              </a:ext>
            </a:extLst>
          </p:cNvPr>
          <p:cNvCxnSpPr/>
          <p:nvPr/>
        </p:nvCxnSpPr>
        <p:spPr>
          <a:xfrm>
            <a:off x="1185666" y="4576995"/>
            <a:ext cx="433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E6F728-7EAF-4110-8EB7-35E6D7DEEB13}"/>
              </a:ext>
            </a:extLst>
          </p:cNvPr>
          <p:cNvSpPr txBox="1"/>
          <p:nvPr/>
        </p:nvSpPr>
        <p:spPr>
          <a:xfrm>
            <a:off x="1185666" y="4996498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EX) </a:t>
            </a: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코드 분석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DAE4E21-47F1-419B-BCC0-957A295C4F2E}"/>
              </a:ext>
            </a:extLst>
          </p:cNvPr>
          <p:cNvSpPr/>
          <p:nvPr/>
        </p:nvSpPr>
        <p:spPr>
          <a:xfrm>
            <a:off x="804804" y="5111892"/>
            <a:ext cx="230878" cy="2308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58C520-1D44-43BE-9FCB-E6A35E1FDC22}"/>
              </a:ext>
            </a:extLst>
          </p:cNvPr>
          <p:cNvCxnSpPr/>
          <p:nvPr/>
        </p:nvCxnSpPr>
        <p:spPr>
          <a:xfrm>
            <a:off x="1185666" y="5495211"/>
            <a:ext cx="433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EA0"/>
      </a:accent1>
      <a:accent2>
        <a:srgbClr val="0697D5"/>
      </a:accent2>
      <a:accent3>
        <a:srgbClr val="64C1DE"/>
      </a:accent3>
      <a:accent4>
        <a:srgbClr val="BAE0EC"/>
      </a:accent4>
      <a:accent5>
        <a:srgbClr val="5094CB"/>
      </a:accent5>
      <a:accent6>
        <a:srgbClr val="657D9A"/>
      </a:accent6>
      <a:hlink>
        <a:srgbClr val="3F3F3F"/>
      </a:hlink>
      <a:folHlink>
        <a:srgbClr val="3F3F3F"/>
      </a:folHlink>
    </a:clrScheme>
    <a:fontScheme name="사용자 지정 2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Light</vt:lpstr>
      <vt:lpstr>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고민정</cp:lastModifiedBy>
  <cp:revision>19</cp:revision>
  <dcterms:created xsi:type="dcterms:W3CDTF">2021-05-30T11:37:53Z</dcterms:created>
  <dcterms:modified xsi:type="dcterms:W3CDTF">2022-01-05T09:40:37Z</dcterms:modified>
</cp:coreProperties>
</file>