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1056-C416-48F0-9236-54E68285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A972D-7FE8-420B-AEB6-18217850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944A4-901A-49AA-B7D2-58B6AF21E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2042-840F-46DA-9C8E-8DE4A50A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2B0CB-5E91-4C3D-AE32-765EE66A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BD3A-505C-48E3-BE53-4CB8ACA9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724BF-F014-4FF8-92A3-62F3A485D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244A-8590-460D-A47A-B2031DF1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8FB4-C954-4289-ABBD-A5FE29DD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1C80F-A80E-4B29-8FE9-FE154FA2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3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1CE56-2363-4813-9DE8-EF746FB06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5F03-256E-4B59-B9BA-B679820D7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94E7-7261-4ADE-B4FA-46EF1F7D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F8F0-3BF8-40B4-8C4C-94F48E1A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FE17-D1C9-45BD-9AA9-A8B78546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A1FC-3BF9-41AB-AB16-B4836DC0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3A15-CA71-4E7D-A045-C7721E8D3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6615-3966-4E2E-A190-FAA10694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6796-D6A8-4F77-ABBB-382E9007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60DD-E4EB-4156-AF78-674E1697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DC0-A111-4AB8-BA9D-5694B2E0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DD75-6F96-43C2-9EE2-4C3FD124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5DC9-60F6-4F55-9786-72025033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B3D2-79C1-4A6B-8E4D-A07F8623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6BEF-A88D-44CE-BAEF-E188ECAB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0418-A4F9-474F-B40E-7340E342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888F-014E-4E9E-AE49-6258D23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5572A-3E35-477D-B69D-1AD67893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88C3-282B-45F4-9832-A90D23A2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DE6C-5F82-43DA-87CF-F2A01E39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A386-F305-4CCC-9162-9CF1F973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C638-4BA9-429B-BBA5-7B4FA73F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CE95-E5AE-4856-ABDA-AD8A609B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471C4-10A3-4259-8EFA-EEED62A7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FCC0F-F986-4E7E-AB75-235021984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7E536-1FBB-4B9B-B149-0E92F514E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4C106-4679-4D6D-B36B-B5849A1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F23A1-17FA-46D9-811C-64DCDA24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891CF-2E9B-4173-A0AD-7D2168EA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187A-CF3F-4215-BEBB-4B9698F8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31B71-19D6-4073-8500-9F27766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47187-9C4E-40C8-9320-C27BF02C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2286D-C852-4BEA-B777-5E2FC39F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89B73-3E17-468E-AF87-14EF64C8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2C362-FF23-49FF-B013-2194E38C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96570-6279-42D1-B0EF-91E1B003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3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AE47-71E8-487D-B853-9948B34A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F78D-6672-4130-96D4-372DB936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1EC82-B7FC-4F4B-8B26-22E6D380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4C7-AB3C-4B94-8543-2F52F380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7D5BD-2253-4023-A155-E0C5B23F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8ECF2-7486-490D-B40B-029B1D08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669F-076D-4C88-BA7F-B0BA3FB0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BCC6D-23F8-4EA9-ABCE-0AADBA2FA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4B1A-0F5B-4236-AD17-047E4A15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395E-94C9-47A9-834B-476EFFB7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16B69-37DC-47FE-BA81-903C8CAA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5AE12-F7C7-4999-B987-250B1FED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917BC-C7B8-4AAB-82EC-C2ED3757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43A5-07D3-4D8E-9FF9-45D13270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6158-B6B2-4011-A81F-8168D8C5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5B0A-5310-40D4-8BB1-D6ADDFDAA8BA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C374B-98E5-40D5-A32B-5CA88F3CD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3686-DC0C-4A0D-86DE-D274BF6A2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7A6D-2EFC-4366-B2C9-8E9D6B97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6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60BC5-B883-4B10-8E45-FAB58B45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630"/>
            <a:ext cx="12192000" cy="59807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8639ED-BBF2-4931-8B7F-54056848281F}"/>
              </a:ext>
            </a:extLst>
          </p:cNvPr>
          <p:cNvSpPr/>
          <p:nvPr/>
        </p:nvSpPr>
        <p:spPr>
          <a:xfrm>
            <a:off x="1680754" y="969853"/>
            <a:ext cx="10406743" cy="5413530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DASHBOARD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8B4DC5-7456-4C45-B098-2744515F06A1}"/>
              </a:ext>
            </a:extLst>
          </p:cNvPr>
          <p:cNvSpPr/>
          <p:nvPr/>
        </p:nvSpPr>
        <p:spPr>
          <a:xfrm>
            <a:off x="104504" y="862149"/>
            <a:ext cx="1471748" cy="5521234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MENU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CD534-5683-4E55-A8B2-7AD8B8FEACDE}"/>
              </a:ext>
            </a:extLst>
          </p:cNvPr>
          <p:cNvSpPr/>
          <p:nvPr/>
        </p:nvSpPr>
        <p:spPr>
          <a:xfrm>
            <a:off x="1637430" y="330926"/>
            <a:ext cx="10510809" cy="531223"/>
          </a:xfrm>
          <a:prstGeom prst="rect">
            <a:avLst/>
          </a:prstGeom>
          <a:solidFill>
            <a:srgbClr val="E7E6E6">
              <a:alpha val="50196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ADMIN HEADER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3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202C8-D86D-4590-9E47-A44E6677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2569725"/>
            <a:ext cx="6916115" cy="17185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072FD39-A8E5-44C4-B9B3-27E5535F8A3F}"/>
              </a:ext>
            </a:extLst>
          </p:cNvPr>
          <p:cNvSpPr/>
          <p:nvPr/>
        </p:nvSpPr>
        <p:spPr>
          <a:xfrm>
            <a:off x="5544152" y="1626670"/>
            <a:ext cx="1809550" cy="625642"/>
          </a:xfrm>
          <a:prstGeom prst="wedgeRectCallout">
            <a:avLst>
              <a:gd name="adj1" fmla="val -41046"/>
              <a:gd name="adj2" fmla="val 138352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Click here to edit/ Remove/ Lock a workbook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F61E5EB-A15D-46B1-B24E-624BD0B215E8}"/>
              </a:ext>
            </a:extLst>
          </p:cNvPr>
          <p:cNvSpPr/>
          <p:nvPr/>
        </p:nvSpPr>
        <p:spPr>
          <a:xfrm>
            <a:off x="9211377" y="1472556"/>
            <a:ext cx="1809550" cy="625642"/>
          </a:xfrm>
          <a:prstGeom prst="wedgeRectCallout">
            <a:avLst>
              <a:gd name="adj1" fmla="val -41046"/>
              <a:gd name="adj2" fmla="val 138352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Locked workbook get a specific icon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B621EAC-A730-41E3-9D2A-82F86E391243}"/>
              </a:ext>
            </a:extLst>
          </p:cNvPr>
          <p:cNvSpPr/>
          <p:nvPr/>
        </p:nvSpPr>
        <p:spPr>
          <a:xfrm>
            <a:off x="4286449" y="4759802"/>
            <a:ext cx="1809550" cy="967230"/>
          </a:xfrm>
          <a:prstGeom prst="wedgeRectCallout">
            <a:avLst>
              <a:gd name="adj1" fmla="val -41046"/>
              <a:gd name="adj2" fmla="val -119669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Available DataMa solutions given your </a:t>
            </a:r>
            <a:r>
              <a:rPr lang="en-US" sz="1400" dirty="0" err="1">
                <a:solidFill>
                  <a:sysClr val="windowText" lastClr="000000"/>
                </a:solidFill>
              </a:rPr>
              <a:t>licence</a:t>
            </a:r>
            <a:r>
              <a:rPr lang="en-US" sz="1400" dirty="0">
                <a:solidFill>
                  <a:sysClr val="windowText" lastClr="000000"/>
                </a:solidFill>
              </a:rPr>
              <a:t> and the source appear here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7F569FD-ECEE-4BB2-9086-A26BAC62A1E7}"/>
              </a:ext>
            </a:extLst>
          </p:cNvPr>
          <p:cNvSpPr/>
          <p:nvPr/>
        </p:nvSpPr>
        <p:spPr>
          <a:xfrm>
            <a:off x="1090861" y="4600984"/>
            <a:ext cx="1809550" cy="1126047"/>
          </a:xfrm>
          <a:prstGeom prst="wedgeRectCallout">
            <a:avLst>
              <a:gd name="adj1" fmla="val 44060"/>
              <a:gd name="adj2" fmla="val -100761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Solutions linked directly to an external source (</a:t>
            </a:r>
            <a:r>
              <a:rPr lang="en-US" sz="1400" dirty="0" err="1">
                <a:solidFill>
                  <a:sysClr val="windowText" lastClr="000000"/>
                </a:solidFill>
              </a:rPr>
              <a:t>Gsheet</a:t>
            </a:r>
            <a:r>
              <a:rPr lang="en-US" sz="1400" dirty="0">
                <a:solidFill>
                  <a:sysClr val="windowText" lastClr="000000"/>
                </a:solidFill>
              </a:rPr>
              <a:t>, Tableau, Drive…) get a symbol</a:t>
            </a:r>
          </a:p>
        </p:txBody>
      </p:sp>
    </p:spTree>
    <p:extLst>
      <p:ext uri="{BB962C8B-B14F-4D97-AF65-F5344CB8AC3E}">
        <p14:creationId xmlns:p14="http://schemas.microsoft.com/office/powerpoint/2010/main" val="112716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621467-BD60-4A49-9701-A65E14939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481012"/>
            <a:ext cx="9639300" cy="58959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839BC86-978C-42CA-9F02-9A224EDB3CAA}"/>
              </a:ext>
            </a:extLst>
          </p:cNvPr>
          <p:cNvSpPr/>
          <p:nvPr/>
        </p:nvSpPr>
        <p:spPr>
          <a:xfrm>
            <a:off x="10029524" y="168191"/>
            <a:ext cx="1809550" cy="625642"/>
          </a:xfrm>
          <a:prstGeom prst="wedgeRectCallout">
            <a:avLst>
              <a:gd name="adj1" fmla="val -72429"/>
              <a:gd name="adj2" fmla="val 38351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Log Out icon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3F5C127-95DB-49E2-9B17-3CCC86112A7B}"/>
              </a:ext>
            </a:extLst>
          </p:cNvPr>
          <p:cNvSpPr/>
          <p:nvPr/>
        </p:nvSpPr>
        <p:spPr>
          <a:xfrm>
            <a:off x="10029524" y="2247248"/>
            <a:ext cx="1809550" cy="625642"/>
          </a:xfrm>
          <a:prstGeom prst="wedgeRectCallout">
            <a:avLst>
              <a:gd name="adj1" fmla="val -72429"/>
              <a:gd name="adj2" fmla="val 38351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Your saved </a:t>
            </a:r>
            <a:r>
              <a:rPr lang="en-US" sz="1400" dirty="0" err="1">
                <a:solidFill>
                  <a:sysClr val="windowText" lastClr="000000"/>
                </a:solidFill>
              </a:rPr>
              <a:t>worbook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1B4F658-5F2E-484D-83E3-954DC29E6904}"/>
              </a:ext>
            </a:extLst>
          </p:cNvPr>
          <p:cNvSpPr/>
          <p:nvPr/>
        </p:nvSpPr>
        <p:spPr>
          <a:xfrm>
            <a:off x="2964581" y="168191"/>
            <a:ext cx="1809550" cy="625642"/>
          </a:xfrm>
          <a:prstGeom prst="wedgeRectCallout">
            <a:avLst>
              <a:gd name="adj1" fmla="val -106472"/>
              <a:gd name="adj2" fmla="val 358351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Create a new workbook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78BD5FF-83E6-469A-8E7E-B32FC608570A}"/>
              </a:ext>
            </a:extLst>
          </p:cNvPr>
          <p:cNvSpPr/>
          <p:nvPr/>
        </p:nvSpPr>
        <p:spPr>
          <a:xfrm>
            <a:off x="10029524" y="3985111"/>
            <a:ext cx="1809550" cy="1611981"/>
          </a:xfrm>
          <a:prstGeom prst="wedgeRectCallout">
            <a:avLst>
              <a:gd name="adj1" fmla="val -76685"/>
              <a:gd name="adj2" fmla="val -20756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Get inspired with examples of workbooks for different typical use cases</a:t>
            </a:r>
          </a:p>
        </p:txBody>
      </p:sp>
    </p:spTree>
    <p:extLst>
      <p:ext uri="{BB962C8B-B14F-4D97-AF65-F5344CB8AC3E}">
        <p14:creationId xmlns:p14="http://schemas.microsoft.com/office/powerpoint/2010/main" val="76397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703BAA-99DF-49CC-9D53-701AB7ED4E81}"/>
              </a:ext>
            </a:extLst>
          </p:cNvPr>
          <p:cNvSpPr/>
          <p:nvPr/>
        </p:nvSpPr>
        <p:spPr>
          <a:xfrm>
            <a:off x="1602285" y="738188"/>
            <a:ext cx="543519" cy="126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0A0D9-C656-4543-9187-713D08909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7918" y="569774"/>
            <a:ext cx="532202" cy="42575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576DAB9-1619-40F3-9B20-608DE9986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4365" y="596658"/>
            <a:ext cx="325494" cy="371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155B04-7F1A-4E2B-ABD5-4AD54D24C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38341" y="600059"/>
            <a:ext cx="365189" cy="365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6BC5A7B-B83E-4909-8742-1A79E3ED1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8982" y="578058"/>
            <a:ext cx="396406" cy="40919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C72AE0F-93B7-4A1E-BBAB-C4EB52453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8831" y="596658"/>
            <a:ext cx="278999" cy="37199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67111FC-483A-4C7D-85B7-10474319C1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7686" y="3099498"/>
            <a:ext cx="396899" cy="4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0DDF5D-CD12-4DE8-9B68-DFD99825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91" y="1579103"/>
            <a:ext cx="8147417" cy="3699794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E6695E4-CF56-454F-93EA-B6F2A84F04A1}"/>
              </a:ext>
            </a:extLst>
          </p:cNvPr>
          <p:cNvSpPr/>
          <p:nvPr/>
        </p:nvSpPr>
        <p:spPr>
          <a:xfrm>
            <a:off x="1529958" y="760374"/>
            <a:ext cx="1809550" cy="625642"/>
          </a:xfrm>
          <a:prstGeom prst="wedgeRectCallout">
            <a:avLst>
              <a:gd name="adj1" fmla="val 45479"/>
              <a:gd name="adj2" fmla="val 107948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Name of column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332D9F5-E0EF-4BC7-8E07-2CB4E0B46574}"/>
              </a:ext>
            </a:extLst>
          </p:cNvPr>
          <p:cNvSpPr/>
          <p:nvPr/>
        </p:nvSpPr>
        <p:spPr>
          <a:xfrm>
            <a:off x="127878" y="1683483"/>
            <a:ext cx="1809550" cy="625642"/>
          </a:xfrm>
          <a:prstGeom prst="wedgeRectCallout">
            <a:avLst>
              <a:gd name="adj1" fmla="val 64248"/>
              <a:gd name="adj2" fmla="val 23040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Number of lines (if discrete)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C485570-7398-41F9-BD34-EE965B241CA8}"/>
              </a:ext>
            </a:extLst>
          </p:cNvPr>
          <p:cNvSpPr/>
          <p:nvPr/>
        </p:nvSpPr>
        <p:spPr>
          <a:xfrm>
            <a:off x="9541844" y="745686"/>
            <a:ext cx="1809550" cy="625642"/>
          </a:xfrm>
          <a:prstGeom prst="wedgeRectCallout">
            <a:avLst>
              <a:gd name="adj1" fmla="val -48847"/>
              <a:gd name="adj2" fmla="val 167802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Number of lines, median and sum (if continuous)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CBBE438-92AE-44C5-BA30-E0DE426ECA26}"/>
              </a:ext>
            </a:extLst>
          </p:cNvPr>
          <p:cNvSpPr/>
          <p:nvPr/>
        </p:nvSpPr>
        <p:spPr>
          <a:xfrm>
            <a:off x="212741" y="2388877"/>
            <a:ext cx="1809550" cy="625642"/>
          </a:xfrm>
          <a:prstGeom prst="wedgeRectCallout">
            <a:avLst>
              <a:gd name="adj1" fmla="val 63286"/>
              <a:gd name="adj2" fmla="val -50733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Data type (</a:t>
            </a:r>
            <a:r>
              <a:rPr lang="en-US" sz="1400" dirty="0" err="1">
                <a:solidFill>
                  <a:sysClr val="windowText" lastClr="000000"/>
                </a:solidFill>
              </a:rPr>
              <a:t>Abc</a:t>
            </a:r>
            <a:r>
              <a:rPr lang="en-US" sz="1400" dirty="0">
                <a:solidFill>
                  <a:sysClr val="windowText" lastClr="000000"/>
                </a:solidFill>
              </a:rPr>
              <a:t> = String, #=Integer)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650D5D9-497A-4C15-A429-9768A750D0B4}"/>
              </a:ext>
            </a:extLst>
          </p:cNvPr>
          <p:cNvSpPr/>
          <p:nvPr/>
        </p:nvSpPr>
        <p:spPr>
          <a:xfrm>
            <a:off x="170310" y="3597872"/>
            <a:ext cx="1809550" cy="1514060"/>
          </a:xfrm>
          <a:prstGeom prst="wedgeRectCallout">
            <a:avLst>
              <a:gd name="adj1" fmla="val 70505"/>
              <a:gd name="adj2" fmla="val -89030"/>
            </a:avLst>
          </a:prstGeom>
          <a:solidFill>
            <a:schemeClr val="bg1"/>
          </a:solidFill>
          <a:ln>
            <a:solidFill>
              <a:srgbClr val="1795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Distinct values, bar size is the sum of selected KPI Numerator in the settings (in green the selected sub set, in grey, the total)</a:t>
            </a:r>
          </a:p>
        </p:txBody>
      </p:sp>
    </p:spTree>
    <p:extLst>
      <p:ext uri="{BB962C8B-B14F-4D97-AF65-F5344CB8AC3E}">
        <p14:creationId xmlns:p14="http://schemas.microsoft.com/office/powerpoint/2010/main" val="136895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129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GdB</dc:creator>
  <cp:lastModifiedBy>Guillaume GdB</cp:lastModifiedBy>
  <cp:revision>5</cp:revision>
  <dcterms:created xsi:type="dcterms:W3CDTF">2020-12-04T08:13:54Z</dcterms:created>
  <dcterms:modified xsi:type="dcterms:W3CDTF">2020-12-04T13:28:42Z</dcterms:modified>
</cp:coreProperties>
</file>