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70" r:id="rId10"/>
    <p:sldId id="271" r:id="rId11"/>
    <p:sldId id="272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1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623CF-C343-4926-8B76-94538B1C9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E2F62-A920-4817-906E-95962B03F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44EB0-4141-4F70-B880-70F95023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03DF9-C3B3-4E65-AA45-5661B75D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19535-6072-4B46-99E1-72FF658E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99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0A8AD-17DF-407B-8AF3-311B5BC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FEEA8C-535D-4301-8F11-186001D1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07DAF-ACEB-4CE6-81C7-D8AD4C43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E8C2A-72E4-4739-9311-BD4983EC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D6CC2-E3FC-4423-8AB0-1696BBC6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84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68E254-7360-4BD8-AE2F-1FD73A0CD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D97FD5-B323-4E29-998B-FC0FF48F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AEC13-508F-4E9E-B97B-8BF57157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B41F-8E14-4294-B7CC-B09A6D38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E733C-13E7-4F67-AF7F-121D0146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9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4BACA-D037-462F-9F5B-C1C3AF4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B04C7-3BC6-4BD3-A1B7-25EFA00D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EB187-4AF3-4E25-BE4E-760F1D5E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2509F-5C70-4395-A502-1CC279AC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3D28D3-AA45-4DAA-B8B2-0EB2FB02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14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DB0CB-0690-41D4-84DA-77348BCF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5C8CAA-44A7-45EE-9312-2BE72A58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3AE26-B7AB-4DFE-8040-4158234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A6D8D-C830-46CE-A4FD-D235F0E9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9659A-72F5-4245-8688-5E8EE39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17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4B08-664C-4085-9056-E3302F4F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CBA75-BF45-4CDC-93C9-C5010C0D3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D099C-5475-423E-85D7-C6A79B81E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57029-A75B-4174-A61C-381B3935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395A5-1883-4B61-B72A-E942151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A8F978-7078-4EDE-B52A-A71BAFF3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44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CACBB-AF28-4B80-9D4C-1559D92D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8B713-2304-4EA9-9FCC-9FB9EEE0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03F9FF-6673-4DD2-8FBE-A7AC483D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2F0CF8-5368-4B41-A6EC-A8782A816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E38372-08CC-48E3-873F-C2B65AD52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1908CF-6F81-4E05-9823-E5BE6C2B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30DB06-C2A5-4436-9D6A-8C577F21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A186D2-23B3-4A8B-8604-6A23A0D2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6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7863-7E10-4C46-9333-7C531AE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191DBC-76D2-40E8-9E06-5F27D41E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6B9092-64D3-42DD-83F5-DA4439E6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07608D-90E2-445F-BF85-BFA7381B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2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313ECF-8A13-42C5-A976-A6C96675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BCE42D-352D-4B18-9652-26716D2B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472E10-6759-48CE-8D98-41EAAF5D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44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3816A-76E3-43FB-B6FC-15D27ED3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D71B8-AE26-4624-AD83-0ACC68AA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2DBD5C-197A-4C5A-A782-AEF11C88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F2B36-6E3D-4243-85A4-54D381B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F478B-0975-4511-853F-53332148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8598B-0B46-48CD-8A79-6E4B5A6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80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6B52E-B097-429F-82CD-2D96A9BB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DE3E73-68E3-493C-8BE4-93C605BDA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CB436D-1B70-437E-BF06-54B526E1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F8EE8B-6C31-4F03-A51A-E50805A5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6FF351-6CA7-4C05-8F5D-26E5E6CB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333219-FA1D-49BC-8A78-525049B2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8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AC393D-32EC-4E04-943A-C38810A0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F07E4-FA05-4B64-995E-0F3A832F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C00349-9F08-42AE-92EA-1AD0B8AA4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5805-452E-4B39-85E6-06BAF04BB80E}" type="datetimeFigureOut">
              <a:rPr lang="pt-BR" smtClean="0"/>
              <a:t>30/05/2021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D8F94-8E61-4352-B213-2B678F014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47442-3D2E-47FA-9EFD-C62FBF398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9FF3-7614-4CF7-B3BA-7AF15E69A13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12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984802" TargetMode="External"/><Relationship Id="rId2" Type="http://schemas.openxmlformats.org/officeDocument/2006/relationships/hyperlink" Target="https://projecteuclid.org/euclid.ss/11770098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CftvDOreg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3604B8-EF1B-4B89-BE54-B92DE42C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0272"/>
            <a:ext cx="12192000" cy="12640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br>
              <a:rPr lang="pt-BR" sz="4800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br>
              <a:rPr lang="pt-BR" sz="4800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pt-BR" sz="4800" b="1" dirty="0">
                <a:solidFill>
                  <a:srgbClr val="FF0000"/>
                </a:solidFill>
                <a:latin typeface="Arial" panose="020B0604020202020204" pitchFamily="34" charset="0"/>
              </a:rPr>
              <a:t>Hackathon IA contra covid</a:t>
            </a:r>
            <a:endParaRPr lang="pt-BR" sz="4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7" name="AutoShape 2" descr="Resultado de imagem para UFPel">
            <a:extLst>
              <a:ext uri="{FF2B5EF4-FFF2-40B4-BE49-F238E27FC236}">
                <a16:creationId xmlns:a16="http://schemas.microsoft.com/office/drawing/2014/main" id="{D7A8E837-D4D2-492B-8FA4-46F4923DB5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88C624-F2CC-4461-AEF7-2FB593E76DB4}"/>
              </a:ext>
            </a:extLst>
          </p:cNvPr>
          <p:cNvSpPr/>
          <p:nvPr/>
        </p:nvSpPr>
        <p:spPr>
          <a:xfrm>
            <a:off x="344667" y="4701846"/>
            <a:ext cx="68533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Equipe:</a:t>
            </a:r>
          </a:p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Anderson </a:t>
            </a:r>
            <a:r>
              <a:rPr lang="pt-BR" sz="28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Fedel</a:t>
            </a:r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Marques</a:t>
            </a:r>
          </a:p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Luciano Domingues</a:t>
            </a:r>
          </a:p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Willian Silva Barros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EA4A0B2-9F4C-4B4A-9753-4C0386B76781}"/>
              </a:ext>
            </a:extLst>
          </p:cNvPr>
          <p:cNvSpPr txBox="1">
            <a:spLocks/>
          </p:cNvSpPr>
          <p:nvPr/>
        </p:nvSpPr>
        <p:spPr>
          <a:xfrm>
            <a:off x="0" y="2081149"/>
            <a:ext cx="12192000" cy="1264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br>
              <a:rPr lang="pt-BR" sz="4800" b="1" dirty="0">
                <a:solidFill>
                  <a:srgbClr val="0070C0"/>
                </a:solidFill>
                <a:latin typeface="Arial" panose="020B0604020202020204" pitchFamily="34" charset="0"/>
              </a:rPr>
            </a:br>
            <a:br>
              <a:rPr lang="pt-BR" sz="4800" b="1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pt-BR" sz="4800" b="1" dirty="0">
                <a:solidFill>
                  <a:srgbClr val="0070C0"/>
                </a:solidFill>
                <a:latin typeface="Arial" panose="020B0604020202020204" pitchFamily="34" charset="0"/>
              </a:rPr>
              <a:t>DATA+</a:t>
            </a:r>
            <a:endParaRPr lang="pt-BR" sz="4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8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Tela de fundo tecnológica">
            <a:extLst>
              <a:ext uri="{FF2B5EF4-FFF2-40B4-BE49-F238E27FC236}">
                <a16:creationId xmlns:a16="http://schemas.microsoft.com/office/drawing/2014/main" id="{47D14A6F-4F1C-4590-B128-AEAF90D9E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098" name="Picture 2" descr="C:\Users\domin_001\Desktop\IA ContraCovid Hackaton\app_im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1" y="1007268"/>
            <a:ext cx="9774237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7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Tela de fundo tecnológica">
            <a:extLst>
              <a:ext uri="{FF2B5EF4-FFF2-40B4-BE49-F238E27FC236}">
                <a16:creationId xmlns:a16="http://schemas.microsoft.com/office/drawing/2014/main" id="{47D14A6F-4F1C-4590-B128-AEAF90D9E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Aplicação em diversos ambientes/cenário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352560" y="1409700"/>
            <a:ext cx="885824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Auditoria corporativa e governança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Fraude contábil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Administração publica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Receita federal e fisco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Eleições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Casos criminais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Pesquisa científica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17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266FB-414C-46E6-8D91-95700B1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Referências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A38659-0095-463A-8CAE-7B104485F1EE}"/>
              </a:ext>
            </a:extLst>
          </p:cNvPr>
          <p:cNvSpPr/>
          <p:nvPr/>
        </p:nvSpPr>
        <p:spPr>
          <a:xfrm>
            <a:off x="718648" y="2358909"/>
            <a:ext cx="1075152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Hill, Theodore P. (</a:t>
            </a:r>
            <a:r>
              <a:rPr lang="en-US" i="1" dirty="0" err="1">
                <a:solidFill>
                  <a:srgbClr val="202122"/>
                </a:solidFill>
                <a:latin typeface="Arial" panose="020B0604020202020204" pitchFamily="34" charset="0"/>
              </a:rPr>
              <a:t>novembro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 de 1995). </a:t>
            </a:r>
            <a:r>
              <a:rPr lang="en-US" i="1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«A Statistical Derivation of the Significant-Digit Law»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. Statistical Science (</a:t>
            </a:r>
            <a:r>
              <a:rPr lang="en-US" i="1" dirty="0" err="1">
                <a:solidFill>
                  <a:srgbClr val="202122"/>
                </a:solidFill>
                <a:latin typeface="Arial" panose="020B0604020202020204" pitchFamily="34" charset="0"/>
              </a:rPr>
              <a:t>em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202122"/>
                </a:solidFill>
                <a:latin typeface="Arial" panose="020B0604020202020204" pitchFamily="34" charset="0"/>
              </a:rPr>
              <a:t>inglês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). </a:t>
            </a:r>
            <a:r>
              <a:rPr lang="en-US" b="1" i="1" dirty="0">
                <a:solidFill>
                  <a:srgbClr val="202122"/>
                </a:solidFill>
                <a:latin typeface="Arial" panose="020B0604020202020204" pitchFamily="34" charset="0"/>
              </a:rPr>
              <a:t>10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 (4): 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01F48B-F518-4F7D-B5F2-47C8AE776357}"/>
              </a:ext>
            </a:extLst>
          </p:cNvPr>
          <p:cNvSpPr/>
          <p:nvPr/>
        </p:nvSpPr>
        <p:spPr>
          <a:xfrm>
            <a:off x="718648" y="3162745"/>
            <a:ext cx="1075152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BENFORD, F. The law of anomalous numbers. Proceedings of The American Philosophical Society, v. 78, p. 551-572, 1938. Disponível em: </a:t>
            </a:r>
            <a:r>
              <a:rPr lang="en-US">
                <a:hlinkClick r:id="rId3"/>
              </a:rPr>
              <a:t>https://www.jstor.org/stable/984802</a:t>
            </a:r>
            <a:r>
              <a:rPr lang="en-US"/>
              <a:t>. Acesso em: 01 jul. 2020.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C5193A-41CC-4FB4-801E-C70F929A9581}"/>
              </a:ext>
            </a:extLst>
          </p:cNvPr>
          <p:cNvSpPr/>
          <p:nvPr/>
        </p:nvSpPr>
        <p:spPr>
          <a:xfrm>
            <a:off x="718648" y="3947340"/>
            <a:ext cx="491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DCDDDE"/>
                </a:solidFill>
                <a:latin typeface="Whitney"/>
                <a:hlinkClick r:id="rId4" tooltip="https://www.youtube.com/watch?v=aCftvDOreg0"/>
              </a:rPr>
              <a:t>https://www.youtube.com/watch?v=aCftvDOreg0</a:t>
            </a:r>
            <a:r>
              <a:rPr lang="pt-BR" dirty="0">
                <a:solidFill>
                  <a:srgbClr val="DCDDDE"/>
                </a:solidFill>
                <a:latin typeface="Whitney"/>
              </a:rPr>
              <a:t> 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278D85-2F02-432A-BD1B-6BD37BE68A7E}"/>
              </a:ext>
            </a:extLst>
          </p:cNvPr>
          <p:cNvSpPr/>
          <p:nvPr/>
        </p:nvSpPr>
        <p:spPr>
          <a:xfrm>
            <a:off x="718648" y="4454937"/>
            <a:ext cx="446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https://pt.wikipedia.org/wiki/Lei_de_Benford</a:t>
            </a:r>
          </a:p>
        </p:txBody>
      </p:sp>
    </p:spTree>
    <p:extLst>
      <p:ext uri="{BB962C8B-B14F-4D97-AF65-F5344CB8AC3E}">
        <p14:creationId xmlns:p14="http://schemas.microsoft.com/office/powerpoint/2010/main" val="327761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9B925-D021-4054-8956-BADE023A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5400" dirty="0">
                <a:solidFill>
                  <a:srgbClr val="FFFFFF"/>
                </a:solidFill>
              </a:rPr>
              <a:t>Motivações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ra Mundi: Mapa da covid-19: siga em TEMPO REAL o número de casos e  mortes por covid-19 no mundo">
            <a:extLst>
              <a:ext uri="{FF2B5EF4-FFF2-40B4-BE49-F238E27FC236}">
                <a16:creationId xmlns:a16="http://schemas.microsoft.com/office/drawing/2014/main" id="{5358C381-57E4-4510-95F7-B2430576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891160"/>
            <a:ext cx="5455917" cy="30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F2FB589-7E22-4155-BAB8-E8B24068C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98"/>
          <a:stretch/>
        </p:blipFill>
        <p:spPr>
          <a:xfrm>
            <a:off x="6650582" y="2889245"/>
            <a:ext cx="2558723" cy="31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27FE5-7F2B-4158-A2E4-C9A8BE76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Onde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5400" dirty="0">
                <a:solidFill>
                  <a:schemeClr val="bg1"/>
                </a:solidFill>
              </a:rPr>
              <a:t>desejamos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chegar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eligência Artificial (IA): Quais as suas aplicações na engenharia?">
            <a:extLst>
              <a:ext uri="{FF2B5EF4-FFF2-40B4-BE49-F238E27FC236}">
                <a16:creationId xmlns:a16="http://schemas.microsoft.com/office/drawing/2014/main" id="{5234C226-CC59-4216-9D92-1AC9AB29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26073" y="2809728"/>
            <a:ext cx="3283328" cy="18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870A26E-8250-4C33-B807-9E2471D4DAB2}"/>
              </a:ext>
            </a:extLst>
          </p:cNvPr>
          <p:cNvSpPr txBox="1"/>
          <p:nvPr/>
        </p:nvSpPr>
        <p:spPr>
          <a:xfrm>
            <a:off x="4173415" y="2809728"/>
            <a:ext cx="80154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Fisher DATA+</a:t>
            </a:r>
          </a:p>
          <a:p>
            <a:endParaRPr lang="pt-BR" sz="3200" b="1" dirty="0"/>
          </a:p>
          <a:p>
            <a:r>
              <a:rPr lang="pt-BR" sz="3200" b="1" dirty="0"/>
              <a:t>Inteligência Artificial de Pré-processamento de dados</a:t>
            </a:r>
          </a:p>
          <a:p>
            <a:r>
              <a:rPr lang="pt-BR" sz="3200" b="1" dirty="0"/>
              <a:t>	</a:t>
            </a:r>
            <a:r>
              <a:rPr lang="pt-BR" sz="2400" b="1" dirty="0"/>
              <a:t>- manipulação e transformação de </a:t>
            </a:r>
            <a:r>
              <a:rPr lang="pt-BR" sz="2400" b="1" dirty="0" err="1"/>
              <a:t>datasets</a:t>
            </a:r>
            <a:endParaRPr lang="pt-BR" sz="2400" b="1" dirty="0"/>
          </a:p>
          <a:p>
            <a:r>
              <a:rPr lang="pt-BR" sz="2400" b="1" dirty="0"/>
              <a:t>	- codificação e criptografia de </a:t>
            </a:r>
            <a:r>
              <a:rPr lang="pt-BR" sz="2400" b="1" dirty="0" err="1"/>
              <a:t>datasets</a:t>
            </a:r>
            <a:endParaRPr lang="pt-BR" sz="2400" b="1" dirty="0"/>
          </a:p>
          <a:p>
            <a:r>
              <a:rPr lang="pt-BR" sz="2400" b="1" dirty="0"/>
              <a:t>	- confiabilidade de </a:t>
            </a:r>
            <a:r>
              <a:rPr lang="pt-BR" sz="2400" b="1" dirty="0" err="1"/>
              <a:t>datasets</a:t>
            </a:r>
            <a:endParaRPr lang="pt-BR" sz="24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A87554-F679-46C0-BC65-25F83FA84AA8}"/>
              </a:ext>
            </a:extLst>
          </p:cNvPr>
          <p:cNvSpPr/>
          <p:nvPr/>
        </p:nvSpPr>
        <p:spPr>
          <a:xfrm>
            <a:off x="4963886" y="5649686"/>
            <a:ext cx="4147457" cy="453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27FE5-7F2B-4158-A2E4-C9A8BE76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Os dados apresentam algum tipo de padrão?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Big Data Analytics - Free Stock Photo by Jack Moreh on Stockvault.net">
            <a:extLst>
              <a:ext uri="{FF2B5EF4-FFF2-40B4-BE49-F238E27FC236}">
                <a16:creationId xmlns:a16="http://schemas.microsoft.com/office/drawing/2014/main" id="{FDCF2025-365B-406E-B0B2-6B9FB8A28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836601"/>
            <a:ext cx="5455917" cy="31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eligência Artificial (IA): Quais as suas aplicações na engenharia?">
            <a:extLst>
              <a:ext uri="{FF2B5EF4-FFF2-40B4-BE49-F238E27FC236}">
                <a16:creationId xmlns:a16="http://schemas.microsoft.com/office/drawing/2014/main" id="{5234C226-CC59-4216-9D92-1AC9AB29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445073" y="2891160"/>
            <a:ext cx="5455917" cy="30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27FE5-7F2B-4158-A2E4-C9A8BE76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Os dados apresentam algum tipo de padrão?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FDB496E7-AF6A-4666-B445-D2ED1CE40172}"/>
              </a:ext>
            </a:extLst>
          </p:cNvPr>
          <p:cNvSpPr/>
          <p:nvPr/>
        </p:nvSpPr>
        <p:spPr>
          <a:xfrm>
            <a:off x="1271134" y="2741638"/>
            <a:ext cx="315176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t-BR" sz="4000" b="1">
                <a:latin typeface="+mj-lt"/>
                <a:ea typeface="+mj-ea"/>
                <a:cs typeface="+mj-cs"/>
              </a:rPr>
              <a:t>Lei de Benford</a:t>
            </a:r>
            <a:endParaRPr lang="pt-BR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A sequence of decreasing blue bars against a light gray grid background">
            <a:extLst>
              <a:ext uri="{FF2B5EF4-FFF2-40B4-BE49-F238E27FC236}">
                <a16:creationId xmlns:a16="http://schemas.microsoft.com/office/drawing/2014/main" id="{064B1315-77B0-4264-93EC-D3A7D27A4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28" y="2596836"/>
            <a:ext cx="3699127" cy="369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3DA8CE-E741-41C3-B950-A953F699D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26944" r="67621" b="20108"/>
          <a:stretch/>
        </p:blipFill>
        <p:spPr>
          <a:xfrm>
            <a:off x="805545" y="3429000"/>
            <a:ext cx="4550223" cy="28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0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13A394-7DF4-45CB-82AE-63AD51F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Desenvolvimento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D9EA7234-5AF5-43A1-BADE-D0D79E419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331567" y="2891154"/>
            <a:ext cx="5455917" cy="3068964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D026CBD-9D4D-4111-9AE2-075889E5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45" y="3211286"/>
            <a:ext cx="4732144" cy="23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5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Tela de fundo tecnológica">
            <a:extLst>
              <a:ext uri="{FF2B5EF4-FFF2-40B4-BE49-F238E27FC236}">
                <a16:creationId xmlns:a16="http://schemas.microsoft.com/office/drawing/2014/main" id="{47D14A6F-4F1C-4590-B128-AEAF90D9E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3" y="1016794"/>
            <a:ext cx="9951733" cy="48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9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Tela de fundo tecnológica">
            <a:extLst>
              <a:ext uri="{FF2B5EF4-FFF2-40B4-BE49-F238E27FC236}">
                <a16:creationId xmlns:a16="http://schemas.microsoft.com/office/drawing/2014/main" id="{47D14A6F-4F1C-4590-B128-AEAF90D9E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83" y="1036687"/>
            <a:ext cx="9922033" cy="47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71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Tela de fundo tecnológica">
            <a:extLst>
              <a:ext uri="{FF2B5EF4-FFF2-40B4-BE49-F238E27FC236}">
                <a16:creationId xmlns:a16="http://schemas.microsoft.com/office/drawing/2014/main" id="{47D14A6F-4F1C-4590-B128-AEAF90D9E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07" y="1015646"/>
            <a:ext cx="10030386" cy="482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176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Whitney</vt:lpstr>
      <vt:lpstr>Tema do Office</vt:lpstr>
      <vt:lpstr>  Hackathon IA contra covid</vt:lpstr>
      <vt:lpstr>Motivações</vt:lpstr>
      <vt:lpstr>Onde desejamos chegar!</vt:lpstr>
      <vt:lpstr>Os dados apresentam algum tipo de padrão?</vt:lpstr>
      <vt:lpstr>Os dados apresentam algum tipo de padrão?</vt:lpstr>
      <vt:lpstr>Desenvolvimento</vt:lpstr>
      <vt:lpstr>Apresentação do PowerPoint</vt:lpstr>
      <vt:lpstr>Apresentação do PowerPoint</vt:lpstr>
      <vt:lpstr>Apresentação do PowerPoint</vt:lpstr>
      <vt:lpstr>Apresentação do PowerPoint</vt:lpstr>
      <vt:lpstr>Aplicação em diversos ambientes/cenário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IA contra covid</dc:title>
  <dc:creator>Willian Barros</dc:creator>
  <cp:lastModifiedBy>Willian Barros</cp:lastModifiedBy>
  <cp:revision>2</cp:revision>
  <dcterms:created xsi:type="dcterms:W3CDTF">2021-05-30T21:40:10Z</dcterms:created>
  <dcterms:modified xsi:type="dcterms:W3CDTF">2021-05-30T21:50:05Z</dcterms:modified>
</cp:coreProperties>
</file>