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TbxibSGAbi2PdAINTMw8GRvP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book, newspaper&#10;&#10;Description automatically generated" id="113" name="Google Shape;113;p1"/>
          <p:cNvPicPr preferRelativeResize="0"/>
          <p:nvPr/>
        </p:nvPicPr>
        <p:blipFill rotWithShape="1">
          <a:blip r:embed="rId3">
            <a:alphaModFix/>
          </a:blip>
          <a:srcRect b="1" l="0" r="134" t="0"/>
          <a:stretch/>
        </p:blipFill>
        <p:spPr>
          <a:xfrm>
            <a:off x="20" y="-1"/>
            <a:ext cx="12191980" cy="439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 flipH="1" rot="10800000">
            <a:off x="8286518" y="4564049"/>
            <a:ext cx="3905483" cy="2293951"/>
          </a:xfrm>
          <a:custGeom>
            <a:rect b="b" l="l" r="r" t="t"/>
            <a:pathLst>
              <a:path extrusionOk="0" h="2293951" w="3905483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 flipH="1" rot="10800000">
            <a:off x="1" y="4564049"/>
            <a:ext cx="9110805" cy="2293951"/>
          </a:xfrm>
          <a:custGeom>
            <a:rect b="b" l="l" r="r" t="t"/>
            <a:pathLst>
              <a:path extrusionOk="0" h="2293951" w="9110805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41247" y="5891639"/>
            <a:ext cx="6982835" cy="4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10/07/22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7" name="Google Shape;117;p1"/>
          <p:cNvSpPr txBox="1"/>
          <p:nvPr>
            <p:ph type="ctrTitle"/>
          </p:nvPr>
        </p:nvSpPr>
        <p:spPr>
          <a:xfrm>
            <a:off x="841248" y="4858247"/>
            <a:ext cx="6982834" cy="1026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Faculty Senate Meeting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4775366" y="456307"/>
            <a:ext cx="7025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/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719897" y="867678"/>
            <a:ext cx="33870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b="1" lang="en-US" sz="3700" u="sng"/>
              <a:t>Diversity/Equity</a:t>
            </a:r>
            <a:br>
              <a:rPr lang="en-US" sz="3700" u="sng"/>
            </a:br>
            <a:br>
              <a:rPr lang="en-US" sz="3700" u="sng"/>
            </a:br>
            <a:endParaRPr sz="3700"/>
          </a:p>
        </p:txBody>
      </p:sp>
      <p:sp>
        <p:nvSpPr>
          <p:cNvPr id="125" name="Google Shape;125;p2"/>
          <p:cNvSpPr txBox="1"/>
          <p:nvPr/>
        </p:nvSpPr>
        <p:spPr>
          <a:xfrm>
            <a:off x="719897" y="2692567"/>
            <a:ext cx="33870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Marketplace ​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Surrounding Area​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Matching Demographics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4453634" y="144100"/>
            <a:ext cx="76536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775366" y="465832"/>
            <a:ext cx="4111200" cy="367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033381" y="465832"/>
            <a:ext cx="2766000" cy="30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775366" y="4299853"/>
            <a:ext cx="4111200" cy="23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033381" y="3653531"/>
            <a:ext cx="2766000" cy="30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3177" r="16860" t="0"/>
          <a:stretch/>
        </p:blipFill>
        <p:spPr>
          <a:xfrm>
            <a:off x="8216431" y="1073970"/>
            <a:ext cx="3457200" cy="22578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4">
            <a:alphaModFix/>
          </a:blip>
          <a:srcRect b="543" l="13776" r="14489" t="0"/>
          <a:stretch/>
        </p:blipFill>
        <p:spPr>
          <a:xfrm>
            <a:off x="4869803" y="3603769"/>
            <a:ext cx="3300274" cy="199217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5">
            <a:alphaModFix/>
          </a:blip>
          <a:srcRect b="0" l="14489" r="14963" t="0"/>
          <a:stretch/>
        </p:blipFill>
        <p:spPr>
          <a:xfrm>
            <a:off x="4955198" y="1077924"/>
            <a:ext cx="3228537" cy="199213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&#10;&#10;Description automatically generated" id="134" name="Google Shape;134;p2"/>
          <p:cNvPicPr preferRelativeResize="0"/>
          <p:nvPr/>
        </p:nvPicPr>
        <p:blipFill rotWithShape="1">
          <a:blip r:embed="rId6">
            <a:alphaModFix/>
          </a:blip>
          <a:srcRect b="0" l="12361" r="10724" t="0"/>
          <a:stretch/>
        </p:blipFill>
        <p:spPr>
          <a:xfrm>
            <a:off x="8288000" y="3744752"/>
            <a:ext cx="3410230" cy="2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 txBox="1"/>
          <p:nvPr/>
        </p:nvSpPr>
        <p:spPr>
          <a:xfrm>
            <a:off x="6958963" y="5643782"/>
            <a:ext cx="159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College Factual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5338349" y="5912720"/>
            <a:ext cx="31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Factual.com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10553263" y="6005053"/>
            <a:ext cx="108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SUNY OW/HR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nifying glass showing decling performance" id="142" name="Google Shape;142;p3"/>
          <p:cNvPicPr preferRelativeResize="0"/>
          <p:nvPr/>
        </p:nvPicPr>
        <p:blipFill rotWithShape="1">
          <a:blip r:embed="rId3">
            <a:alphaModFix/>
          </a:blip>
          <a:srcRect b="9091" l="0" r="14797" t="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/>
          <p:nvPr/>
        </p:nvSpPr>
        <p:spPr>
          <a:xfrm flipH="1" rot="10800000">
            <a:off x="0" y="-478"/>
            <a:ext cx="6754318" cy="6858478"/>
          </a:xfrm>
          <a:custGeom>
            <a:rect b="b" l="l" r="r" t="t"/>
            <a:pathLst>
              <a:path extrusionOk="0" h="6858478" w="675431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 flipH="1" rot="10800000">
            <a:off x="1" y="-478"/>
            <a:ext cx="5953780" cy="6858478"/>
          </a:xfrm>
          <a:custGeom>
            <a:rect b="b" l="l" r="r" t="t"/>
            <a:pathLst>
              <a:path extrusionOk="0" h="6858478" w="5953780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>
            <p:ph type="title"/>
          </p:nvPr>
        </p:nvSpPr>
        <p:spPr>
          <a:xfrm>
            <a:off x="804672" y="342006"/>
            <a:ext cx="3879232" cy="2248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 u="sng"/>
              <a:t>Talent Selection</a:t>
            </a:r>
            <a:endParaRPr sz="5400"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804672" y="2990776"/>
            <a:ext cx="3205463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>
                <a:solidFill>
                  <a:schemeClr val="lt1"/>
                </a:solidFill>
              </a:rPr>
              <a:t>Search Committees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3048663" y="3244334"/>
            <a:ext cx="6094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>
            <p:ph type="title"/>
          </p:nvPr>
        </p:nvSpPr>
        <p:spPr>
          <a:xfrm>
            <a:off x="1159933" y="995318"/>
            <a:ext cx="9872134" cy="1193968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F3F3F"/>
                </a:solidFill>
              </a:rPr>
              <a:t>OW Hiring Guide</a:t>
            </a:r>
            <a:endParaRPr b="1" sz="4000">
              <a:solidFill>
                <a:srgbClr val="3F3F3F"/>
              </a:solidFill>
            </a:endParaRPr>
          </a:p>
        </p:txBody>
      </p:sp>
      <p:pic>
        <p:nvPicPr>
          <p:cNvPr id="154" name="Google Shape;15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915" y="2927469"/>
            <a:ext cx="4297351" cy="2881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/>
          <p:nvPr/>
        </p:nvCxnSpPr>
        <p:spPr>
          <a:xfrm>
            <a:off x="6096000" y="2888250"/>
            <a:ext cx="0" cy="2769135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, building, outdoor, brick&#10;&#10;Description automatically generated" id="156" name="Google Shape;156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7731" y="2929064"/>
            <a:ext cx="4292594" cy="28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Justice - Overview, History and Evolution, Five Principles" id="161" name="Google Shape;161;p5"/>
          <p:cNvPicPr preferRelativeResize="0"/>
          <p:nvPr/>
        </p:nvPicPr>
        <p:blipFill rotWithShape="1">
          <a:blip r:embed="rId3">
            <a:alphaModFix/>
          </a:blip>
          <a:srcRect b="-1" l="0" r="14639" t="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 flipH="1" rot="10800000">
            <a:off x="0" y="-478"/>
            <a:ext cx="7859800" cy="6858478"/>
          </a:xfrm>
          <a:custGeom>
            <a:rect b="b" l="l" r="r" t="t"/>
            <a:pathLst>
              <a:path extrusionOk="0" h="6858478" w="7859800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 flipH="1" rot="10800000">
            <a:off x="0" y="-478"/>
            <a:ext cx="7431174" cy="6858478"/>
          </a:xfrm>
          <a:custGeom>
            <a:rect b="b" l="l" r="r" t="t"/>
            <a:pathLst>
              <a:path extrusionOk="0" h="6858478" w="7431174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04672" y="2022601"/>
            <a:ext cx="3941499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Social Justice Center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Multicultural Center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Community Policing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whiteboard&#10;&#10;Description automatically generated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473" y="1787522"/>
            <a:ext cx="4295077" cy="327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2022-08-30T21:33:52Z</dcterms:created>
  <dc:creator>Timothy Sams</dc:creator>
</cp:coreProperties>
</file>