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2" y="1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D5AB-62E5-4371-9507-C871A61FB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6190B-9FCC-445F-8D2A-734AA4423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6627-F886-4349-A9F8-8A331B62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8BE86-5F0E-44F7-ACE5-7B06FF1F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536A-2E29-4FDA-8C3D-77699BBD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697A-53EC-46F4-A2EA-8F90BB14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5397-89FE-4C2C-A99D-25FD72CD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C8C9-8504-40EC-B868-76CB38C9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24FE-35E8-4743-A58E-F5013DB6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0E3A-5F8D-4652-9D8B-CCF4C00E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5A2E0-7248-42C8-A0A9-DB645E851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5C042-57B7-41C9-8E8C-2A075024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61B9-DBDC-4627-A66D-9F579C11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C998-9864-4D24-9FD9-4FFC9871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FB2-0086-4539-BDEF-2AC44B5F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9811-006C-4CE2-977A-AA8746E0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CD2B-17F3-472D-B13A-95E3FD35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32E2-5C38-490A-827A-20AE7B73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6DA2-07B9-4D02-BD25-40514448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9B84-C49F-437D-8EF3-D9112A54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B554-B42B-4F85-90F4-268E330B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05F8-54EB-45B9-BB29-90AE7516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FF2F-2ADC-4179-B824-D5DD547C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4531-1864-4942-8C3E-E896C5F2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B57A-1D55-4A92-A189-7935C405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3B58-6998-4AA5-81E4-08AEB5D4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3991-5F17-4BDF-B85E-2BEEB5BBB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87CC2-42A3-4755-B2CA-D13D4BBB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6AC5-AFA1-4BCB-8675-A4E68D63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62DD-0123-4192-870A-4CEC40E3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D76DA-4772-4912-8032-C88FF448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5AE-CBD3-48E2-8BE5-3DED3E17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2ABBF-523D-44E9-85D1-AB3086CD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2B1AD-97A4-43DF-A94E-F83B2ACAF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FF58-FCE5-482D-8263-8D039696F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661BB-7680-4579-961D-57D2DD234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7C59A-6791-4A22-A3B5-0EDF5615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A880B-7480-4C09-92F9-230A6806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9B2A6-1BC3-4EDD-9E37-B761F86E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6D05-518A-414E-B6C0-AA3A8ECD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4B460-CFF2-416E-BA91-D27FF9AC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762BA-0952-4D25-B15F-B9D1DBAF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43D43-7E07-4043-ABE1-51DEDE9E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C1024-1872-4E76-B5D3-4C8EB6F1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0DD81-7381-4AF8-969D-698DB822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BE8F7-4C89-4BE1-B0AE-6FCB41F1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9E98-AA00-4DA1-A625-CAE3DDAE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2505-8C8A-4087-876D-5CB9F52A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035EC-6115-4CB3-8A1A-4206A7FA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1A478-1076-4D6E-A49A-9F732490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FB32B-787A-4F86-826E-D646C8C3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6CC1A-131E-4236-BBA6-61A5648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7FB7-96E9-485B-9A9D-3CD6948F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88B32-0FD1-47A2-AE7B-0400D16D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B33E-2ED2-4C2E-BDA9-ABD28CD86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42B1-86B0-4F2E-ACD2-3D534E95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668B7-C732-49BD-B530-F9FE419D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EE17C-7C54-47A4-92D0-6F567735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DD9C8-9680-4D97-A215-9E4EB741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B8F18-84E6-4EA8-A6A4-B3D8B97FA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7127-24E5-45B0-A802-88D264E86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F9F09-46D0-4E20-B146-986C4506D81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A367A-7A71-451C-8614-F30A48BFC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AB6-30B5-4185-8D2E-660E87217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E2219-517C-4E80-A2A0-2A0BEB7B1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0787-0BF6-42D7-ACEF-E85DB6AA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President’s Report (12-10-21)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06D7-B7E1-434A-BD63-794B31B2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1) Presidential Committees</a:t>
            </a:r>
          </a:p>
          <a:p>
            <a:pPr marL="0" indent="0">
              <a:buNone/>
            </a:pPr>
            <a:r>
              <a:rPr lang="en-US" dirty="0"/>
              <a:t>     a) All Committee</a:t>
            </a:r>
          </a:p>
          <a:p>
            <a:pPr marL="0" indent="0">
              <a:buNone/>
            </a:pPr>
            <a:r>
              <a:rPr lang="en-US" dirty="0"/>
              <a:t>     b) Planning and Budget Committee</a:t>
            </a:r>
          </a:p>
          <a:p>
            <a:pPr marL="0" indent="0">
              <a:buNone/>
            </a:pPr>
            <a:r>
              <a:rPr lang="en-US" dirty="0"/>
              <a:t>2) Full Time Faculty Taskforce recommendations</a:t>
            </a:r>
          </a:p>
          <a:p>
            <a:pPr marL="0" indent="0">
              <a:buNone/>
            </a:pPr>
            <a:r>
              <a:rPr lang="en-US" dirty="0"/>
              <a:t>3) Clark Center update</a:t>
            </a:r>
          </a:p>
          <a:p>
            <a:pPr marL="0" indent="0">
              <a:buNone/>
            </a:pPr>
            <a:r>
              <a:rPr lang="en-US" dirty="0"/>
              <a:t>4) Budget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/>
              <a:t>) Preparations </a:t>
            </a:r>
            <a:r>
              <a:rPr lang="en-US" dirty="0"/>
              <a:t>for the spring</a:t>
            </a:r>
          </a:p>
          <a:p>
            <a:pPr marL="0" indent="0">
              <a:buNone/>
            </a:pPr>
            <a:r>
              <a:rPr lang="en-US" dirty="0"/>
              <a:t>6) VPIA Search</a:t>
            </a:r>
          </a:p>
          <a:p>
            <a:pPr marL="0" indent="0">
              <a:buNone/>
            </a:pPr>
            <a:r>
              <a:rPr lang="en-US" dirty="0"/>
              <a:t>7) Chancellor’s resignation</a:t>
            </a:r>
          </a:p>
          <a:p>
            <a:pPr marL="0" indent="0">
              <a:buNone/>
            </a:pPr>
            <a:r>
              <a:rPr lang="en-US" dirty="0"/>
              <a:t>      a) Natural Science Building Renovation</a:t>
            </a:r>
          </a:p>
          <a:p>
            <a:pPr marL="0" indent="0">
              <a:buNone/>
            </a:pPr>
            <a:r>
              <a:rPr lang="en-US" dirty="0"/>
              <a:t>8) Holiday’s activities</a:t>
            </a:r>
          </a:p>
        </p:txBody>
      </p:sp>
    </p:spTree>
    <p:extLst>
      <p:ext uri="{BB962C8B-B14F-4D97-AF65-F5344CB8AC3E}">
        <p14:creationId xmlns:p14="http://schemas.microsoft.com/office/powerpoint/2010/main" val="22612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61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President’s Report (12-10-21)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President’s Report (12-10-21)</dc:title>
  <dc:creator>Timothy Sams</dc:creator>
  <cp:lastModifiedBy>Timothy Sams</cp:lastModifiedBy>
  <cp:revision>1</cp:revision>
  <dcterms:created xsi:type="dcterms:W3CDTF">2021-12-08T15:03:50Z</dcterms:created>
  <dcterms:modified xsi:type="dcterms:W3CDTF">2021-12-10T14:58:49Z</dcterms:modified>
</cp:coreProperties>
</file>