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57" r:id="rId4"/>
    <p:sldId id="260" r:id="rId5"/>
    <p:sldId id="261" r:id="rId6"/>
    <p:sldId id="265" r:id="rId7"/>
    <p:sldId id="259" r:id="rId8"/>
    <p:sldId id="262" r:id="rId9"/>
    <p:sldId id="264" r:id="rId10"/>
    <p:sldId id="267" r:id="rId11"/>
    <p:sldId id="266" r:id="rId12"/>
    <p:sldId id="269"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30B09-8C17-401B-9F9B-8A11B4E5ACBD}" v="510" dt="2022-07-06T15:23:26.075"/>
    <p1510:client id="{667B247E-CFE0-45DC-2E83-565A9257C14A}" v="3" dt="2022-07-06T15:50:27.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ee Jenkins" userId="S::jenkinsd@oldwestbury.edu::ae230859-d2e8-4e92-85c3-e56e2e95f68d" providerId="AD" clId="Web-{667B247E-CFE0-45DC-2E83-565A9257C14A}"/>
    <pc:docChg chg="modSld">
      <pc:chgData name="Denee Jenkins" userId="S::jenkinsd@oldwestbury.edu::ae230859-d2e8-4e92-85c3-e56e2e95f68d" providerId="AD" clId="Web-{667B247E-CFE0-45DC-2E83-565A9257C14A}" dt="2022-07-06T15:50:27.445" v="2" actId="20577"/>
      <pc:docMkLst>
        <pc:docMk/>
      </pc:docMkLst>
      <pc:sldChg chg="addSp delSp modSp">
        <pc:chgData name="Denee Jenkins" userId="S::jenkinsd@oldwestbury.edu::ae230859-d2e8-4e92-85c3-e56e2e95f68d" providerId="AD" clId="Web-{667B247E-CFE0-45DC-2E83-565A9257C14A}" dt="2022-07-06T15:50:09.194" v="0"/>
        <pc:sldMkLst>
          <pc:docMk/>
          <pc:sldMk cId="109857222" sldId="256"/>
        </pc:sldMkLst>
        <pc:spChg chg="del">
          <ac:chgData name="Denee Jenkins" userId="S::jenkinsd@oldwestbury.edu::ae230859-d2e8-4e92-85c3-e56e2e95f68d" providerId="AD" clId="Web-{667B247E-CFE0-45DC-2E83-565A9257C14A}" dt="2022-07-06T15:50:09.194" v="0"/>
          <ac:spMkLst>
            <pc:docMk/>
            <pc:sldMk cId="109857222" sldId="256"/>
            <ac:spMk id="3" creationId="{00000000-0000-0000-0000-000000000000}"/>
          </ac:spMkLst>
        </pc:spChg>
        <pc:spChg chg="add mod">
          <ac:chgData name="Denee Jenkins" userId="S::jenkinsd@oldwestbury.edu::ae230859-d2e8-4e92-85c3-e56e2e95f68d" providerId="AD" clId="Web-{667B247E-CFE0-45DC-2E83-565A9257C14A}" dt="2022-07-06T15:50:09.194" v="0"/>
          <ac:spMkLst>
            <pc:docMk/>
            <pc:sldMk cId="109857222" sldId="256"/>
            <ac:spMk id="6" creationId="{0B96115E-2A75-5A39-BA7B-D5ED22BE28EC}"/>
          </ac:spMkLst>
        </pc:spChg>
      </pc:sldChg>
      <pc:sldChg chg="modSp">
        <pc:chgData name="Denee Jenkins" userId="S::jenkinsd@oldwestbury.edu::ae230859-d2e8-4e92-85c3-e56e2e95f68d" providerId="AD" clId="Web-{667B247E-CFE0-45DC-2E83-565A9257C14A}" dt="2022-07-06T15:50:27.445" v="2" actId="20577"/>
        <pc:sldMkLst>
          <pc:docMk/>
          <pc:sldMk cId="2970528258" sldId="265"/>
        </pc:sldMkLst>
        <pc:spChg chg="mod">
          <ac:chgData name="Denee Jenkins" userId="S::jenkinsd@oldwestbury.edu::ae230859-d2e8-4e92-85c3-e56e2e95f68d" providerId="AD" clId="Web-{667B247E-CFE0-45DC-2E83-565A9257C14A}" dt="2022-07-06T15:50:27.445" v="2" actId="20577"/>
          <ac:spMkLst>
            <pc:docMk/>
            <pc:sldMk cId="2970528258" sldId="265"/>
            <ac:spMk id="3" creationId="{56180BFA-7BAF-C1D6-F79C-E76C99DDC653}"/>
          </ac:spMkLst>
        </pc:spChg>
      </pc:sldChg>
    </pc:docChg>
  </pc:docChgLst>
  <pc:docChgLst>
    <pc:chgData name="Denee Jenkins" userId="S::jenkinsd@oldwestbury.edu::ae230859-d2e8-4e92-85c3-e56e2e95f68d" providerId="AD" clId="Web-{05430B09-8C17-401B-9F9B-8A11B4E5ACBD}"/>
    <pc:docChg chg="addSld delSld modSld sldOrd addMainMaster delMainMaster">
      <pc:chgData name="Denee Jenkins" userId="S::jenkinsd@oldwestbury.edu::ae230859-d2e8-4e92-85c3-e56e2e95f68d" providerId="AD" clId="Web-{05430B09-8C17-401B-9F9B-8A11B4E5ACBD}" dt="2022-07-06T15:23:26.075" v="546" actId="1076"/>
      <pc:docMkLst>
        <pc:docMk/>
      </pc:docMkLst>
      <pc:sldChg chg="addSp delSp modSp mod setBg modClrScheme addAnim delAnim modAnim chgLayout">
        <pc:chgData name="Denee Jenkins" userId="S::jenkinsd@oldwestbury.edu::ae230859-d2e8-4e92-85c3-e56e2e95f68d" providerId="AD" clId="Web-{05430B09-8C17-401B-9F9B-8A11B4E5ACBD}" dt="2022-07-06T14:43:39.352" v="30"/>
        <pc:sldMkLst>
          <pc:docMk/>
          <pc:sldMk cId="109857222" sldId="256"/>
        </pc:sldMkLst>
        <pc:spChg chg="mod">
          <ac:chgData name="Denee Jenkins" userId="S::jenkinsd@oldwestbury.edu::ae230859-d2e8-4e92-85c3-e56e2e95f68d" providerId="AD" clId="Web-{05430B09-8C17-401B-9F9B-8A11B4E5ACBD}" dt="2022-07-06T14:30:37.315" v="22"/>
          <ac:spMkLst>
            <pc:docMk/>
            <pc:sldMk cId="109857222" sldId="256"/>
            <ac:spMk id="2" creationId="{00000000-0000-0000-0000-000000000000}"/>
          </ac:spMkLst>
        </pc:spChg>
        <pc:spChg chg="add del mod">
          <ac:chgData name="Denee Jenkins" userId="S::jenkinsd@oldwestbury.edu::ae230859-d2e8-4e92-85c3-e56e2e95f68d" providerId="AD" clId="Web-{05430B09-8C17-401B-9F9B-8A11B4E5ACBD}" dt="2022-07-06T14:30:56.003" v="28"/>
          <ac:spMkLst>
            <pc:docMk/>
            <pc:sldMk cId="109857222" sldId="256"/>
            <ac:spMk id="3" creationId="{00000000-0000-0000-0000-000000000000}"/>
          </ac:spMkLst>
        </pc:spChg>
        <pc:spChg chg="add del mod">
          <ac:chgData name="Denee Jenkins" userId="S::jenkinsd@oldwestbury.edu::ae230859-d2e8-4e92-85c3-e56e2e95f68d" providerId="AD" clId="Web-{05430B09-8C17-401B-9F9B-8A11B4E5ACBD}" dt="2022-07-06T14:30:56.003" v="28"/>
          <ac:spMkLst>
            <pc:docMk/>
            <pc:sldMk cId="109857222" sldId="256"/>
            <ac:spMk id="6" creationId="{2D1A7CBA-7701-DC05-086D-2F807E77CB3D}"/>
          </ac:spMkLst>
        </pc:spChg>
        <pc:spChg chg="add">
          <ac:chgData name="Denee Jenkins" userId="S::jenkinsd@oldwestbury.edu::ae230859-d2e8-4e92-85c3-e56e2e95f68d" providerId="AD" clId="Web-{05430B09-8C17-401B-9F9B-8A11B4E5ACBD}" dt="2022-07-06T14:30:37.315" v="22"/>
          <ac:spMkLst>
            <pc:docMk/>
            <pc:sldMk cId="109857222" sldId="256"/>
            <ac:spMk id="9" creationId="{4187D111-0A9D-421B-84EB-FC5811C3A931}"/>
          </ac:spMkLst>
        </pc:spChg>
        <pc:spChg chg="add">
          <ac:chgData name="Denee Jenkins" userId="S::jenkinsd@oldwestbury.edu::ae230859-d2e8-4e92-85c3-e56e2e95f68d" providerId="AD" clId="Web-{05430B09-8C17-401B-9F9B-8A11B4E5ACBD}" dt="2022-07-06T14:30:37.315" v="22"/>
          <ac:spMkLst>
            <pc:docMk/>
            <pc:sldMk cId="109857222" sldId="256"/>
            <ac:spMk id="44" creationId="{D2BA0570-7BB5-4FB7-B41A-048CE0327BAC}"/>
          </ac:spMkLst>
        </pc:spChg>
        <pc:spChg chg="add">
          <ac:chgData name="Denee Jenkins" userId="S::jenkinsd@oldwestbury.edu::ae230859-d2e8-4e92-85c3-e56e2e95f68d" providerId="AD" clId="Web-{05430B09-8C17-401B-9F9B-8A11B4E5ACBD}" dt="2022-07-06T14:30:37.315" v="22"/>
          <ac:spMkLst>
            <pc:docMk/>
            <pc:sldMk cId="109857222" sldId="256"/>
            <ac:spMk id="46" creationId="{729E7B49-E1D9-4EAE-8B30-D958A9580767}"/>
          </ac:spMkLst>
        </pc:spChg>
        <pc:grpChg chg="add">
          <ac:chgData name="Denee Jenkins" userId="S::jenkinsd@oldwestbury.edu::ae230859-d2e8-4e92-85c3-e56e2e95f68d" providerId="AD" clId="Web-{05430B09-8C17-401B-9F9B-8A11B4E5ACBD}" dt="2022-07-06T14:30:37.315" v="22"/>
          <ac:grpSpMkLst>
            <pc:docMk/>
            <pc:sldMk cId="109857222" sldId="256"/>
            <ac:grpSpMk id="11" creationId="{A0064D7E-06DA-49C2-98D1-4C063EBE9ECE}"/>
          </ac:grpSpMkLst>
        </pc:grpChg>
        <pc:picChg chg="add">
          <ac:chgData name="Denee Jenkins" userId="S::jenkinsd@oldwestbury.edu::ae230859-d2e8-4e92-85c3-e56e2e95f68d" providerId="AD" clId="Web-{05430B09-8C17-401B-9F9B-8A11B4E5ACBD}" dt="2022-07-06T14:30:37.315" v="22"/>
          <ac:picMkLst>
            <pc:docMk/>
            <pc:sldMk cId="109857222" sldId="256"/>
            <ac:picMk id="4" creationId="{D6C27304-93EC-3B2D-8B45-DDC6BC4C540E}"/>
          </ac:picMkLst>
        </pc:picChg>
      </pc:sldChg>
      <pc:sldChg chg="addSp modSp new ord">
        <pc:chgData name="Denee Jenkins" userId="S::jenkinsd@oldwestbury.edu::ae230859-d2e8-4e92-85c3-e56e2e95f68d" providerId="AD" clId="Web-{05430B09-8C17-401B-9F9B-8A11B4E5ACBD}" dt="2022-07-06T15:21:51.228" v="528" actId="1076"/>
        <pc:sldMkLst>
          <pc:docMk/>
          <pc:sldMk cId="3304086835" sldId="257"/>
        </pc:sldMkLst>
        <pc:spChg chg="mod">
          <ac:chgData name="Denee Jenkins" userId="S::jenkinsd@oldwestbury.edu::ae230859-d2e8-4e92-85c3-e56e2e95f68d" providerId="AD" clId="Web-{05430B09-8C17-401B-9F9B-8A11B4E5ACBD}" dt="2022-07-06T14:44:27.916" v="45" actId="20577"/>
          <ac:spMkLst>
            <pc:docMk/>
            <pc:sldMk cId="3304086835" sldId="257"/>
            <ac:spMk id="2" creationId="{2CDE1528-22BB-B209-AA98-E1C1CF8FAF42}"/>
          </ac:spMkLst>
        </pc:spChg>
        <pc:spChg chg="mod">
          <ac:chgData name="Denee Jenkins" userId="S::jenkinsd@oldwestbury.edu::ae230859-d2e8-4e92-85c3-e56e2e95f68d" providerId="AD" clId="Web-{05430B09-8C17-401B-9F9B-8A11B4E5ACBD}" dt="2022-07-06T14:46:55.047" v="105" actId="20577"/>
          <ac:spMkLst>
            <pc:docMk/>
            <pc:sldMk cId="3304086835" sldId="257"/>
            <ac:spMk id="3" creationId="{9AEDF4BC-CE49-37D3-4FB3-C7C19E10C6F5}"/>
          </ac:spMkLst>
        </pc:spChg>
        <pc:spChg chg="add mod">
          <ac:chgData name="Denee Jenkins" userId="S::jenkinsd@oldwestbury.edu::ae230859-d2e8-4e92-85c3-e56e2e95f68d" providerId="AD" clId="Web-{05430B09-8C17-401B-9F9B-8A11B4E5ACBD}" dt="2022-07-06T15:21:51.228" v="528" actId="1076"/>
          <ac:spMkLst>
            <pc:docMk/>
            <pc:sldMk cId="3304086835" sldId="257"/>
            <ac:spMk id="4" creationId="{33946CA6-1464-9E11-2093-3E700FEFA892}"/>
          </ac:spMkLst>
        </pc:spChg>
      </pc:sldChg>
      <pc:sldChg chg="addSp delSp modSp new mod ord setBg modClrScheme chgLayout">
        <pc:chgData name="Denee Jenkins" userId="S::jenkinsd@oldwestbury.edu::ae230859-d2e8-4e92-85c3-e56e2e95f68d" providerId="AD" clId="Web-{05430B09-8C17-401B-9F9B-8A11B4E5ACBD}" dt="2022-07-06T14:50:05.300" v="186" actId="20577"/>
        <pc:sldMkLst>
          <pc:docMk/>
          <pc:sldMk cId="2649839153" sldId="258"/>
        </pc:sldMkLst>
        <pc:spChg chg="mod ord">
          <ac:chgData name="Denee Jenkins" userId="S::jenkinsd@oldwestbury.edu::ae230859-d2e8-4e92-85c3-e56e2e95f68d" providerId="AD" clId="Web-{05430B09-8C17-401B-9F9B-8A11B4E5ACBD}" dt="2022-07-06T14:50:05.300" v="186" actId="20577"/>
          <ac:spMkLst>
            <pc:docMk/>
            <pc:sldMk cId="2649839153" sldId="258"/>
            <ac:spMk id="2" creationId="{583F4899-59A8-6747-73E6-791CDA334B9F}"/>
          </ac:spMkLst>
        </pc:spChg>
        <pc:spChg chg="del">
          <ac:chgData name="Denee Jenkins" userId="S::jenkinsd@oldwestbury.edu::ae230859-d2e8-4e92-85c3-e56e2e95f68d" providerId="AD" clId="Web-{05430B09-8C17-401B-9F9B-8A11B4E5ACBD}" dt="2022-07-06T14:44:34.963" v="47"/>
          <ac:spMkLst>
            <pc:docMk/>
            <pc:sldMk cId="2649839153" sldId="258"/>
            <ac:spMk id="3" creationId="{79F5C563-C65B-0DEE-962E-2C46948FBD8F}"/>
          </ac:spMkLst>
        </pc:spChg>
        <pc:spChg chg="add del">
          <ac:chgData name="Denee Jenkins" userId="S::jenkinsd@oldwestbury.edu::ae230859-d2e8-4e92-85c3-e56e2e95f68d" providerId="AD" clId="Web-{05430B09-8C17-401B-9F9B-8A11B4E5ACBD}" dt="2022-07-06T14:45:59.043" v="80"/>
          <ac:spMkLst>
            <pc:docMk/>
            <pc:sldMk cId="2649839153" sldId="258"/>
            <ac:spMk id="40" creationId="{2437C4A8-8E3A-4ADA-93B9-64737CE1ABB1}"/>
          </ac:spMkLst>
        </pc:spChg>
        <pc:spChg chg="add del">
          <ac:chgData name="Denee Jenkins" userId="S::jenkinsd@oldwestbury.edu::ae230859-d2e8-4e92-85c3-e56e2e95f68d" providerId="AD" clId="Web-{05430B09-8C17-401B-9F9B-8A11B4E5ACBD}" dt="2022-07-06T14:45:59.043" v="80"/>
          <ac:spMkLst>
            <pc:docMk/>
            <pc:sldMk cId="2649839153" sldId="258"/>
            <ac:spMk id="42" creationId="{BA6285CA-6AFA-4F27-AFB5-1B32CDE09B1A}"/>
          </ac:spMkLst>
        </pc:spChg>
        <pc:spChg chg="add">
          <ac:chgData name="Denee Jenkins" userId="S::jenkinsd@oldwestbury.edu::ae230859-d2e8-4e92-85c3-e56e2e95f68d" providerId="AD" clId="Web-{05430B09-8C17-401B-9F9B-8A11B4E5ACBD}" dt="2022-07-06T14:45:59.059" v="81"/>
          <ac:spMkLst>
            <pc:docMk/>
            <pc:sldMk cId="2649839153" sldId="258"/>
            <ac:spMk id="46" creationId="{D2D8651B-6FCC-49D7-B6F8-AF869E89F04C}"/>
          </ac:spMkLst>
        </pc:spChg>
        <pc:spChg chg="add del">
          <ac:chgData name="Denee Jenkins" userId="S::jenkinsd@oldwestbury.edu::ae230859-d2e8-4e92-85c3-e56e2e95f68d" providerId="AD" clId="Web-{05430B09-8C17-401B-9F9B-8A11B4E5ACBD}" dt="2022-07-06T14:45:59.043" v="80"/>
          <ac:spMkLst>
            <pc:docMk/>
            <pc:sldMk cId="2649839153" sldId="258"/>
            <ac:spMk id="77" creationId="{1B82D339-163C-4586-A620-52BB056E6E69}"/>
          </ac:spMkLst>
        </pc:spChg>
        <pc:spChg chg="add">
          <ac:chgData name="Denee Jenkins" userId="S::jenkinsd@oldwestbury.edu::ae230859-d2e8-4e92-85c3-e56e2e95f68d" providerId="AD" clId="Web-{05430B09-8C17-401B-9F9B-8A11B4E5ACBD}" dt="2022-07-06T14:45:59.059" v="81"/>
          <ac:spMkLst>
            <pc:docMk/>
            <pc:sldMk cId="2649839153" sldId="258"/>
            <ac:spMk id="81" creationId="{2437C4A8-8E3A-4ADA-93B9-64737CE1ABB1}"/>
          </ac:spMkLst>
        </pc:spChg>
        <pc:spChg chg="add">
          <ac:chgData name="Denee Jenkins" userId="S::jenkinsd@oldwestbury.edu::ae230859-d2e8-4e92-85c3-e56e2e95f68d" providerId="AD" clId="Web-{05430B09-8C17-401B-9F9B-8A11B4E5ACBD}" dt="2022-07-06T14:45:59.059" v="81"/>
          <ac:spMkLst>
            <pc:docMk/>
            <pc:sldMk cId="2649839153" sldId="258"/>
            <ac:spMk id="82" creationId="{411BE1D3-B675-4947-B4E3-14B8DC93FB2C}"/>
          </ac:spMkLst>
        </pc:spChg>
        <pc:spChg chg="add">
          <ac:chgData name="Denee Jenkins" userId="S::jenkinsd@oldwestbury.edu::ae230859-d2e8-4e92-85c3-e56e2e95f68d" providerId="AD" clId="Web-{05430B09-8C17-401B-9F9B-8A11B4E5ACBD}" dt="2022-07-06T14:45:59.059" v="81"/>
          <ac:spMkLst>
            <pc:docMk/>
            <pc:sldMk cId="2649839153" sldId="258"/>
            <ac:spMk id="83" creationId="{B27DF924-CC1B-431A-A8F3-7FEBCA1AF9A5}"/>
          </ac:spMkLst>
        </pc:spChg>
        <pc:grpChg chg="add del">
          <ac:chgData name="Denee Jenkins" userId="S::jenkinsd@oldwestbury.edu::ae230859-d2e8-4e92-85c3-e56e2e95f68d" providerId="AD" clId="Web-{05430B09-8C17-401B-9F9B-8A11B4E5ACBD}" dt="2022-07-06T14:45:59.043" v="80"/>
          <ac:grpSpMkLst>
            <pc:docMk/>
            <pc:sldMk cId="2649839153" sldId="258"/>
            <ac:grpSpMk id="7" creationId="{748618E9-EE2D-4864-9EEE-58939BD4FBBA}"/>
          </ac:grpSpMkLst>
        </pc:grpChg>
        <pc:grpChg chg="add del">
          <ac:chgData name="Denee Jenkins" userId="S::jenkinsd@oldwestbury.edu::ae230859-d2e8-4e92-85c3-e56e2e95f68d" providerId="AD" clId="Web-{05430B09-8C17-401B-9F9B-8A11B4E5ACBD}" dt="2022-07-06T14:45:59.043" v="80"/>
          <ac:grpSpMkLst>
            <pc:docMk/>
            <pc:sldMk cId="2649839153" sldId="258"/>
            <ac:grpSpMk id="44" creationId="{5DBF4C08-1E63-4DF5-8493-1C3BBDCA3BBF}"/>
          </ac:grpSpMkLst>
        </pc:grpChg>
        <pc:grpChg chg="add">
          <ac:chgData name="Denee Jenkins" userId="S::jenkinsd@oldwestbury.edu::ae230859-d2e8-4e92-85c3-e56e2e95f68d" providerId="AD" clId="Web-{05430B09-8C17-401B-9F9B-8A11B4E5ACBD}" dt="2022-07-06T14:45:59.059" v="81"/>
          <ac:grpSpMkLst>
            <pc:docMk/>
            <pc:sldMk cId="2649839153" sldId="258"/>
            <ac:grpSpMk id="48" creationId="{2C13C5A7-AC21-48FA-A06F-6A7F303BC3CD}"/>
          </ac:grpSpMkLst>
        </pc:grpChg>
        <pc:grpChg chg="add">
          <ac:chgData name="Denee Jenkins" userId="S::jenkinsd@oldwestbury.edu::ae230859-d2e8-4e92-85c3-e56e2e95f68d" providerId="AD" clId="Web-{05430B09-8C17-401B-9F9B-8A11B4E5ACBD}" dt="2022-07-06T14:45:59.059" v="81"/>
          <ac:grpSpMkLst>
            <pc:docMk/>
            <pc:sldMk cId="2649839153" sldId="258"/>
            <ac:grpSpMk id="80" creationId="{748618E9-EE2D-4864-9EEE-58939BD4FBBA}"/>
          </ac:grpSpMkLst>
        </pc:grpChg>
      </pc:sldChg>
      <pc:sldChg chg="addSp delSp modSp new mod setBg modClrScheme delDesignElem chgLayout">
        <pc:chgData name="Denee Jenkins" userId="S::jenkinsd@oldwestbury.edu::ae230859-d2e8-4e92-85c3-e56e2e95f68d" providerId="AD" clId="Web-{05430B09-8C17-401B-9F9B-8A11B4E5ACBD}" dt="2022-07-06T15:22:24.120" v="535" actId="1076"/>
        <pc:sldMkLst>
          <pc:docMk/>
          <pc:sldMk cId="1426929203" sldId="259"/>
        </pc:sldMkLst>
        <pc:spChg chg="mod ord">
          <ac:chgData name="Denee Jenkins" userId="S::jenkinsd@oldwestbury.edu::ae230859-d2e8-4e92-85c3-e56e2e95f68d" providerId="AD" clId="Web-{05430B09-8C17-401B-9F9B-8A11B4E5ACBD}" dt="2022-07-06T14:52:35.257" v="252"/>
          <ac:spMkLst>
            <pc:docMk/>
            <pc:sldMk cId="1426929203" sldId="259"/>
            <ac:spMk id="2" creationId="{EB185EE9-4C84-DFBC-475D-A5B00519CEC8}"/>
          </ac:spMkLst>
        </pc:spChg>
        <pc:spChg chg="add del mod ord">
          <ac:chgData name="Denee Jenkins" userId="S::jenkinsd@oldwestbury.edu::ae230859-d2e8-4e92-85c3-e56e2e95f68d" providerId="AD" clId="Web-{05430B09-8C17-401B-9F9B-8A11B4E5ACBD}" dt="2022-07-06T14:49:38.269" v="177"/>
          <ac:spMkLst>
            <pc:docMk/>
            <pc:sldMk cId="1426929203" sldId="259"/>
            <ac:spMk id="3" creationId="{656939BE-8FE7-2919-5ECF-A4FC7C8033BF}"/>
          </ac:spMkLst>
        </pc:spChg>
        <pc:spChg chg="add mod ord">
          <ac:chgData name="Denee Jenkins" userId="S::jenkinsd@oldwestbury.edu::ae230859-d2e8-4e92-85c3-e56e2e95f68d" providerId="AD" clId="Web-{05430B09-8C17-401B-9F9B-8A11B4E5ACBD}" dt="2022-07-06T14:52:35.257" v="252"/>
          <ac:spMkLst>
            <pc:docMk/>
            <pc:sldMk cId="1426929203" sldId="259"/>
            <ac:spMk id="4" creationId="{FC69AC1B-04B1-E68C-A36E-6C4107B20E33}"/>
          </ac:spMkLst>
        </pc:spChg>
        <pc:spChg chg="add mod">
          <ac:chgData name="Denee Jenkins" userId="S::jenkinsd@oldwestbury.edu::ae230859-d2e8-4e92-85c3-e56e2e95f68d" providerId="AD" clId="Web-{05430B09-8C17-401B-9F9B-8A11B4E5ACBD}" dt="2022-07-06T15:22:24.120" v="535" actId="1076"/>
          <ac:spMkLst>
            <pc:docMk/>
            <pc:sldMk cId="1426929203" sldId="259"/>
            <ac:spMk id="5" creationId="{8ADB5A36-5D84-E495-00CD-FC286F84FD39}"/>
          </ac:spMkLst>
        </pc:spChg>
        <pc:spChg chg="add del">
          <ac:chgData name="Denee Jenkins" userId="S::jenkinsd@oldwestbury.edu::ae230859-d2e8-4e92-85c3-e56e2e95f68d" providerId="AD" clId="Web-{05430B09-8C17-401B-9F9B-8A11B4E5ACBD}" dt="2022-07-06T14:52:35.226" v="251"/>
          <ac:spMkLst>
            <pc:docMk/>
            <pc:sldMk cId="1426929203" sldId="259"/>
            <ac:spMk id="8" creationId="{2437C4A8-8E3A-4ADA-93B9-64737CE1ABB1}"/>
          </ac:spMkLst>
        </pc:spChg>
        <pc:spChg chg="add del">
          <ac:chgData name="Denee Jenkins" userId="S::jenkinsd@oldwestbury.edu::ae230859-d2e8-4e92-85c3-e56e2e95f68d" providerId="AD" clId="Web-{05430B09-8C17-401B-9F9B-8A11B4E5ACBD}" dt="2022-07-06T14:52:09.366" v="246"/>
          <ac:spMkLst>
            <pc:docMk/>
            <pc:sldMk cId="1426929203" sldId="259"/>
            <ac:spMk id="40" creationId="{2437C4A8-8E3A-4ADA-93B9-64737CE1ABB1}"/>
          </ac:spMkLst>
        </pc:spChg>
        <pc:spChg chg="add del">
          <ac:chgData name="Denee Jenkins" userId="S::jenkinsd@oldwestbury.edu::ae230859-d2e8-4e92-85c3-e56e2e95f68d" providerId="AD" clId="Web-{05430B09-8C17-401B-9F9B-8A11B4E5ACBD}" dt="2022-07-06T14:52:35.226" v="251"/>
          <ac:spMkLst>
            <pc:docMk/>
            <pc:sldMk cId="1426929203" sldId="259"/>
            <ac:spMk id="41" creationId="{BA6285CA-6AFA-4F27-AFB5-1B32CDE09B1A}"/>
          </ac:spMkLst>
        </pc:spChg>
        <pc:spChg chg="add del">
          <ac:chgData name="Denee Jenkins" userId="S::jenkinsd@oldwestbury.edu::ae230859-d2e8-4e92-85c3-e56e2e95f68d" providerId="AD" clId="Web-{05430B09-8C17-401B-9F9B-8A11B4E5ACBD}" dt="2022-07-06T14:52:09.366" v="246"/>
          <ac:spMkLst>
            <pc:docMk/>
            <pc:sldMk cId="1426929203" sldId="259"/>
            <ac:spMk id="42" creationId="{411BE1D3-B675-4947-B4E3-14B8DC93FB2C}"/>
          </ac:spMkLst>
        </pc:spChg>
        <pc:spChg chg="add del">
          <ac:chgData name="Denee Jenkins" userId="S::jenkinsd@oldwestbury.edu::ae230859-d2e8-4e92-85c3-e56e2e95f68d" providerId="AD" clId="Web-{05430B09-8C17-401B-9F9B-8A11B4E5ACBD}" dt="2022-07-06T14:52:09.366" v="246"/>
          <ac:spMkLst>
            <pc:docMk/>
            <pc:sldMk cId="1426929203" sldId="259"/>
            <ac:spMk id="44" creationId="{B27DF924-CC1B-431A-A8F3-7FEBCA1AF9A5}"/>
          </ac:spMkLst>
        </pc:spChg>
        <pc:spChg chg="add del">
          <ac:chgData name="Denee Jenkins" userId="S::jenkinsd@oldwestbury.edu::ae230859-d2e8-4e92-85c3-e56e2e95f68d" providerId="AD" clId="Web-{05430B09-8C17-401B-9F9B-8A11B4E5ACBD}" dt="2022-07-06T14:52:09.366" v="246"/>
          <ac:spMkLst>
            <pc:docMk/>
            <pc:sldMk cId="1426929203" sldId="259"/>
            <ac:spMk id="46" creationId="{D2D8651B-6FCC-49D7-B6F8-AF869E89F04C}"/>
          </ac:spMkLst>
        </pc:spChg>
        <pc:spChg chg="add del">
          <ac:chgData name="Denee Jenkins" userId="S::jenkinsd@oldwestbury.edu::ae230859-d2e8-4e92-85c3-e56e2e95f68d" providerId="AD" clId="Web-{05430B09-8C17-401B-9F9B-8A11B4E5ACBD}" dt="2022-07-06T14:52:35.226" v="251"/>
          <ac:spMkLst>
            <pc:docMk/>
            <pc:sldMk cId="1426929203" sldId="259"/>
            <ac:spMk id="79" creationId="{7BCC6446-8462-4A63-9B6F-8F57EC40F648}"/>
          </ac:spMkLst>
        </pc:spChg>
        <pc:spChg chg="add">
          <ac:chgData name="Denee Jenkins" userId="S::jenkinsd@oldwestbury.edu::ae230859-d2e8-4e92-85c3-e56e2e95f68d" providerId="AD" clId="Web-{05430B09-8C17-401B-9F9B-8A11B4E5ACBD}" dt="2022-07-06T14:52:35.257" v="252"/>
          <ac:spMkLst>
            <pc:docMk/>
            <pc:sldMk cId="1426929203" sldId="259"/>
            <ac:spMk id="83" creationId="{2437C4A8-8E3A-4ADA-93B9-64737CE1ABB1}"/>
          </ac:spMkLst>
        </pc:spChg>
        <pc:spChg chg="add">
          <ac:chgData name="Denee Jenkins" userId="S::jenkinsd@oldwestbury.edu::ae230859-d2e8-4e92-85c3-e56e2e95f68d" providerId="AD" clId="Web-{05430B09-8C17-401B-9F9B-8A11B4E5ACBD}" dt="2022-07-06T14:52:35.257" v="252"/>
          <ac:spMkLst>
            <pc:docMk/>
            <pc:sldMk cId="1426929203" sldId="259"/>
            <ac:spMk id="84" creationId="{BA6285CA-6AFA-4F27-AFB5-1B32CDE09B1A}"/>
          </ac:spMkLst>
        </pc:spChg>
        <pc:spChg chg="add">
          <ac:chgData name="Denee Jenkins" userId="S::jenkinsd@oldwestbury.edu::ae230859-d2e8-4e92-85c3-e56e2e95f68d" providerId="AD" clId="Web-{05430B09-8C17-401B-9F9B-8A11B4E5ACBD}" dt="2022-07-06T14:52:35.257" v="252"/>
          <ac:spMkLst>
            <pc:docMk/>
            <pc:sldMk cId="1426929203" sldId="259"/>
            <ac:spMk id="87" creationId="{1B82D339-163C-4586-A620-52BB056E6E69}"/>
          </ac:spMkLst>
        </pc:spChg>
        <pc:grpChg chg="add del">
          <ac:chgData name="Denee Jenkins" userId="S::jenkinsd@oldwestbury.edu::ae230859-d2e8-4e92-85c3-e56e2e95f68d" providerId="AD" clId="Web-{05430B09-8C17-401B-9F9B-8A11B4E5ACBD}" dt="2022-07-06T14:52:09.366" v="246"/>
          <ac:grpSpMkLst>
            <pc:docMk/>
            <pc:sldMk cId="1426929203" sldId="259"/>
            <ac:grpSpMk id="7" creationId="{748618E9-EE2D-4864-9EEE-58939BD4FBBA}"/>
          </ac:grpSpMkLst>
        </pc:grpChg>
        <pc:grpChg chg="add del">
          <ac:chgData name="Denee Jenkins" userId="S::jenkinsd@oldwestbury.edu::ae230859-d2e8-4e92-85c3-e56e2e95f68d" providerId="AD" clId="Web-{05430B09-8C17-401B-9F9B-8A11B4E5ACBD}" dt="2022-07-06T14:52:35.226" v="251"/>
          <ac:grpSpMkLst>
            <pc:docMk/>
            <pc:sldMk cId="1426929203" sldId="259"/>
            <ac:grpSpMk id="9" creationId="{748618E9-EE2D-4864-9EEE-58939BD4FBBA}"/>
          </ac:grpSpMkLst>
        </pc:grpChg>
        <pc:grpChg chg="add del">
          <ac:chgData name="Denee Jenkins" userId="S::jenkinsd@oldwestbury.edu::ae230859-d2e8-4e92-85c3-e56e2e95f68d" providerId="AD" clId="Web-{05430B09-8C17-401B-9F9B-8A11B4E5ACBD}" dt="2022-07-06T14:52:35.226" v="251"/>
          <ac:grpSpMkLst>
            <pc:docMk/>
            <pc:sldMk cId="1426929203" sldId="259"/>
            <ac:grpSpMk id="43" creationId="{8A706956-04C2-4ACD-BBB0-A7A81707BFDE}"/>
          </ac:grpSpMkLst>
        </pc:grpChg>
        <pc:grpChg chg="add del">
          <ac:chgData name="Denee Jenkins" userId="S::jenkinsd@oldwestbury.edu::ae230859-d2e8-4e92-85c3-e56e2e95f68d" providerId="AD" clId="Web-{05430B09-8C17-401B-9F9B-8A11B4E5ACBD}" dt="2022-07-06T14:52:09.366" v="246"/>
          <ac:grpSpMkLst>
            <pc:docMk/>
            <pc:sldMk cId="1426929203" sldId="259"/>
            <ac:grpSpMk id="48" creationId="{2C13C5A7-AC21-48FA-A06F-6A7F303BC3CD}"/>
          </ac:grpSpMkLst>
        </pc:grpChg>
        <pc:grpChg chg="add">
          <ac:chgData name="Denee Jenkins" userId="S::jenkinsd@oldwestbury.edu::ae230859-d2e8-4e92-85c3-e56e2e95f68d" providerId="AD" clId="Web-{05430B09-8C17-401B-9F9B-8A11B4E5ACBD}" dt="2022-07-06T14:52:35.257" v="252"/>
          <ac:grpSpMkLst>
            <pc:docMk/>
            <pc:sldMk cId="1426929203" sldId="259"/>
            <ac:grpSpMk id="81" creationId="{748618E9-EE2D-4864-9EEE-58939BD4FBBA}"/>
          </ac:grpSpMkLst>
        </pc:grpChg>
        <pc:grpChg chg="add">
          <ac:chgData name="Denee Jenkins" userId="S::jenkinsd@oldwestbury.edu::ae230859-d2e8-4e92-85c3-e56e2e95f68d" providerId="AD" clId="Web-{05430B09-8C17-401B-9F9B-8A11B4E5ACBD}" dt="2022-07-06T14:52:35.257" v="252"/>
          <ac:grpSpMkLst>
            <pc:docMk/>
            <pc:sldMk cId="1426929203" sldId="259"/>
            <ac:grpSpMk id="85" creationId="{5DBF4C08-1E63-4DF5-8493-1C3BBDCA3BBF}"/>
          </ac:grpSpMkLst>
        </pc:grpChg>
      </pc:sldChg>
      <pc:sldChg chg="addSp modSp new">
        <pc:chgData name="Denee Jenkins" userId="S::jenkinsd@oldwestbury.edu::ae230859-d2e8-4e92-85c3-e56e2e95f68d" providerId="AD" clId="Web-{05430B09-8C17-401B-9F9B-8A11B4E5ACBD}" dt="2022-07-06T15:21:57.557" v="529"/>
        <pc:sldMkLst>
          <pc:docMk/>
          <pc:sldMk cId="2690678958" sldId="260"/>
        </pc:sldMkLst>
        <pc:spChg chg="mod">
          <ac:chgData name="Denee Jenkins" userId="S::jenkinsd@oldwestbury.edu::ae230859-d2e8-4e92-85c3-e56e2e95f68d" providerId="AD" clId="Web-{05430B09-8C17-401B-9F9B-8A11B4E5ACBD}" dt="2022-07-06T14:46:26.013" v="89" actId="20577"/>
          <ac:spMkLst>
            <pc:docMk/>
            <pc:sldMk cId="2690678958" sldId="260"/>
            <ac:spMk id="2" creationId="{94B7AF34-CF83-5A5B-C91E-47FB1D95B8FA}"/>
          </ac:spMkLst>
        </pc:spChg>
        <pc:spChg chg="mod">
          <ac:chgData name="Denee Jenkins" userId="S::jenkinsd@oldwestbury.edu::ae230859-d2e8-4e92-85c3-e56e2e95f68d" providerId="AD" clId="Web-{05430B09-8C17-401B-9F9B-8A11B4E5ACBD}" dt="2022-07-06T14:47:39.781" v="127" actId="20577"/>
          <ac:spMkLst>
            <pc:docMk/>
            <pc:sldMk cId="2690678958" sldId="260"/>
            <ac:spMk id="3" creationId="{392AD693-158F-D927-484E-75FCE2029F94}"/>
          </ac:spMkLst>
        </pc:spChg>
        <pc:spChg chg="add">
          <ac:chgData name="Denee Jenkins" userId="S::jenkinsd@oldwestbury.edu::ae230859-d2e8-4e92-85c3-e56e2e95f68d" providerId="AD" clId="Web-{05430B09-8C17-401B-9F9B-8A11B4E5ACBD}" dt="2022-07-06T15:21:57.557" v="529"/>
          <ac:spMkLst>
            <pc:docMk/>
            <pc:sldMk cId="2690678958" sldId="260"/>
            <ac:spMk id="5" creationId="{47129EF3-7E35-C677-C436-13EEEE7FCA09}"/>
          </ac:spMkLst>
        </pc:spChg>
      </pc:sldChg>
      <pc:sldChg chg="addSp modSp add replId">
        <pc:chgData name="Denee Jenkins" userId="S::jenkinsd@oldwestbury.edu::ae230859-d2e8-4e92-85c3-e56e2e95f68d" providerId="AD" clId="Web-{05430B09-8C17-401B-9F9B-8A11B4E5ACBD}" dt="2022-07-06T15:22:01.635" v="530"/>
        <pc:sldMkLst>
          <pc:docMk/>
          <pc:sldMk cId="2718245730" sldId="261"/>
        </pc:sldMkLst>
        <pc:spChg chg="mod">
          <ac:chgData name="Denee Jenkins" userId="S::jenkinsd@oldwestbury.edu::ae230859-d2e8-4e92-85c3-e56e2e95f68d" providerId="AD" clId="Web-{05430B09-8C17-401B-9F9B-8A11B4E5ACBD}" dt="2022-07-06T14:47:59.406" v="132" actId="20577"/>
          <ac:spMkLst>
            <pc:docMk/>
            <pc:sldMk cId="2718245730" sldId="261"/>
            <ac:spMk id="2" creationId="{94B7AF34-CF83-5A5B-C91E-47FB1D95B8FA}"/>
          </ac:spMkLst>
        </pc:spChg>
        <pc:spChg chg="mod">
          <ac:chgData name="Denee Jenkins" userId="S::jenkinsd@oldwestbury.edu::ae230859-d2e8-4e92-85c3-e56e2e95f68d" providerId="AD" clId="Web-{05430B09-8C17-401B-9F9B-8A11B4E5ACBD}" dt="2022-07-06T14:48:32.219" v="153" actId="20577"/>
          <ac:spMkLst>
            <pc:docMk/>
            <pc:sldMk cId="2718245730" sldId="261"/>
            <ac:spMk id="3" creationId="{392AD693-158F-D927-484E-75FCE2029F94}"/>
          </ac:spMkLst>
        </pc:spChg>
        <pc:spChg chg="add">
          <ac:chgData name="Denee Jenkins" userId="S::jenkinsd@oldwestbury.edu::ae230859-d2e8-4e92-85c3-e56e2e95f68d" providerId="AD" clId="Web-{05430B09-8C17-401B-9F9B-8A11B4E5ACBD}" dt="2022-07-06T15:22:01.635" v="530"/>
          <ac:spMkLst>
            <pc:docMk/>
            <pc:sldMk cId="2718245730" sldId="261"/>
            <ac:spMk id="5" creationId="{9F188884-7470-8D7F-D599-F1CAB6B32A47}"/>
          </ac:spMkLst>
        </pc:spChg>
      </pc:sldChg>
      <pc:sldChg chg="addSp modSp new mod modClrScheme chgLayout">
        <pc:chgData name="Denee Jenkins" userId="S::jenkinsd@oldwestbury.edu::ae230859-d2e8-4e92-85c3-e56e2e95f68d" providerId="AD" clId="Web-{05430B09-8C17-401B-9F9B-8A11B4E5ACBD}" dt="2022-07-06T15:22:56.887" v="541" actId="1076"/>
        <pc:sldMkLst>
          <pc:docMk/>
          <pc:sldMk cId="1554694061" sldId="262"/>
        </pc:sldMkLst>
        <pc:spChg chg="mod ord">
          <ac:chgData name="Denee Jenkins" userId="S::jenkinsd@oldwestbury.edu::ae230859-d2e8-4e92-85c3-e56e2e95f68d" providerId="AD" clId="Web-{05430B09-8C17-401B-9F9B-8A11B4E5ACBD}" dt="2022-07-06T14:51:40.334" v="244" actId="20577"/>
          <ac:spMkLst>
            <pc:docMk/>
            <pc:sldMk cId="1554694061" sldId="262"/>
            <ac:spMk id="2" creationId="{9587384B-FE7A-F5E5-0A07-261132068FA7}"/>
          </ac:spMkLst>
        </pc:spChg>
        <pc:spChg chg="add mod ord">
          <ac:chgData name="Denee Jenkins" userId="S::jenkinsd@oldwestbury.edu::ae230859-d2e8-4e92-85c3-e56e2e95f68d" providerId="AD" clId="Web-{05430B09-8C17-401B-9F9B-8A11B4E5ACBD}" dt="2022-07-06T14:58:34.002" v="281" actId="20577"/>
          <ac:spMkLst>
            <pc:docMk/>
            <pc:sldMk cId="1554694061" sldId="262"/>
            <ac:spMk id="3" creationId="{8F8682A4-7071-9DF9-CD1B-32A9E8D82A1E}"/>
          </ac:spMkLst>
        </pc:spChg>
        <pc:spChg chg="add mod">
          <ac:chgData name="Denee Jenkins" userId="S::jenkinsd@oldwestbury.edu::ae230859-d2e8-4e92-85c3-e56e2e95f68d" providerId="AD" clId="Web-{05430B09-8C17-401B-9F9B-8A11B4E5ACBD}" dt="2022-07-06T15:22:56.887" v="541" actId="1076"/>
          <ac:spMkLst>
            <pc:docMk/>
            <pc:sldMk cId="1554694061" sldId="262"/>
            <ac:spMk id="4" creationId="{ACC2D574-8DAC-370E-387A-BD19664E03D5}"/>
          </ac:spMkLst>
        </pc:spChg>
      </pc:sldChg>
      <pc:sldChg chg="modSp new del">
        <pc:chgData name="Denee Jenkins" userId="S::jenkinsd@oldwestbury.edu::ae230859-d2e8-4e92-85c3-e56e2e95f68d" providerId="AD" clId="Web-{05430B09-8C17-401B-9F9B-8A11B4E5ACBD}" dt="2022-07-06T15:17:34.940" v="471"/>
        <pc:sldMkLst>
          <pc:docMk/>
          <pc:sldMk cId="1929035468" sldId="263"/>
        </pc:sldMkLst>
        <pc:spChg chg="mod">
          <ac:chgData name="Denee Jenkins" userId="S::jenkinsd@oldwestbury.edu::ae230859-d2e8-4e92-85c3-e56e2e95f68d" providerId="AD" clId="Web-{05430B09-8C17-401B-9F9B-8A11B4E5ACBD}" dt="2022-07-06T15:11:25.758" v="291" actId="20577"/>
          <ac:spMkLst>
            <pc:docMk/>
            <pc:sldMk cId="1929035468" sldId="263"/>
            <ac:spMk id="2" creationId="{09D535F1-422F-A670-1783-C03A6CF1EAA6}"/>
          </ac:spMkLst>
        </pc:spChg>
      </pc:sldChg>
      <pc:sldChg chg="addSp modSp add replId">
        <pc:chgData name="Denee Jenkins" userId="S::jenkinsd@oldwestbury.edu::ae230859-d2e8-4e92-85c3-e56e2e95f68d" providerId="AD" clId="Web-{05430B09-8C17-401B-9F9B-8A11B4E5ACBD}" dt="2022-07-06T15:23:26.075" v="546" actId="1076"/>
        <pc:sldMkLst>
          <pc:docMk/>
          <pc:sldMk cId="3848967044" sldId="264"/>
        </pc:sldMkLst>
        <pc:spChg chg="mod">
          <ac:chgData name="Denee Jenkins" userId="S::jenkinsd@oldwestbury.edu::ae230859-d2e8-4e92-85c3-e56e2e95f68d" providerId="AD" clId="Web-{05430B09-8C17-401B-9F9B-8A11B4E5ACBD}" dt="2022-07-06T15:12:01.212" v="294" actId="20577"/>
          <ac:spMkLst>
            <pc:docMk/>
            <pc:sldMk cId="3848967044" sldId="264"/>
            <ac:spMk id="2" creationId="{9587384B-FE7A-F5E5-0A07-261132068FA7}"/>
          </ac:spMkLst>
        </pc:spChg>
        <pc:spChg chg="mod">
          <ac:chgData name="Denee Jenkins" userId="S::jenkinsd@oldwestbury.edu::ae230859-d2e8-4e92-85c3-e56e2e95f68d" providerId="AD" clId="Web-{05430B09-8C17-401B-9F9B-8A11B4E5ACBD}" dt="2022-07-06T15:13:12.261" v="313" actId="20577"/>
          <ac:spMkLst>
            <pc:docMk/>
            <pc:sldMk cId="3848967044" sldId="264"/>
            <ac:spMk id="3" creationId="{8F8682A4-7071-9DF9-CD1B-32A9E8D82A1E}"/>
          </ac:spMkLst>
        </pc:spChg>
        <pc:spChg chg="add mod">
          <ac:chgData name="Denee Jenkins" userId="S::jenkinsd@oldwestbury.edu::ae230859-d2e8-4e92-85c3-e56e2e95f68d" providerId="AD" clId="Web-{05430B09-8C17-401B-9F9B-8A11B4E5ACBD}" dt="2022-07-06T15:23:26.075" v="546" actId="1076"/>
          <ac:spMkLst>
            <pc:docMk/>
            <pc:sldMk cId="3848967044" sldId="264"/>
            <ac:spMk id="4" creationId="{CBA00A46-82B9-9654-300C-357EDE16A57E}"/>
          </ac:spMkLst>
        </pc:spChg>
      </pc:sldChg>
      <pc:sldChg chg="addSp modSp new mod ord setBg modClrScheme chgLayout">
        <pc:chgData name="Denee Jenkins" userId="S::jenkinsd@oldwestbury.edu::ae230859-d2e8-4e92-85c3-e56e2e95f68d" providerId="AD" clId="Web-{05430B09-8C17-401B-9F9B-8A11B4E5ACBD}" dt="2022-07-06T15:15:06.076" v="376"/>
        <pc:sldMkLst>
          <pc:docMk/>
          <pc:sldMk cId="2970528258" sldId="265"/>
        </pc:sldMkLst>
        <pc:spChg chg="mod ord">
          <ac:chgData name="Denee Jenkins" userId="S::jenkinsd@oldwestbury.edu::ae230859-d2e8-4e92-85c3-e56e2e95f68d" providerId="AD" clId="Web-{05430B09-8C17-401B-9F9B-8A11B4E5ACBD}" dt="2022-07-06T15:15:06.076" v="376"/>
          <ac:spMkLst>
            <pc:docMk/>
            <pc:sldMk cId="2970528258" sldId="265"/>
            <ac:spMk id="2" creationId="{24478FD1-4E3A-CB2E-76E4-87D04EFD4709}"/>
          </ac:spMkLst>
        </pc:spChg>
        <pc:spChg chg="mod ord">
          <ac:chgData name="Denee Jenkins" userId="S::jenkinsd@oldwestbury.edu::ae230859-d2e8-4e92-85c3-e56e2e95f68d" providerId="AD" clId="Web-{05430B09-8C17-401B-9F9B-8A11B4E5ACBD}" dt="2022-07-06T15:15:06.076" v="376"/>
          <ac:spMkLst>
            <pc:docMk/>
            <pc:sldMk cId="2970528258" sldId="265"/>
            <ac:spMk id="3" creationId="{56180BFA-7BAF-C1D6-F79C-E76C99DDC653}"/>
          </ac:spMkLst>
        </pc:spChg>
        <pc:spChg chg="add">
          <ac:chgData name="Denee Jenkins" userId="S::jenkinsd@oldwestbury.edu::ae230859-d2e8-4e92-85c3-e56e2e95f68d" providerId="AD" clId="Web-{05430B09-8C17-401B-9F9B-8A11B4E5ACBD}" dt="2022-07-06T15:15:06.076" v="376"/>
          <ac:spMkLst>
            <pc:docMk/>
            <pc:sldMk cId="2970528258" sldId="265"/>
            <ac:spMk id="41" creationId="{2437C4A8-8E3A-4ADA-93B9-64737CE1ABB1}"/>
          </ac:spMkLst>
        </pc:spChg>
        <pc:spChg chg="add">
          <ac:chgData name="Denee Jenkins" userId="S::jenkinsd@oldwestbury.edu::ae230859-d2e8-4e92-85c3-e56e2e95f68d" providerId="AD" clId="Web-{05430B09-8C17-401B-9F9B-8A11B4E5ACBD}" dt="2022-07-06T15:15:06.076" v="376"/>
          <ac:spMkLst>
            <pc:docMk/>
            <pc:sldMk cId="2970528258" sldId="265"/>
            <ac:spMk id="43" creationId="{BA6285CA-6AFA-4F27-AFB5-1B32CDE09B1A}"/>
          </ac:spMkLst>
        </pc:spChg>
        <pc:spChg chg="add">
          <ac:chgData name="Denee Jenkins" userId="S::jenkinsd@oldwestbury.edu::ae230859-d2e8-4e92-85c3-e56e2e95f68d" providerId="AD" clId="Web-{05430B09-8C17-401B-9F9B-8A11B4E5ACBD}" dt="2022-07-06T15:15:06.076" v="376"/>
          <ac:spMkLst>
            <pc:docMk/>
            <pc:sldMk cId="2970528258" sldId="265"/>
            <ac:spMk id="78" creationId="{1B82D339-163C-4586-A620-52BB056E6E69}"/>
          </ac:spMkLst>
        </pc:spChg>
        <pc:grpChg chg="add">
          <ac:chgData name="Denee Jenkins" userId="S::jenkinsd@oldwestbury.edu::ae230859-d2e8-4e92-85c3-e56e2e95f68d" providerId="AD" clId="Web-{05430B09-8C17-401B-9F9B-8A11B4E5ACBD}" dt="2022-07-06T15:15:06.076" v="376"/>
          <ac:grpSpMkLst>
            <pc:docMk/>
            <pc:sldMk cId="2970528258" sldId="265"/>
            <ac:grpSpMk id="8" creationId="{748618E9-EE2D-4864-9EEE-58939BD4FBBA}"/>
          </ac:grpSpMkLst>
        </pc:grpChg>
        <pc:grpChg chg="add">
          <ac:chgData name="Denee Jenkins" userId="S::jenkinsd@oldwestbury.edu::ae230859-d2e8-4e92-85c3-e56e2e95f68d" providerId="AD" clId="Web-{05430B09-8C17-401B-9F9B-8A11B4E5ACBD}" dt="2022-07-06T15:15:06.076" v="376"/>
          <ac:grpSpMkLst>
            <pc:docMk/>
            <pc:sldMk cId="2970528258" sldId="265"/>
            <ac:grpSpMk id="45" creationId="{5DBF4C08-1E63-4DF5-8493-1C3BBDCA3BBF}"/>
          </ac:grpSpMkLst>
        </pc:grpChg>
      </pc:sldChg>
      <pc:sldChg chg="modSp new">
        <pc:chgData name="Denee Jenkins" userId="S::jenkinsd@oldwestbury.edu::ae230859-d2e8-4e92-85c3-e56e2e95f68d" providerId="AD" clId="Web-{05430B09-8C17-401B-9F9B-8A11B4E5ACBD}" dt="2022-07-06T15:16:11.094" v="405" actId="20577"/>
        <pc:sldMkLst>
          <pc:docMk/>
          <pc:sldMk cId="2656157336" sldId="266"/>
        </pc:sldMkLst>
        <pc:spChg chg="mod">
          <ac:chgData name="Denee Jenkins" userId="S::jenkinsd@oldwestbury.edu::ae230859-d2e8-4e92-85c3-e56e2e95f68d" providerId="AD" clId="Web-{05430B09-8C17-401B-9F9B-8A11B4E5ACBD}" dt="2022-07-06T15:16:11.094" v="405" actId="20577"/>
          <ac:spMkLst>
            <pc:docMk/>
            <pc:sldMk cId="2656157336" sldId="266"/>
            <ac:spMk id="2" creationId="{A60E2FA0-09D3-41FE-D21F-1300908C902F}"/>
          </ac:spMkLst>
        </pc:spChg>
        <pc:spChg chg="mod">
          <ac:chgData name="Denee Jenkins" userId="S::jenkinsd@oldwestbury.edu::ae230859-d2e8-4e92-85c3-e56e2e95f68d" providerId="AD" clId="Web-{05430B09-8C17-401B-9F9B-8A11B4E5ACBD}" dt="2022-07-06T15:15:55.500" v="397" actId="20577"/>
          <ac:spMkLst>
            <pc:docMk/>
            <pc:sldMk cId="2656157336" sldId="266"/>
            <ac:spMk id="3" creationId="{CBF152D8-8626-EC2E-FFFC-8B6013A9EA63}"/>
          </ac:spMkLst>
        </pc:spChg>
      </pc:sldChg>
      <pc:sldChg chg="addSp modSp new mod ord setBg">
        <pc:chgData name="Denee Jenkins" userId="S::jenkinsd@oldwestbury.edu::ae230859-d2e8-4e92-85c3-e56e2e95f68d" providerId="AD" clId="Web-{05430B09-8C17-401B-9F9B-8A11B4E5ACBD}" dt="2022-07-06T15:17:51.254" v="474"/>
        <pc:sldMkLst>
          <pc:docMk/>
          <pc:sldMk cId="2398667721" sldId="267"/>
        </pc:sldMkLst>
        <pc:spChg chg="mod">
          <ac:chgData name="Denee Jenkins" userId="S::jenkinsd@oldwestbury.edu::ae230859-d2e8-4e92-85c3-e56e2e95f68d" providerId="AD" clId="Web-{05430B09-8C17-401B-9F9B-8A11B4E5ACBD}" dt="2022-07-06T15:17:51.254" v="474"/>
          <ac:spMkLst>
            <pc:docMk/>
            <pc:sldMk cId="2398667721" sldId="267"/>
            <ac:spMk id="2" creationId="{9DE4FC79-7C70-775D-04D7-C27ED25645F0}"/>
          </ac:spMkLst>
        </pc:spChg>
        <pc:spChg chg="mod">
          <ac:chgData name="Denee Jenkins" userId="S::jenkinsd@oldwestbury.edu::ae230859-d2e8-4e92-85c3-e56e2e95f68d" providerId="AD" clId="Web-{05430B09-8C17-401B-9F9B-8A11B4E5ACBD}" dt="2022-07-06T15:17:51.254" v="474"/>
          <ac:spMkLst>
            <pc:docMk/>
            <pc:sldMk cId="2398667721" sldId="267"/>
            <ac:spMk id="3" creationId="{35D2F43F-5254-AA71-8D17-D973624AE512}"/>
          </ac:spMkLst>
        </pc:spChg>
        <pc:spChg chg="add">
          <ac:chgData name="Denee Jenkins" userId="S::jenkinsd@oldwestbury.edu::ae230859-d2e8-4e92-85c3-e56e2e95f68d" providerId="AD" clId="Web-{05430B09-8C17-401B-9F9B-8A11B4E5ACBD}" dt="2022-07-06T15:17:51.254" v="474"/>
          <ac:spMkLst>
            <pc:docMk/>
            <pc:sldMk cId="2398667721" sldId="267"/>
            <ac:spMk id="41" creationId="{2437C4A8-8E3A-4ADA-93B9-64737CE1ABB1}"/>
          </ac:spMkLst>
        </pc:spChg>
        <pc:spChg chg="add">
          <ac:chgData name="Denee Jenkins" userId="S::jenkinsd@oldwestbury.edu::ae230859-d2e8-4e92-85c3-e56e2e95f68d" providerId="AD" clId="Web-{05430B09-8C17-401B-9F9B-8A11B4E5ACBD}" dt="2022-07-06T15:17:51.254" v="474"/>
          <ac:spMkLst>
            <pc:docMk/>
            <pc:sldMk cId="2398667721" sldId="267"/>
            <ac:spMk id="43" creationId="{BA6285CA-6AFA-4F27-AFB5-1B32CDE09B1A}"/>
          </ac:spMkLst>
        </pc:spChg>
        <pc:spChg chg="add">
          <ac:chgData name="Denee Jenkins" userId="S::jenkinsd@oldwestbury.edu::ae230859-d2e8-4e92-85c3-e56e2e95f68d" providerId="AD" clId="Web-{05430B09-8C17-401B-9F9B-8A11B4E5ACBD}" dt="2022-07-06T15:17:51.254" v="474"/>
          <ac:spMkLst>
            <pc:docMk/>
            <pc:sldMk cId="2398667721" sldId="267"/>
            <ac:spMk id="78" creationId="{1B82D339-163C-4586-A620-52BB056E6E69}"/>
          </ac:spMkLst>
        </pc:spChg>
        <pc:grpChg chg="add">
          <ac:chgData name="Denee Jenkins" userId="S::jenkinsd@oldwestbury.edu::ae230859-d2e8-4e92-85c3-e56e2e95f68d" providerId="AD" clId="Web-{05430B09-8C17-401B-9F9B-8A11B4E5ACBD}" dt="2022-07-06T15:17:51.254" v="474"/>
          <ac:grpSpMkLst>
            <pc:docMk/>
            <pc:sldMk cId="2398667721" sldId="267"/>
            <ac:grpSpMk id="8" creationId="{748618E9-EE2D-4864-9EEE-58939BD4FBBA}"/>
          </ac:grpSpMkLst>
        </pc:grpChg>
        <pc:grpChg chg="add">
          <ac:chgData name="Denee Jenkins" userId="S::jenkinsd@oldwestbury.edu::ae230859-d2e8-4e92-85c3-e56e2e95f68d" providerId="AD" clId="Web-{05430B09-8C17-401B-9F9B-8A11B4E5ACBD}" dt="2022-07-06T15:17:51.254" v="474"/>
          <ac:grpSpMkLst>
            <pc:docMk/>
            <pc:sldMk cId="2398667721" sldId="267"/>
            <ac:grpSpMk id="45" creationId="{5DBF4C08-1E63-4DF5-8493-1C3BBDCA3BBF}"/>
          </ac:grpSpMkLst>
        </pc:grpChg>
      </pc:sldChg>
      <pc:sldChg chg="modSp new">
        <pc:chgData name="Denee Jenkins" userId="S::jenkinsd@oldwestbury.edu::ae230859-d2e8-4e92-85c3-e56e2e95f68d" providerId="AD" clId="Web-{05430B09-8C17-401B-9F9B-8A11B4E5ACBD}" dt="2022-07-06T15:18:48.770" v="483" actId="20577"/>
        <pc:sldMkLst>
          <pc:docMk/>
          <pc:sldMk cId="1373352240" sldId="268"/>
        </pc:sldMkLst>
        <pc:spChg chg="mod">
          <ac:chgData name="Denee Jenkins" userId="S::jenkinsd@oldwestbury.edu::ae230859-d2e8-4e92-85c3-e56e2e95f68d" providerId="AD" clId="Web-{05430B09-8C17-401B-9F9B-8A11B4E5ACBD}" dt="2022-07-06T15:18:48.770" v="483" actId="20577"/>
          <ac:spMkLst>
            <pc:docMk/>
            <pc:sldMk cId="1373352240" sldId="268"/>
            <ac:spMk id="2" creationId="{1754A6E3-55B2-C6E6-BE36-E873262EA84A}"/>
          </ac:spMkLst>
        </pc:spChg>
        <pc:spChg chg="mod">
          <ac:chgData name="Denee Jenkins" userId="S::jenkinsd@oldwestbury.edu::ae230859-d2e8-4e92-85c3-e56e2e95f68d" providerId="AD" clId="Web-{05430B09-8C17-401B-9F9B-8A11B4E5ACBD}" dt="2022-07-06T15:18:35.160" v="477" actId="20577"/>
          <ac:spMkLst>
            <pc:docMk/>
            <pc:sldMk cId="1373352240" sldId="268"/>
            <ac:spMk id="3" creationId="{FF38852F-2E4B-C91D-6A11-2BA8855032D2}"/>
          </ac:spMkLst>
        </pc:spChg>
      </pc:sldChg>
      <pc:sldChg chg="modSp new ord">
        <pc:chgData name="Denee Jenkins" userId="S::jenkinsd@oldwestbury.edu::ae230859-d2e8-4e92-85c3-e56e2e95f68d" providerId="AD" clId="Web-{05430B09-8C17-401B-9F9B-8A11B4E5ACBD}" dt="2022-07-06T15:19:59.085" v="508"/>
        <pc:sldMkLst>
          <pc:docMk/>
          <pc:sldMk cId="4191156768" sldId="269"/>
        </pc:sldMkLst>
        <pc:spChg chg="mod">
          <ac:chgData name="Denee Jenkins" userId="S::jenkinsd@oldwestbury.edu::ae230859-d2e8-4e92-85c3-e56e2e95f68d" providerId="AD" clId="Web-{05430B09-8C17-401B-9F9B-8A11B4E5ACBD}" dt="2022-07-06T15:19:00.630" v="492" actId="20577"/>
          <ac:spMkLst>
            <pc:docMk/>
            <pc:sldMk cId="4191156768" sldId="269"/>
            <ac:spMk id="2" creationId="{9D730A20-728B-1446-F9DC-E2FB0ABB16FF}"/>
          </ac:spMkLst>
        </pc:spChg>
        <pc:spChg chg="mod">
          <ac:chgData name="Denee Jenkins" userId="S::jenkinsd@oldwestbury.edu::ae230859-d2e8-4e92-85c3-e56e2e95f68d" providerId="AD" clId="Web-{05430B09-8C17-401B-9F9B-8A11B4E5ACBD}" dt="2022-07-06T15:18:53.755" v="486" actId="20577"/>
          <ac:spMkLst>
            <pc:docMk/>
            <pc:sldMk cId="4191156768" sldId="269"/>
            <ac:spMk id="3" creationId="{22C38831-65B2-156C-D24F-C0C27D7615EF}"/>
          </ac:spMkLst>
        </pc:spChg>
      </pc:sldChg>
      <pc:sldChg chg="modSp new ord">
        <pc:chgData name="Denee Jenkins" userId="S::jenkinsd@oldwestbury.edu::ae230859-d2e8-4e92-85c3-e56e2e95f68d" providerId="AD" clId="Web-{05430B09-8C17-401B-9F9B-8A11B4E5ACBD}" dt="2022-07-06T15:20:01.241" v="509"/>
        <pc:sldMkLst>
          <pc:docMk/>
          <pc:sldMk cId="3750136932" sldId="270"/>
        </pc:sldMkLst>
        <pc:spChg chg="mod">
          <ac:chgData name="Denee Jenkins" userId="S::jenkinsd@oldwestbury.edu::ae230859-d2e8-4e92-85c3-e56e2e95f68d" providerId="AD" clId="Web-{05430B09-8C17-401B-9F9B-8A11B4E5ACBD}" dt="2022-07-06T15:19:50.118" v="507" actId="20577"/>
          <ac:spMkLst>
            <pc:docMk/>
            <pc:sldMk cId="3750136932" sldId="270"/>
            <ac:spMk id="2" creationId="{79CD8708-D9C0-6571-43C9-84E364A254CF}"/>
          </ac:spMkLst>
        </pc:spChg>
        <pc:spChg chg="mod">
          <ac:chgData name="Denee Jenkins" userId="S::jenkinsd@oldwestbury.edu::ae230859-d2e8-4e92-85c3-e56e2e95f68d" providerId="AD" clId="Web-{05430B09-8C17-401B-9F9B-8A11B4E5ACBD}" dt="2022-07-06T15:19:44.037" v="500" actId="20577"/>
          <ac:spMkLst>
            <pc:docMk/>
            <pc:sldMk cId="3750136932" sldId="270"/>
            <ac:spMk id="3" creationId="{D2FB4954-7C1E-B1B7-67D4-D90FD9568B35}"/>
          </ac:spMkLst>
        </pc:spChg>
      </pc:sldChg>
      <pc:sldChg chg="modSp new">
        <pc:chgData name="Denee Jenkins" userId="S::jenkinsd@oldwestbury.edu::ae230859-d2e8-4e92-85c3-e56e2e95f68d" providerId="AD" clId="Web-{05430B09-8C17-401B-9F9B-8A11B4E5ACBD}" dt="2022-07-06T15:20:16.991" v="516" actId="20577"/>
        <pc:sldMkLst>
          <pc:docMk/>
          <pc:sldMk cId="2821598303" sldId="271"/>
        </pc:sldMkLst>
        <pc:spChg chg="mod">
          <ac:chgData name="Denee Jenkins" userId="S::jenkinsd@oldwestbury.edu::ae230859-d2e8-4e92-85c3-e56e2e95f68d" providerId="AD" clId="Web-{05430B09-8C17-401B-9F9B-8A11B4E5ACBD}" dt="2022-07-06T15:20:08.460" v="513" actId="20577"/>
          <ac:spMkLst>
            <pc:docMk/>
            <pc:sldMk cId="2821598303" sldId="271"/>
            <ac:spMk id="2" creationId="{9C05D868-0694-13B9-6416-C54D58C6AA62}"/>
          </ac:spMkLst>
        </pc:spChg>
        <pc:spChg chg="mod">
          <ac:chgData name="Denee Jenkins" userId="S::jenkinsd@oldwestbury.edu::ae230859-d2e8-4e92-85c3-e56e2e95f68d" providerId="AD" clId="Web-{05430B09-8C17-401B-9F9B-8A11B4E5ACBD}" dt="2022-07-06T15:20:16.991" v="516" actId="20577"/>
          <ac:spMkLst>
            <pc:docMk/>
            <pc:sldMk cId="2821598303" sldId="271"/>
            <ac:spMk id="3" creationId="{D9851120-A4EA-57F3-47AD-8DB0F4441353}"/>
          </ac:spMkLst>
        </pc:spChg>
      </pc:sldChg>
      <pc:sldChg chg="addSp delSp modSp new del mod setBg modClrScheme chgLayout">
        <pc:chgData name="Denee Jenkins" userId="S::jenkinsd@oldwestbury.edu::ae230859-d2e8-4e92-85c3-e56e2e95f68d" providerId="AD" clId="Web-{05430B09-8C17-401B-9F9B-8A11B4E5ACBD}" dt="2022-07-06T15:21:19.790" v="523"/>
        <pc:sldMkLst>
          <pc:docMk/>
          <pc:sldMk cId="87625940" sldId="272"/>
        </pc:sldMkLst>
        <pc:spChg chg="mod ord">
          <ac:chgData name="Denee Jenkins" userId="S::jenkinsd@oldwestbury.edu::ae230859-d2e8-4e92-85c3-e56e2e95f68d" providerId="AD" clId="Web-{05430B09-8C17-401B-9F9B-8A11B4E5ACBD}" dt="2022-07-06T15:21:09.540" v="522" actId="20577"/>
          <ac:spMkLst>
            <pc:docMk/>
            <pc:sldMk cId="87625940" sldId="272"/>
            <ac:spMk id="2" creationId="{E1064FAF-356A-8116-95BD-E6A7EE742F12}"/>
          </ac:spMkLst>
        </pc:spChg>
        <pc:spChg chg="del">
          <ac:chgData name="Denee Jenkins" userId="S::jenkinsd@oldwestbury.edu::ae230859-d2e8-4e92-85c3-e56e2e95f68d" providerId="AD" clId="Web-{05430B09-8C17-401B-9F9B-8A11B4E5ACBD}" dt="2022-07-06T15:20:51.727" v="518"/>
          <ac:spMkLst>
            <pc:docMk/>
            <pc:sldMk cId="87625940" sldId="272"/>
            <ac:spMk id="3" creationId="{4A8F83C7-0239-4D47-551E-8948D116DAE9}"/>
          </ac:spMkLst>
        </pc:spChg>
        <pc:spChg chg="add">
          <ac:chgData name="Denee Jenkins" userId="S::jenkinsd@oldwestbury.edu::ae230859-d2e8-4e92-85c3-e56e2e95f68d" providerId="AD" clId="Web-{05430B09-8C17-401B-9F9B-8A11B4E5ACBD}" dt="2022-07-06T15:20:55.539" v="519"/>
          <ac:spMkLst>
            <pc:docMk/>
            <pc:sldMk cId="87625940" sldId="272"/>
            <ac:spMk id="40" creationId="{2437C4A8-8E3A-4ADA-93B9-64737CE1ABB1}"/>
          </ac:spMkLst>
        </pc:spChg>
        <pc:spChg chg="add">
          <ac:chgData name="Denee Jenkins" userId="S::jenkinsd@oldwestbury.edu::ae230859-d2e8-4e92-85c3-e56e2e95f68d" providerId="AD" clId="Web-{05430B09-8C17-401B-9F9B-8A11B4E5ACBD}" dt="2022-07-06T15:20:55.539" v="519"/>
          <ac:spMkLst>
            <pc:docMk/>
            <pc:sldMk cId="87625940" sldId="272"/>
            <ac:spMk id="42" creationId="{BA6285CA-6AFA-4F27-AFB5-1B32CDE09B1A}"/>
          </ac:spMkLst>
        </pc:spChg>
        <pc:spChg chg="add">
          <ac:chgData name="Denee Jenkins" userId="S::jenkinsd@oldwestbury.edu::ae230859-d2e8-4e92-85c3-e56e2e95f68d" providerId="AD" clId="Web-{05430B09-8C17-401B-9F9B-8A11B4E5ACBD}" dt="2022-07-06T15:20:55.539" v="519"/>
          <ac:spMkLst>
            <pc:docMk/>
            <pc:sldMk cId="87625940" sldId="272"/>
            <ac:spMk id="77" creationId="{1B82D339-163C-4586-A620-52BB056E6E69}"/>
          </ac:spMkLst>
        </pc:spChg>
        <pc:grpChg chg="add">
          <ac:chgData name="Denee Jenkins" userId="S::jenkinsd@oldwestbury.edu::ae230859-d2e8-4e92-85c3-e56e2e95f68d" providerId="AD" clId="Web-{05430B09-8C17-401B-9F9B-8A11B4E5ACBD}" dt="2022-07-06T15:20:55.539" v="519"/>
          <ac:grpSpMkLst>
            <pc:docMk/>
            <pc:sldMk cId="87625940" sldId="272"/>
            <ac:grpSpMk id="7" creationId="{748618E9-EE2D-4864-9EEE-58939BD4FBBA}"/>
          </ac:grpSpMkLst>
        </pc:grpChg>
        <pc:grpChg chg="add">
          <ac:chgData name="Denee Jenkins" userId="S::jenkinsd@oldwestbury.edu::ae230859-d2e8-4e92-85c3-e56e2e95f68d" providerId="AD" clId="Web-{05430B09-8C17-401B-9F9B-8A11B4E5ACBD}" dt="2022-07-06T15:20:55.539" v="519"/>
          <ac:grpSpMkLst>
            <pc:docMk/>
            <pc:sldMk cId="87625940" sldId="272"/>
            <ac:grpSpMk id="44" creationId="{5DBF4C08-1E63-4DF5-8493-1C3BBDCA3BBF}"/>
          </ac:grpSpMkLst>
        </pc:grpChg>
      </pc:sldChg>
      <pc:sldMasterChg chg="del delSldLayout">
        <pc:chgData name="Denee Jenkins" userId="S::jenkinsd@oldwestbury.edu::ae230859-d2e8-4e92-85c3-e56e2e95f68d" providerId="AD" clId="Web-{05430B09-8C17-401B-9F9B-8A11B4E5ACBD}" dt="2022-07-06T14:30:37.315" v="22"/>
        <pc:sldMasterMkLst>
          <pc:docMk/>
          <pc:sldMasterMk cId="2460954070" sldId="2147483660"/>
        </pc:sldMasterMkLst>
        <pc:sldLayoutChg chg="del">
          <pc:chgData name="Denee Jenkins" userId="S::jenkinsd@oldwestbury.edu::ae230859-d2e8-4e92-85c3-e56e2e95f68d" providerId="AD" clId="Web-{05430B09-8C17-401B-9F9B-8A11B4E5ACBD}" dt="2022-07-06T14:30:37.315" v="22"/>
          <pc:sldLayoutMkLst>
            <pc:docMk/>
            <pc:sldMasterMk cId="2460954070" sldId="2147483660"/>
            <pc:sldLayoutMk cId="2385387890" sldId="2147483661"/>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949138452" sldId="2147483662"/>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2591524520" sldId="2147483663"/>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1203092039" sldId="2147483664"/>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3733172339" sldId="2147483665"/>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3210312558" sldId="2147483666"/>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3146388984" sldId="2147483667"/>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3171841454" sldId="2147483668"/>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1718958274" sldId="2147483669"/>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2202905451" sldId="2147483670"/>
          </pc:sldLayoutMkLst>
        </pc:sldLayoutChg>
        <pc:sldLayoutChg chg="del">
          <pc:chgData name="Denee Jenkins" userId="S::jenkinsd@oldwestbury.edu::ae230859-d2e8-4e92-85c3-e56e2e95f68d" providerId="AD" clId="Web-{05430B09-8C17-401B-9F9B-8A11B4E5ACBD}" dt="2022-07-06T14:30:37.315" v="22"/>
          <pc:sldLayoutMkLst>
            <pc:docMk/>
            <pc:sldMasterMk cId="2460954070" sldId="2147483660"/>
            <pc:sldLayoutMk cId="3479445657" sldId="2147483671"/>
          </pc:sldLayoutMkLst>
        </pc:sldLayoutChg>
      </pc:sldMasterChg>
      <pc:sldMasterChg chg="add addSldLayout">
        <pc:chgData name="Denee Jenkins" userId="S::jenkinsd@oldwestbury.edu::ae230859-d2e8-4e92-85c3-e56e2e95f68d" providerId="AD" clId="Web-{05430B09-8C17-401B-9F9B-8A11B4E5ACBD}" dt="2022-07-06T14:30:37.315" v="22"/>
        <pc:sldMasterMkLst>
          <pc:docMk/>
          <pc:sldMasterMk cId="991845290" sldId="2147483698"/>
        </pc:sldMasterMkLst>
        <pc:sldLayoutChg chg="add">
          <pc:chgData name="Denee Jenkins" userId="S::jenkinsd@oldwestbury.edu::ae230859-d2e8-4e92-85c3-e56e2e95f68d" providerId="AD" clId="Web-{05430B09-8C17-401B-9F9B-8A11B4E5ACBD}" dt="2022-07-06T14:30:37.315" v="22"/>
          <pc:sldLayoutMkLst>
            <pc:docMk/>
            <pc:sldMasterMk cId="991845290" sldId="2147483698"/>
            <pc:sldLayoutMk cId="2037255663" sldId="2147483687"/>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3075547914" sldId="2147483688"/>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3245983788" sldId="2147483689"/>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4621304" sldId="2147483690"/>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841045841" sldId="2147483691"/>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870708634" sldId="2147483692"/>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1273635712" sldId="2147483693"/>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643899415" sldId="2147483694"/>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2688950905" sldId="2147483695"/>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4191216625" sldId="2147483696"/>
          </pc:sldLayoutMkLst>
        </pc:sldLayoutChg>
        <pc:sldLayoutChg chg="add">
          <pc:chgData name="Denee Jenkins" userId="S::jenkinsd@oldwestbury.edu::ae230859-d2e8-4e92-85c3-e56e2e95f68d" providerId="AD" clId="Web-{05430B09-8C17-401B-9F9B-8A11B4E5ACBD}" dt="2022-07-06T14:30:37.315" v="22"/>
          <pc:sldLayoutMkLst>
            <pc:docMk/>
            <pc:sldMasterMk cId="991845290" sldId="2147483698"/>
            <pc:sldLayoutMk cId="4080036114" sldId="2147483697"/>
          </pc:sldLayoutMkLst>
        </pc:sldLayoutChg>
      </pc:sldMasterChg>
    </pc:docChg>
  </pc:docChgLst>
  <pc:docChgLst>
    <pc:chgData name="Denee Jenkins" userId="ae230859-d2e8-4e92-85c3-e56e2e95f68d" providerId="ADAL" clId="{BABE5240-484E-4F7C-8E09-CBE68E9BC13C}"/>
    <pc:docChg chg="custSel modSld">
      <pc:chgData name="Denee Jenkins" userId="ae230859-d2e8-4e92-85c3-e56e2e95f68d" providerId="ADAL" clId="{BABE5240-484E-4F7C-8E09-CBE68E9BC13C}" dt="2022-07-06T15:50:40.406" v="0" actId="478"/>
      <pc:docMkLst>
        <pc:docMk/>
      </pc:docMkLst>
      <pc:sldChg chg="delSp mod">
        <pc:chgData name="Denee Jenkins" userId="ae230859-d2e8-4e92-85c3-e56e2e95f68d" providerId="ADAL" clId="{BABE5240-484E-4F7C-8E09-CBE68E9BC13C}" dt="2022-07-06T15:50:40.406" v="0" actId="478"/>
        <pc:sldMkLst>
          <pc:docMk/>
          <pc:sldMk cId="109857222" sldId="256"/>
        </pc:sldMkLst>
        <pc:spChg chg="del">
          <ac:chgData name="Denee Jenkins" userId="ae230859-d2e8-4e92-85c3-e56e2e95f68d" providerId="ADAL" clId="{BABE5240-484E-4F7C-8E09-CBE68E9BC13C}" dt="2022-07-06T15:50:40.406" v="0" actId="478"/>
          <ac:spMkLst>
            <pc:docMk/>
            <pc:sldMk cId="109857222" sldId="256"/>
            <ac:spMk id="6" creationId="{0B96115E-2A75-5A39-BA7B-D5ED22BE28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363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62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7070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389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8895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121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7/6/2022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8003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104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3725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7554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7/6/2022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4598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7/6/2022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184529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utlook.office365.com/calendar/published/fe39056faa1c459faa351e0d39fa181d@oldwestbury.edu/d7c2918d17a84b68b737319b87f88dc714403933047019543533/calenda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outlook.office365.com/owa/calendar/fe39056faa1c459faa351e0d39fa181d@oldwestbury.edu/d7c2918d17a84b68b737319b87f88dc714403933047019543533/calendar.i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utlook.office365.com/calendar/published/fe39056faa1c459faa351e0d39fa181d@oldwestbury.edu/d7c2918d17a84b68b737319b87f88dc714403933047019543533/calendar.html" TargetMode="External"/><Relationship Id="rId2" Type="http://schemas.openxmlformats.org/officeDocument/2006/relationships/hyperlink" Target="https://calendar.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utlook.office365.com/calendar/published/fe39056faa1c459faa351e0d39fa181d@oldwestbury.edu/d7c2918d17a84b68b737319b87f88dc714403933047019543533/calenda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imperial.ac.uk/admin-services/ict/self-service/connect-communicate/email/how-to-guides/sharing-calendars-resources-and-roles/create-shared-calendar/" TargetMode="External"/><Relationship Id="rId2" Type="http://schemas.openxmlformats.org/officeDocument/2006/relationships/hyperlink" Target="http://office.imperial.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mperial.ac.uk/admin-services/ict/self-service/connect-communicate/email/how-to-guides/sharing-calendars-resources-and-roles/create-shared-calend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mperial.ac.uk/admin-services/ict/self-service/connect-communicate/email/how-to-guides/sharing-calendars-resources-and-roles/create-shared-calend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ldwestburyedu-my.sharepoint.com/:w:/g/personal/jenkinsd_oldwestbury_edu/EbRGyhMDl-1GnojfRyg37vUBv6-R0i-ePOmddL9wnWadpw?e=AeT7t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upport.microsoft.com/en-us/office/introduction-to-publishing-internet-calendars-a25e68d6-695a-41c6-a701-103d44ba151d"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its.uiowa.edu/support/article/104435" TargetMode="External"/><Relationship Id="rId2" Type="http://schemas.openxmlformats.org/officeDocument/2006/relationships/hyperlink" Target="https://outlook.live.com/mail/options/calendar/SharedCalenda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upport.intermedia.com/app/articles/detail/a_id/10552/~/publish-calendar-in-outlook%2Fowa#:~:text=Calendar%20sharing%20is%20only%20available,not%20able%20to%20edit%20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Calendar flipping">
            <a:extLst>
              <a:ext uri="{FF2B5EF4-FFF2-40B4-BE49-F238E27FC236}">
                <a16:creationId xmlns:a16="http://schemas.microsoft.com/office/drawing/2014/main" id="{D6C27304-93EC-3B2D-8B45-DDC6BC4C540E}"/>
              </a:ext>
            </a:extLst>
          </p:cNvPr>
          <p:cNvPicPr>
            <a:picLocks noChangeAspect="1"/>
          </p:cNvPicPr>
          <p:nvPr/>
        </p:nvPicPr>
        <p:blipFill rotWithShape="1">
          <a:blip r:embed="rId2">
            <a:alphaModFix amt="80000"/>
          </a:blip>
          <a:srcRect l="40674" r="-2" b="-2"/>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2" name="Title 1"/>
          <p:cNvSpPr>
            <a:spLocks noGrp="1"/>
          </p:cNvSpPr>
          <p:nvPr>
            <p:ph type="ctrTitle"/>
          </p:nvPr>
        </p:nvSpPr>
        <p:spPr>
          <a:xfrm>
            <a:off x="684225" y="746840"/>
            <a:ext cx="4903438" cy="5415739"/>
          </a:xfrm>
        </p:spPr>
        <p:txBody>
          <a:bodyPr anchor="ctr">
            <a:normAutofit/>
          </a:bodyPr>
          <a:lstStyle/>
          <a:p>
            <a:r>
              <a:rPr lang="en-US" dirty="0">
                <a:cs typeface="Calibri Light"/>
              </a:rPr>
              <a:t>Creating a Shared/Public Calendar</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44">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Right Triangle 77">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DE4FC79-7C70-775D-04D7-C27ED25645F0}"/>
              </a:ext>
            </a:extLst>
          </p:cNvPr>
          <p:cNvSpPr>
            <a:spLocks noGrp="1"/>
          </p:cNvSpPr>
          <p:nvPr>
            <p:ph type="title"/>
          </p:nvPr>
        </p:nvSpPr>
        <p:spPr>
          <a:xfrm>
            <a:off x="1182775" y="1122363"/>
            <a:ext cx="9807425" cy="2306634"/>
          </a:xfrm>
        </p:spPr>
        <p:txBody>
          <a:bodyPr vert="horz" lIns="91440" tIns="45720" rIns="91440" bIns="45720" rtlCol="0" anchor="b">
            <a:normAutofit/>
          </a:bodyPr>
          <a:lstStyle/>
          <a:p>
            <a:pPr algn="ctr"/>
            <a:r>
              <a:rPr lang="en-US" dirty="0"/>
              <a:t>How-to Guide for Users</a:t>
            </a:r>
            <a:endParaRPr lang="en-US"/>
          </a:p>
        </p:txBody>
      </p:sp>
      <p:sp>
        <p:nvSpPr>
          <p:cNvPr id="3" name="Text Placeholder 2">
            <a:extLst>
              <a:ext uri="{FF2B5EF4-FFF2-40B4-BE49-F238E27FC236}">
                <a16:creationId xmlns:a16="http://schemas.microsoft.com/office/drawing/2014/main" id="{35D2F43F-5254-AA71-8D17-D973624AE512}"/>
              </a:ext>
            </a:extLst>
          </p:cNvPr>
          <p:cNvSpPr>
            <a:spLocks noGrp="1"/>
          </p:cNvSpPr>
          <p:nvPr>
            <p:ph type="body" idx="1"/>
          </p:nvPr>
        </p:nvSpPr>
        <p:spPr>
          <a:xfrm>
            <a:off x="2159315" y="3712684"/>
            <a:ext cx="7847491" cy="1834555"/>
          </a:xfrm>
        </p:spPr>
        <p:txBody>
          <a:bodyPr vert="horz" lIns="91440" tIns="45720" rIns="91440" bIns="45720" rtlCol="0">
            <a:normAutofit/>
          </a:bodyPr>
          <a:lstStyle/>
          <a:p>
            <a:pPr algn="ctr"/>
            <a:r>
              <a:rPr lang="en-US" dirty="0"/>
              <a:t>You can use the following slides to share to public or your target group/population, so they know how to add the calendar to their own Outlook and or personal calendar.</a:t>
            </a:r>
            <a:endParaRPr lang="en-US"/>
          </a:p>
          <a:p>
            <a:endParaRPr lang="en-US" dirty="0"/>
          </a:p>
        </p:txBody>
      </p:sp>
    </p:spTree>
    <p:extLst>
      <p:ext uri="{BB962C8B-B14F-4D97-AF65-F5344CB8AC3E}">
        <p14:creationId xmlns:p14="http://schemas.microsoft.com/office/powerpoint/2010/main" val="239866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2FA0-09D3-41FE-D21F-1300908C902F}"/>
              </a:ext>
            </a:extLst>
          </p:cNvPr>
          <p:cNvSpPr>
            <a:spLocks noGrp="1"/>
          </p:cNvSpPr>
          <p:nvPr>
            <p:ph type="title"/>
          </p:nvPr>
        </p:nvSpPr>
        <p:spPr/>
        <p:txBody>
          <a:bodyPr/>
          <a:lstStyle/>
          <a:p>
            <a:r>
              <a:rPr lang="en-US" dirty="0"/>
              <a:t>Overview &amp; Links</a:t>
            </a:r>
          </a:p>
        </p:txBody>
      </p:sp>
      <p:sp>
        <p:nvSpPr>
          <p:cNvPr id="3" name="Content Placeholder 2">
            <a:extLst>
              <a:ext uri="{FF2B5EF4-FFF2-40B4-BE49-F238E27FC236}">
                <a16:creationId xmlns:a16="http://schemas.microsoft.com/office/drawing/2014/main" id="{CBF152D8-8626-EC2E-FFFC-8B6013A9EA63}"/>
              </a:ext>
            </a:extLst>
          </p:cNvPr>
          <p:cNvSpPr>
            <a:spLocks noGrp="1"/>
          </p:cNvSpPr>
          <p:nvPr>
            <p:ph idx="1"/>
          </p:nvPr>
        </p:nvSpPr>
        <p:spPr/>
        <p:txBody>
          <a:bodyPr vert="horz" lIns="91440" tIns="45720" rIns="91440" bIns="45720" rtlCol="0" anchor="t">
            <a:normAutofit/>
          </a:bodyPr>
          <a:lstStyle/>
          <a:p>
            <a:r>
              <a:rPr lang="en-US" dirty="0">
                <a:ea typeface="+mn-lt"/>
                <a:cs typeface="+mn-lt"/>
              </a:rPr>
              <a:t>Using the URLs below, you can use your preferred calendar system to subscribe to the calendar. </a:t>
            </a:r>
          </a:p>
          <a:p>
            <a:pPr>
              <a:buClr>
                <a:srgbClr val="7A8EAB"/>
              </a:buClr>
            </a:pPr>
            <a:r>
              <a:rPr lang="en-US" dirty="0">
                <a:ea typeface="+mn-lt"/>
                <a:cs typeface="+mn-lt"/>
              </a:rPr>
              <a:t>In the next slides/pages are some basic instructions to subscribe to calendars using some popular apps. </a:t>
            </a:r>
            <a:r>
              <a:rPr lang="en-US" dirty="0">
                <a:latin typeface="Grandview"/>
                <a:cs typeface="Arial"/>
              </a:rPr>
              <a:t> The calendar will update automatically as changes are made if you follow the instructions provided in the guide.</a:t>
            </a:r>
            <a:endParaRPr lang="en-US" dirty="0">
              <a:latin typeface="Grandview"/>
              <a:ea typeface="+mn-lt"/>
              <a:cs typeface="+mn-lt"/>
            </a:endParaRPr>
          </a:p>
          <a:p>
            <a:pPr>
              <a:buClr>
                <a:srgbClr val="7A8EAB"/>
              </a:buClr>
            </a:pPr>
            <a:r>
              <a:rPr lang="en-US" b="1" dirty="0">
                <a:latin typeface="Grandview"/>
                <a:cs typeface="Arial"/>
              </a:rPr>
              <a:t>Links to Calendar</a:t>
            </a:r>
            <a:endParaRPr lang="en-US" dirty="0">
              <a:latin typeface="Grandview"/>
              <a:ea typeface="+mn-lt"/>
              <a:cs typeface="+mn-lt"/>
            </a:endParaRPr>
          </a:p>
          <a:p>
            <a:pPr lvl="1">
              <a:buClr>
                <a:srgbClr val="7A8EAB"/>
              </a:buClr>
            </a:pPr>
            <a:r>
              <a:rPr lang="en-US" dirty="0"/>
              <a:t>Insert HTML Link Here</a:t>
            </a:r>
          </a:p>
          <a:p>
            <a:pPr lvl="1">
              <a:buClr>
                <a:srgbClr val="7A8EAB"/>
              </a:buClr>
            </a:pPr>
            <a:r>
              <a:rPr lang="en-US" dirty="0"/>
              <a:t>Insert ICS Link Here</a:t>
            </a:r>
          </a:p>
        </p:txBody>
      </p:sp>
    </p:spTree>
    <p:extLst>
      <p:ext uri="{BB962C8B-B14F-4D97-AF65-F5344CB8AC3E}">
        <p14:creationId xmlns:p14="http://schemas.microsoft.com/office/powerpoint/2010/main" val="265615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0A20-728B-1446-F9DC-E2FB0ABB16FF}"/>
              </a:ext>
            </a:extLst>
          </p:cNvPr>
          <p:cNvSpPr>
            <a:spLocks noGrp="1"/>
          </p:cNvSpPr>
          <p:nvPr>
            <p:ph type="title"/>
          </p:nvPr>
        </p:nvSpPr>
        <p:spPr/>
        <p:txBody>
          <a:bodyPr/>
          <a:lstStyle/>
          <a:p>
            <a:r>
              <a:rPr lang="en-US" dirty="0"/>
              <a:t>Outlook on Web</a:t>
            </a:r>
          </a:p>
        </p:txBody>
      </p:sp>
      <p:sp>
        <p:nvSpPr>
          <p:cNvPr id="3" name="Content Placeholder 2">
            <a:extLst>
              <a:ext uri="{FF2B5EF4-FFF2-40B4-BE49-F238E27FC236}">
                <a16:creationId xmlns:a16="http://schemas.microsoft.com/office/drawing/2014/main" id="{22C38831-65B2-156C-D24F-C0C27D7615EF}"/>
              </a:ext>
            </a:extLst>
          </p:cNvPr>
          <p:cNvSpPr>
            <a:spLocks noGrp="1"/>
          </p:cNvSpPr>
          <p:nvPr>
            <p:ph idx="1"/>
          </p:nvPr>
        </p:nvSpPr>
        <p:spPr/>
        <p:txBody>
          <a:bodyPr vert="horz" lIns="91440" tIns="45720" rIns="91440" bIns="45720" rtlCol="0" anchor="t">
            <a:normAutofit/>
          </a:bodyPr>
          <a:lstStyle/>
          <a:p>
            <a:pPr>
              <a:lnSpc>
                <a:spcPct val="120000"/>
              </a:lnSpc>
            </a:pPr>
            <a:r>
              <a:rPr lang="en-US" dirty="0">
                <a:latin typeface="Arial"/>
                <a:cs typeface="Arial"/>
              </a:rPr>
              <a:t>Sign in to Outlook on the web.</a:t>
            </a:r>
            <a:endParaRPr lang="en-US" dirty="0">
              <a:ea typeface="+mn-lt"/>
              <a:cs typeface="+mn-lt"/>
            </a:endParaRPr>
          </a:p>
          <a:p>
            <a:pPr>
              <a:lnSpc>
                <a:spcPct val="120000"/>
              </a:lnSpc>
              <a:buClr>
                <a:srgbClr val="7A8EAB"/>
              </a:buClr>
            </a:pPr>
            <a:r>
              <a:rPr lang="en-US" dirty="0">
                <a:latin typeface="Arial"/>
                <a:cs typeface="Arial"/>
              </a:rPr>
              <a:t>Select </a:t>
            </a:r>
            <a:r>
              <a:rPr lang="en-US" b="1" dirty="0">
                <a:latin typeface="Arial"/>
                <a:cs typeface="Arial"/>
              </a:rPr>
              <a:t>Calendar</a:t>
            </a:r>
            <a:r>
              <a:rPr lang="en-US" dirty="0">
                <a:latin typeface="Arial"/>
                <a:cs typeface="Arial"/>
              </a:rPr>
              <a:t> to go to Calendar.</a:t>
            </a:r>
            <a:endParaRPr lang="en-US" dirty="0">
              <a:ea typeface="+mn-lt"/>
              <a:cs typeface="+mn-lt"/>
            </a:endParaRPr>
          </a:p>
          <a:p>
            <a:pPr>
              <a:lnSpc>
                <a:spcPct val="120000"/>
              </a:lnSpc>
              <a:buClr>
                <a:srgbClr val="7A8EAB"/>
              </a:buClr>
            </a:pPr>
            <a:r>
              <a:rPr lang="en-US" dirty="0">
                <a:latin typeface="Arial"/>
                <a:cs typeface="Arial"/>
              </a:rPr>
              <a:t>In the navigation pane, select Import calendar.</a:t>
            </a:r>
            <a:endParaRPr lang="en-US" dirty="0">
              <a:ea typeface="+mn-lt"/>
              <a:cs typeface="+mn-lt"/>
            </a:endParaRPr>
          </a:p>
          <a:p>
            <a:pPr>
              <a:lnSpc>
                <a:spcPct val="120000"/>
              </a:lnSpc>
              <a:buClr>
                <a:srgbClr val="7A8EAB"/>
              </a:buClr>
            </a:pPr>
            <a:r>
              <a:rPr lang="en-US" dirty="0">
                <a:latin typeface="Arial"/>
                <a:cs typeface="Arial"/>
              </a:rPr>
              <a:t>Under </a:t>
            </a:r>
            <a:r>
              <a:rPr lang="en-US" b="1" dirty="0">
                <a:latin typeface="Arial"/>
                <a:cs typeface="Arial"/>
              </a:rPr>
              <a:t>Import calendar</a:t>
            </a:r>
            <a:r>
              <a:rPr lang="en-US" dirty="0">
                <a:latin typeface="Arial"/>
                <a:cs typeface="Arial"/>
              </a:rPr>
              <a:t>, select </a:t>
            </a:r>
            <a:r>
              <a:rPr lang="en-US" b="1" dirty="0">
                <a:latin typeface="Arial"/>
                <a:cs typeface="Arial"/>
              </a:rPr>
              <a:t>From web</a:t>
            </a:r>
            <a:r>
              <a:rPr lang="en-US" dirty="0">
                <a:latin typeface="Arial"/>
                <a:cs typeface="Arial"/>
              </a:rPr>
              <a:t>.</a:t>
            </a:r>
            <a:endParaRPr lang="en-US" dirty="0">
              <a:ea typeface="+mn-lt"/>
              <a:cs typeface="+mn-lt"/>
            </a:endParaRPr>
          </a:p>
          <a:p>
            <a:pPr>
              <a:lnSpc>
                <a:spcPct val="120000"/>
              </a:lnSpc>
              <a:buClr>
                <a:srgbClr val="7A8EAB"/>
              </a:buClr>
            </a:pPr>
            <a:r>
              <a:rPr lang="en-US" dirty="0">
                <a:latin typeface="Arial"/>
                <a:cs typeface="Arial"/>
              </a:rPr>
              <a:t>Under </a:t>
            </a:r>
            <a:r>
              <a:rPr lang="en-US" b="1" dirty="0">
                <a:latin typeface="Arial"/>
                <a:cs typeface="Arial"/>
              </a:rPr>
              <a:t>Link to the calendar</a:t>
            </a:r>
            <a:r>
              <a:rPr lang="en-US" dirty="0">
                <a:latin typeface="Arial"/>
                <a:cs typeface="Arial"/>
              </a:rPr>
              <a:t>, type </a:t>
            </a:r>
            <a:r>
              <a:rPr lang="en-US" dirty="0">
                <a:latin typeface="Arial"/>
                <a:cs typeface="Arial"/>
                <a:hlinkClick r:id="rId2"/>
              </a:rPr>
              <a:t>the URL</a:t>
            </a:r>
            <a:r>
              <a:rPr lang="en-US" dirty="0">
                <a:latin typeface="Arial"/>
                <a:cs typeface="Arial"/>
              </a:rPr>
              <a:t> for the linked calendar.</a:t>
            </a:r>
            <a:endParaRPr lang="en-US" dirty="0">
              <a:ea typeface="+mn-lt"/>
              <a:cs typeface="+mn-lt"/>
            </a:endParaRPr>
          </a:p>
          <a:p>
            <a:pPr>
              <a:lnSpc>
                <a:spcPct val="120000"/>
              </a:lnSpc>
              <a:buClr>
                <a:srgbClr val="7A8EAB"/>
              </a:buClr>
            </a:pPr>
            <a:r>
              <a:rPr lang="en-US" dirty="0">
                <a:latin typeface="Arial"/>
                <a:cs typeface="Arial"/>
              </a:rPr>
              <a:t>Under </a:t>
            </a:r>
            <a:r>
              <a:rPr lang="en-US" b="1" dirty="0">
                <a:latin typeface="Arial"/>
                <a:cs typeface="Arial"/>
              </a:rPr>
              <a:t>Calendar name</a:t>
            </a:r>
            <a:r>
              <a:rPr lang="en-US" dirty="0">
                <a:latin typeface="Arial"/>
                <a:cs typeface="Arial"/>
              </a:rPr>
              <a:t>, type the name you want to use for the calendar.</a:t>
            </a:r>
            <a:endParaRPr lang="en-US" dirty="0">
              <a:ea typeface="+mn-lt"/>
              <a:cs typeface="+mn-lt"/>
            </a:endParaRPr>
          </a:p>
          <a:p>
            <a:pPr>
              <a:lnSpc>
                <a:spcPct val="120000"/>
              </a:lnSpc>
              <a:buClr>
                <a:srgbClr val="7A8EAB"/>
              </a:buClr>
            </a:pPr>
            <a:r>
              <a:rPr lang="en-US" dirty="0">
                <a:latin typeface="Arial"/>
                <a:cs typeface="Arial"/>
              </a:rPr>
              <a:t>Select </a:t>
            </a:r>
            <a:r>
              <a:rPr lang="en-US" b="1" dirty="0">
                <a:latin typeface="Arial"/>
                <a:cs typeface="Arial"/>
              </a:rPr>
              <a:t>Import</a:t>
            </a:r>
            <a:r>
              <a:rPr lang="en-US" dirty="0">
                <a:latin typeface="Arial"/>
                <a:cs typeface="Arial"/>
              </a:rPr>
              <a:t>.</a:t>
            </a:r>
            <a:endParaRPr lang="en-US" dirty="0"/>
          </a:p>
        </p:txBody>
      </p:sp>
    </p:spTree>
    <p:extLst>
      <p:ext uri="{BB962C8B-B14F-4D97-AF65-F5344CB8AC3E}">
        <p14:creationId xmlns:p14="http://schemas.microsoft.com/office/powerpoint/2010/main" val="419115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6E3-55B2-C6E6-BE36-E873262EA84A}"/>
              </a:ext>
            </a:extLst>
          </p:cNvPr>
          <p:cNvSpPr>
            <a:spLocks noGrp="1"/>
          </p:cNvSpPr>
          <p:nvPr>
            <p:ph type="title"/>
          </p:nvPr>
        </p:nvSpPr>
        <p:spPr/>
        <p:txBody>
          <a:bodyPr/>
          <a:lstStyle/>
          <a:p>
            <a:r>
              <a:rPr lang="en-US" dirty="0"/>
              <a:t>Outlook Desktop</a:t>
            </a:r>
          </a:p>
        </p:txBody>
      </p:sp>
      <p:sp>
        <p:nvSpPr>
          <p:cNvPr id="3" name="Content Placeholder 2">
            <a:extLst>
              <a:ext uri="{FF2B5EF4-FFF2-40B4-BE49-F238E27FC236}">
                <a16:creationId xmlns:a16="http://schemas.microsoft.com/office/drawing/2014/main" id="{FF38852F-2E4B-C91D-6A11-2BA8855032D2}"/>
              </a:ext>
            </a:extLst>
          </p:cNvPr>
          <p:cNvSpPr>
            <a:spLocks noGrp="1"/>
          </p:cNvSpPr>
          <p:nvPr>
            <p:ph idx="1"/>
          </p:nvPr>
        </p:nvSpPr>
        <p:spPr/>
        <p:txBody>
          <a:bodyPr vert="horz" lIns="91440" tIns="45720" rIns="91440" bIns="45720" rtlCol="0" anchor="t">
            <a:normAutofit/>
          </a:bodyPr>
          <a:lstStyle/>
          <a:p>
            <a:r>
              <a:rPr lang="en-US" dirty="0">
                <a:latin typeface="Arial"/>
                <a:cs typeface="Arial"/>
              </a:rPr>
              <a:t>Open your Outlook calendar.</a:t>
            </a:r>
            <a:endParaRPr lang="en-US" dirty="0">
              <a:ea typeface="+mn-lt"/>
              <a:cs typeface="+mn-lt"/>
            </a:endParaRPr>
          </a:p>
          <a:p>
            <a:pPr>
              <a:buClr>
                <a:srgbClr val="7A8EAB"/>
              </a:buClr>
            </a:pPr>
            <a:r>
              <a:rPr lang="en-US" dirty="0">
                <a:latin typeface="Arial"/>
                <a:cs typeface="Arial"/>
              </a:rPr>
              <a:t>On the </a:t>
            </a:r>
            <a:r>
              <a:rPr lang="en-US" i="1" dirty="0">
                <a:latin typeface="Arial"/>
                <a:cs typeface="Arial"/>
              </a:rPr>
              <a:t>Home</a:t>
            </a:r>
            <a:r>
              <a:rPr lang="en-US" dirty="0">
                <a:latin typeface="Arial"/>
                <a:cs typeface="Arial"/>
              </a:rPr>
              <a:t> tab, in the </a:t>
            </a:r>
            <a:r>
              <a:rPr lang="en-US" i="1" dirty="0">
                <a:latin typeface="Arial"/>
                <a:cs typeface="Arial"/>
              </a:rPr>
              <a:t>Manage Calendars</a:t>
            </a:r>
            <a:r>
              <a:rPr lang="en-US" dirty="0">
                <a:latin typeface="Arial"/>
                <a:cs typeface="Arial"/>
              </a:rPr>
              <a:t> group, and click </a:t>
            </a:r>
            <a:r>
              <a:rPr lang="en-US" b="1" dirty="0">
                <a:latin typeface="Arial"/>
                <a:cs typeface="Arial"/>
              </a:rPr>
              <a:t>Add Calendar</a:t>
            </a:r>
            <a:r>
              <a:rPr lang="en-US" dirty="0">
                <a:latin typeface="Arial"/>
                <a:cs typeface="Arial"/>
              </a:rPr>
              <a:t> &gt; </a:t>
            </a:r>
            <a:r>
              <a:rPr lang="en-US" b="1" dirty="0">
                <a:latin typeface="Arial"/>
                <a:cs typeface="Arial"/>
              </a:rPr>
              <a:t>From Internet…</a:t>
            </a:r>
            <a:endParaRPr lang="en-US" dirty="0">
              <a:ea typeface="+mn-lt"/>
              <a:cs typeface="+mn-lt"/>
            </a:endParaRPr>
          </a:p>
          <a:p>
            <a:pPr>
              <a:buClr>
                <a:srgbClr val="7A8EAB"/>
              </a:buClr>
            </a:pPr>
            <a:r>
              <a:rPr lang="en-US" dirty="0">
                <a:latin typeface="Arial"/>
                <a:cs typeface="Arial"/>
              </a:rPr>
              <a:t>In the </a:t>
            </a:r>
            <a:r>
              <a:rPr lang="en-US" i="1" dirty="0">
                <a:latin typeface="Arial"/>
                <a:cs typeface="Arial"/>
              </a:rPr>
              <a:t>New Internet Calendar Subscription</a:t>
            </a:r>
            <a:r>
              <a:rPr lang="en-US" dirty="0">
                <a:latin typeface="Arial"/>
                <a:cs typeface="Arial"/>
              </a:rPr>
              <a:t> dialog box, paste </a:t>
            </a:r>
            <a:r>
              <a:rPr lang="en-US" dirty="0">
                <a:latin typeface="Arial"/>
                <a:cs typeface="Arial"/>
                <a:hlinkClick r:id="rId2"/>
              </a:rPr>
              <a:t>the link that ends in .ics.</a:t>
            </a:r>
            <a:r>
              <a:rPr lang="en-US" dirty="0">
                <a:latin typeface="Arial"/>
                <a:cs typeface="Arial"/>
              </a:rPr>
              <a:t> </a:t>
            </a:r>
            <a:endParaRPr lang="en-US" dirty="0">
              <a:ea typeface="+mn-lt"/>
              <a:cs typeface="+mn-lt"/>
            </a:endParaRPr>
          </a:p>
          <a:p>
            <a:pPr>
              <a:buClr>
                <a:srgbClr val="7A8EAB"/>
              </a:buClr>
            </a:pPr>
            <a:r>
              <a:rPr lang="en-US" dirty="0">
                <a:latin typeface="Arial"/>
                <a:cs typeface="Arial"/>
              </a:rPr>
              <a:t>Outlook will ask you to confirm that you want to add this Internet Calendar and subscribe to updates. Click </a:t>
            </a:r>
            <a:r>
              <a:rPr lang="en-US" i="1" dirty="0">
                <a:latin typeface="Arial"/>
                <a:cs typeface="Arial"/>
              </a:rPr>
              <a:t>Yes</a:t>
            </a:r>
            <a:r>
              <a:rPr lang="en-US" dirty="0">
                <a:latin typeface="Arial"/>
                <a:cs typeface="Arial"/>
              </a:rPr>
              <a:t> to import the calendar with the default settings, which work just fine for the most part, or click </a:t>
            </a:r>
            <a:r>
              <a:rPr lang="en-US" i="1" dirty="0">
                <a:latin typeface="Arial"/>
                <a:cs typeface="Arial"/>
              </a:rPr>
              <a:t>Advanced</a:t>
            </a:r>
            <a:r>
              <a:rPr lang="en-US" dirty="0">
                <a:latin typeface="Arial"/>
                <a:cs typeface="Arial"/>
              </a:rPr>
              <a:t> to configure custom settings.</a:t>
            </a:r>
            <a:endParaRPr lang="en-US" dirty="0">
              <a:ea typeface="+mn-lt"/>
              <a:cs typeface="+mn-lt"/>
            </a:endParaRPr>
          </a:p>
          <a:p>
            <a:pPr>
              <a:buClr>
                <a:srgbClr val="7A8EAB"/>
              </a:buClr>
            </a:pPr>
            <a:r>
              <a:rPr lang="en-US" dirty="0">
                <a:latin typeface="Arial"/>
                <a:cs typeface="Arial"/>
              </a:rPr>
              <a:t>In a moment, the Internet calendar will appear under </a:t>
            </a:r>
            <a:r>
              <a:rPr lang="en-US" i="1" dirty="0">
                <a:latin typeface="Arial"/>
                <a:cs typeface="Arial"/>
              </a:rPr>
              <a:t>Other Calendars</a:t>
            </a:r>
            <a:r>
              <a:rPr lang="en-US" dirty="0">
                <a:latin typeface="Arial"/>
                <a:cs typeface="Arial"/>
              </a:rPr>
              <a:t> in your Outlook.</a:t>
            </a:r>
            <a:endParaRPr lang="en-US" dirty="0"/>
          </a:p>
        </p:txBody>
      </p:sp>
    </p:spTree>
    <p:extLst>
      <p:ext uri="{BB962C8B-B14F-4D97-AF65-F5344CB8AC3E}">
        <p14:creationId xmlns:p14="http://schemas.microsoft.com/office/powerpoint/2010/main" val="137335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8708-D9C0-6571-43C9-84E364A254CF}"/>
              </a:ext>
            </a:extLst>
          </p:cNvPr>
          <p:cNvSpPr>
            <a:spLocks noGrp="1"/>
          </p:cNvSpPr>
          <p:nvPr>
            <p:ph type="title"/>
          </p:nvPr>
        </p:nvSpPr>
        <p:spPr/>
        <p:txBody>
          <a:bodyPr/>
          <a:lstStyle/>
          <a:p>
            <a:r>
              <a:rPr lang="en-US" dirty="0"/>
              <a:t>Google/Android Calendar</a:t>
            </a:r>
          </a:p>
        </p:txBody>
      </p:sp>
      <p:sp>
        <p:nvSpPr>
          <p:cNvPr id="3" name="Content Placeholder 2">
            <a:extLst>
              <a:ext uri="{FF2B5EF4-FFF2-40B4-BE49-F238E27FC236}">
                <a16:creationId xmlns:a16="http://schemas.microsoft.com/office/drawing/2014/main" id="{D2FB4954-7C1E-B1B7-67D4-D90FD9568B35}"/>
              </a:ext>
            </a:extLst>
          </p:cNvPr>
          <p:cNvSpPr>
            <a:spLocks noGrp="1"/>
          </p:cNvSpPr>
          <p:nvPr>
            <p:ph idx="1"/>
          </p:nvPr>
        </p:nvSpPr>
        <p:spPr/>
        <p:txBody>
          <a:bodyPr vert="horz" lIns="91440" tIns="45720" rIns="91440" bIns="45720" rtlCol="0" anchor="t">
            <a:normAutofit/>
          </a:bodyPr>
          <a:lstStyle/>
          <a:p>
            <a:pPr>
              <a:lnSpc>
                <a:spcPct val="120000"/>
              </a:lnSpc>
            </a:pPr>
            <a:r>
              <a:rPr lang="en-US" dirty="0">
                <a:latin typeface="Arial"/>
                <a:cs typeface="Arial"/>
              </a:rPr>
              <a:t>On your computer, open </a:t>
            </a:r>
            <a:r>
              <a:rPr lang="en-US" dirty="0">
                <a:latin typeface="Arial"/>
                <a:cs typeface="Arial"/>
                <a:hlinkClick r:id="rId2"/>
              </a:rPr>
              <a:t>Google Calendar</a:t>
            </a:r>
            <a:r>
              <a:rPr lang="en-US" dirty="0">
                <a:latin typeface="Arial"/>
                <a:cs typeface="Arial"/>
              </a:rPr>
              <a:t>.</a:t>
            </a:r>
            <a:endParaRPr lang="en-US">
              <a:ea typeface="+mn-lt"/>
              <a:cs typeface="+mn-lt"/>
            </a:endParaRPr>
          </a:p>
          <a:p>
            <a:pPr>
              <a:lnSpc>
                <a:spcPct val="120000"/>
              </a:lnSpc>
              <a:buClr>
                <a:srgbClr val="7A8EAB"/>
              </a:buClr>
            </a:pPr>
            <a:r>
              <a:rPr lang="en-US" dirty="0">
                <a:latin typeface="Arial"/>
                <a:cs typeface="Arial"/>
              </a:rPr>
              <a:t>On the left, next to "Other calendars," click Add  </a:t>
            </a:r>
            <a:r>
              <a:rPr lang="en-US" b="1" dirty="0">
                <a:latin typeface="Arial"/>
                <a:cs typeface="Arial"/>
              </a:rPr>
              <a:t>From URL.</a:t>
            </a:r>
            <a:endParaRPr lang="en-US" dirty="0">
              <a:ea typeface="+mn-lt"/>
              <a:cs typeface="+mn-lt"/>
            </a:endParaRPr>
          </a:p>
          <a:p>
            <a:pPr>
              <a:lnSpc>
                <a:spcPct val="120000"/>
              </a:lnSpc>
              <a:buClr>
                <a:srgbClr val="7A8EAB"/>
              </a:buClr>
            </a:pPr>
            <a:r>
              <a:rPr lang="en-US" dirty="0">
                <a:latin typeface="Arial"/>
                <a:cs typeface="Arial"/>
              </a:rPr>
              <a:t>Enter the </a:t>
            </a:r>
            <a:r>
              <a:rPr lang="en-US" dirty="0">
                <a:latin typeface="Arial"/>
                <a:cs typeface="Arial"/>
                <a:hlinkClick r:id="rId3"/>
              </a:rPr>
              <a:t>calendar's address</a:t>
            </a:r>
            <a:r>
              <a:rPr lang="en-US" dirty="0">
                <a:latin typeface="Arial"/>
                <a:cs typeface="Arial"/>
              </a:rPr>
              <a:t>.</a:t>
            </a:r>
            <a:endParaRPr lang="en-US">
              <a:ea typeface="+mn-lt"/>
              <a:cs typeface="+mn-lt"/>
            </a:endParaRPr>
          </a:p>
          <a:p>
            <a:pPr>
              <a:lnSpc>
                <a:spcPct val="120000"/>
              </a:lnSpc>
              <a:buClr>
                <a:srgbClr val="7A8EAB"/>
              </a:buClr>
            </a:pPr>
            <a:r>
              <a:rPr lang="en-US" dirty="0">
                <a:latin typeface="Arial"/>
                <a:cs typeface="Arial"/>
              </a:rPr>
              <a:t>Click </a:t>
            </a:r>
            <a:r>
              <a:rPr lang="en-US" b="1" dirty="0">
                <a:latin typeface="Arial"/>
                <a:cs typeface="Arial"/>
              </a:rPr>
              <a:t>Add calendar. </a:t>
            </a:r>
            <a:r>
              <a:rPr lang="en-US" dirty="0">
                <a:latin typeface="Arial"/>
                <a:cs typeface="Arial"/>
              </a:rPr>
              <a:t>The calendar appears on the left, under "Other calendars."</a:t>
            </a:r>
            <a:endParaRPr lang="en-US" dirty="0">
              <a:ea typeface="+mn-lt"/>
              <a:cs typeface="+mn-lt"/>
            </a:endParaRPr>
          </a:p>
          <a:p>
            <a:pPr>
              <a:lnSpc>
                <a:spcPct val="120000"/>
              </a:lnSpc>
              <a:buClr>
                <a:srgbClr val="7A8EAB"/>
              </a:buClr>
            </a:pPr>
            <a:r>
              <a:rPr lang="en-US" i="1" dirty="0">
                <a:latin typeface="Arial"/>
                <a:cs typeface="Arial"/>
              </a:rPr>
              <a:t>It might take up to 12 hours for changes to show in your Google Calendar.</a:t>
            </a:r>
            <a:endParaRPr lang="en-US" dirty="0"/>
          </a:p>
        </p:txBody>
      </p:sp>
    </p:spTree>
    <p:extLst>
      <p:ext uri="{BB962C8B-B14F-4D97-AF65-F5344CB8AC3E}">
        <p14:creationId xmlns:p14="http://schemas.microsoft.com/office/powerpoint/2010/main" val="375013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868-0694-13B9-6416-C54D58C6AA62}"/>
              </a:ext>
            </a:extLst>
          </p:cNvPr>
          <p:cNvSpPr>
            <a:spLocks noGrp="1"/>
          </p:cNvSpPr>
          <p:nvPr>
            <p:ph type="title"/>
          </p:nvPr>
        </p:nvSpPr>
        <p:spPr/>
        <p:txBody>
          <a:bodyPr/>
          <a:lstStyle/>
          <a:p>
            <a:r>
              <a:rPr lang="en-US" dirty="0"/>
              <a:t>Apple Calendar</a:t>
            </a:r>
          </a:p>
        </p:txBody>
      </p:sp>
      <p:sp>
        <p:nvSpPr>
          <p:cNvPr id="3" name="Content Placeholder 2">
            <a:extLst>
              <a:ext uri="{FF2B5EF4-FFF2-40B4-BE49-F238E27FC236}">
                <a16:creationId xmlns:a16="http://schemas.microsoft.com/office/drawing/2014/main" id="{D9851120-A4EA-57F3-47AD-8DB0F4441353}"/>
              </a:ext>
            </a:extLst>
          </p:cNvPr>
          <p:cNvSpPr>
            <a:spLocks noGrp="1"/>
          </p:cNvSpPr>
          <p:nvPr>
            <p:ph idx="1"/>
          </p:nvPr>
        </p:nvSpPr>
        <p:spPr/>
        <p:txBody>
          <a:bodyPr vert="horz" lIns="91440" tIns="45720" rIns="91440" bIns="45720" rtlCol="0" anchor="t">
            <a:normAutofit fontScale="85000" lnSpcReduction="20000"/>
          </a:bodyPr>
          <a:lstStyle/>
          <a:p>
            <a:r>
              <a:rPr lang="en-US" dirty="0">
                <a:latin typeface="Arial"/>
                <a:cs typeface="Arial"/>
              </a:rPr>
              <a:t>In the Calendar app  on your Mac, choose File &gt; New Calendar Subscription.</a:t>
            </a:r>
            <a:endParaRPr lang="en-US" dirty="0">
              <a:ea typeface="+mn-lt"/>
              <a:cs typeface="+mn-lt"/>
            </a:endParaRPr>
          </a:p>
          <a:p>
            <a:pPr>
              <a:buClr>
                <a:srgbClr val="7A8EAB"/>
              </a:buClr>
            </a:pPr>
            <a:r>
              <a:rPr lang="en-US" dirty="0">
                <a:latin typeface="Arial"/>
                <a:cs typeface="Arial"/>
              </a:rPr>
              <a:t>Enter the </a:t>
            </a:r>
            <a:r>
              <a:rPr lang="en-US" dirty="0">
                <a:latin typeface="Arial"/>
                <a:cs typeface="Arial"/>
                <a:hlinkClick r:id="rId2"/>
              </a:rPr>
              <a:t>calendar’s web address</a:t>
            </a:r>
            <a:r>
              <a:rPr lang="en-US" dirty="0">
                <a:latin typeface="Arial"/>
                <a:cs typeface="Arial"/>
              </a:rPr>
              <a:t>, then click Subscribe.</a:t>
            </a:r>
            <a:endParaRPr lang="en-US" dirty="0">
              <a:ea typeface="+mn-lt"/>
              <a:cs typeface="+mn-lt"/>
            </a:endParaRPr>
          </a:p>
          <a:p>
            <a:pPr>
              <a:buClr>
                <a:srgbClr val="7A8EAB"/>
              </a:buClr>
            </a:pPr>
            <a:r>
              <a:rPr lang="en-US" dirty="0">
                <a:latin typeface="Arial"/>
                <a:cs typeface="Arial"/>
              </a:rPr>
              <a:t>Enter a name for the calendar in the Name field, then click the adjacent pop-up menu and choose a color.</a:t>
            </a:r>
            <a:endParaRPr lang="en-US" dirty="0">
              <a:ea typeface="+mn-lt"/>
              <a:cs typeface="+mn-lt"/>
            </a:endParaRPr>
          </a:p>
          <a:p>
            <a:pPr>
              <a:buClr>
                <a:srgbClr val="7A8EAB"/>
              </a:buClr>
            </a:pPr>
            <a:r>
              <a:rPr lang="en-US" dirty="0">
                <a:latin typeface="Arial"/>
                <a:cs typeface="Arial"/>
              </a:rPr>
              <a:t>Click the Location pop-up menu, then choose an account for the subscription.</a:t>
            </a:r>
            <a:endParaRPr lang="en-US" dirty="0">
              <a:ea typeface="+mn-lt"/>
              <a:cs typeface="+mn-lt"/>
            </a:endParaRPr>
          </a:p>
          <a:p>
            <a:pPr>
              <a:buClr>
                <a:srgbClr val="7A8EAB"/>
              </a:buClr>
            </a:pPr>
            <a:r>
              <a:rPr lang="en-US" dirty="0">
                <a:latin typeface="Arial"/>
                <a:cs typeface="Arial"/>
              </a:rPr>
              <a:t>To get the calendar’s event attachments or alerts, deselect the appropriate Remove checkboxes.</a:t>
            </a:r>
            <a:endParaRPr lang="en-US" dirty="0">
              <a:ea typeface="+mn-lt"/>
              <a:cs typeface="+mn-lt"/>
            </a:endParaRPr>
          </a:p>
          <a:p>
            <a:pPr>
              <a:buClr>
                <a:srgbClr val="7A8EAB"/>
              </a:buClr>
            </a:pPr>
            <a:r>
              <a:rPr lang="en-US" dirty="0">
                <a:latin typeface="Arial"/>
                <a:cs typeface="Arial"/>
              </a:rPr>
              <a:t>Click the Auto-refresh pop-up menu, then choose how often to update the calendar.</a:t>
            </a:r>
            <a:endParaRPr lang="en-US" dirty="0">
              <a:ea typeface="+mn-lt"/>
              <a:cs typeface="+mn-lt"/>
            </a:endParaRPr>
          </a:p>
          <a:p>
            <a:pPr>
              <a:buClr>
                <a:srgbClr val="7A8EAB"/>
              </a:buClr>
            </a:pPr>
            <a:r>
              <a:rPr lang="en-US" dirty="0">
                <a:latin typeface="Arial"/>
                <a:cs typeface="Arial"/>
              </a:rPr>
              <a:t>To prevent alerts from appearing for this calendar, select “Ignore alerts.”</a:t>
            </a:r>
            <a:endParaRPr lang="en-US" dirty="0">
              <a:ea typeface="+mn-lt"/>
              <a:cs typeface="+mn-lt"/>
            </a:endParaRPr>
          </a:p>
          <a:p>
            <a:pPr>
              <a:buClr>
                <a:srgbClr val="7A8EAB"/>
              </a:buClr>
            </a:pPr>
            <a:r>
              <a:rPr lang="en-US" dirty="0">
                <a:latin typeface="Arial"/>
                <a:cs typeface="Arial"/>
              </a:rPr>
              <a:t>Click OK.</a:t>
            </a:r>
            <a:endParaRPr lang="en-US" dirty="0">
              <a:ea typeface="+mn-lt"/>
              <a:cs typeface="+mn-lt"/>
            </a:endParaRPr>
          </a:p>
          <a:p>
            <a:pPr>
              <a:buClr>
                <a:srgbClr val="7A8EAB"/>
              </a:buClr>
            </a:pPr>
            <a:r>
              <a:rPr lang="en-US" dirty="0">
                <a:latin typeface="Arial"/>
                <a:cs typeface="Arial"/>
              </a:rPr>
              <a:t>To make changes later, click the name of the calendar, then choose Edit &gt; Get Info.</a:t>
            </a:r>
            <a:endParaRPr lang="en-US" dirty="0"/>
          </a:p>
        </p:txBody>
      </p:sp>
    </p:spTree>
    <p:extLst>
      <p:ext uri="{BB962C8B-B14F-4D97-AF65-F5344CB8AC3E}">
        <p14:creationId xmlns:p14="http://schemas.microsoft.com/office/powerpoint/2010/main" val="282159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43">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83F4899-59A8-6747-73E6-791CDA334B9F}"/>
              </a:ext>
            </a:extLst>
          </p:cNvPr>
          <p:cNvSpPr>
            <a:spLocks noGrp="1"/>
          </p:cNvSpPr>
          <p:nvPr>
            <p:ph type="title"/>
          </p:nvPr>
        </p:nvSpPr>
        <p:spPr>
          <a:xfrm>
            <a:off x="691078" y="1260582"/>
            <a:ext cx="10302169" cy="1628647"/>
          </a:xfrm>
        </p:spPr>
        <p:txBody>
          <a:bodyPr vert="horz" lIns="91440" tIns="45720" rIns="91440" bIns="45720" rtlCol="0" anchor="t">
            <a:normAutofit fontScale="90000"/>
          </a:bodyPr>
          <a:lstStyle/>
          <a:p>
            <a:r>
              <a:rPr lang="en-US" sz="5400" dirty="0"/>
              <a:t>Creating a Shared Calendar &amp; Adding Editors</a:t>
            </a:r>
          </a:p>
        </p:txBody>
      </p:sp>
    </p:spTree>
    <p:extLst>
      <p:ext uri="{BB962C8B-B14F-4D97-AF65-F5344CB8AC3E}">
        <p14:creationId xmlns:p14="http://schemas.microsoft.com/office/powerpoint/2010/main" val="264983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1528-22BB-B209-AA98-E1C1CF8FAF42}"/>
              </a:ext>
            </a:extLst>
          </p:cNvPr>
          <p:cNvSpPr>
            <a:spLocks noGrp="1"/>
          </p:cNvSpPr>
          <p:nvPr>
            <p:ph type="title"/>
          </p:nvPr>
        </p:nvSpPr>
        <p:spPr/>
        <p:txBody>
          <a:bodyPr/>
          <a:lstStyle/>
          <a:p>
            <a:r>
              <a:rPr lang="en-US" dirty="0"/>
              <a:t>Outlook on Web</a:t>
            </a:r>
          </a:p>
        </p:txBody>
      </p:sp>
      <p:sp>
        <p:nvSpPr>
          <p:cNvPr id="3" name="Content Placeholder 2">
            <a:extLst>
              <a:ext uri="{FF2B5EF4-FFF2-40B4-BE49-F238E27FC236}">
                <a16:creationId xmlns:a16="http://schemas.microsoft.com/office/drawing/2014/main" id="{9AEDF4BC-CE49-37D3-4FB3-C7C19E10C6F5}"/>
              </a:ext>
            </a:extLst>
          </p:cNvPr>
          <p:cNvSpPr>
            <a:spLocks noGrp="1"/>
          </p:cNvSpPr>
          <p:nvPr>
            <p:ph idx="1"/>
          </p:nvPr>
        </p:nvSpPr>
        <p:spPr/>
        <p:txBody>
          <a:bodyPr vert="horz" lIns="91440" tIns="45720" rIns="91440" bIns="45720" rtlCol="0" anchor="t">
            <a:normAutofit fontScale="92500" lnSpcReduction="20000"/>
          </a:bodyPr>
          <a:lstStyle/>
          <a:p>
            <a:r>
              <a:rPr lang="en-US" b="1" dirty="0"/>
              <a:t>Create a new blank calendar </a:t>
            </a:r>
          </a:p>
          <a:p>
            <a:pPr lvl="1"/>
            <a:r>
              <a:rPr lang="en-US" dirty="0">
                <a:ea typeface="+mn-lt"/>
                <a:cs typeface="+mn-lt"/>
              </a:rPr>
              <a:t>Log in to </a:t>
            </a:r>
            <a:r>
              <a:rPr lang="en-US" dirty="0">
                <a:ea typeface="+mn-lt"/>
                <a:cs typeface="+mn-lt"/>
                <a:hlinkClick r:id="rId2"/>
              </a:rPr>
              <a:t>Outlook on the web</a:t>
            </a:r>
            <a:r>
              <a:rPr lang="en-US" dirty="0">
                <a:ea typeface="+mn-lt"/>
                <a:cs typeface="+mn-lt"/>
              </a:rPr>
              <a:t> and click the </a:t>
            </a:r>
            <a:r>
              <a:rPr lang="en-US" b="1" dirty="0">
                <a:ea typeface="+mn-lt"/>
                <a:cs typeface="+mn-lt"/>
              </a:rPr>
              <a:t>Calendar icon </a:t>
            </a:r>
            <a:r>
              <a:rPr lang="en-US" dirty="0">
                <a:ea typeface="+mn-lt"/>
                <a:cs typeface="+mn-lt"/>
              </a:rPr>
              <a:t>in the bottom-left.</a:t>
            </a:r>
            <a:endParaRPr lang="en-US" dirty="0"/>
          </a:p>
          <a:p>
            <a:pPr lvl="1"/>
            <a:r>
              <a:rPr lang="en-US" dirty="0">
                <a:ea typeface="+mn-lt"/>
                <a:cs typeface="+mn-lt"/>
              </a:rPr>
              <a:t>Click </a:t>
            </a:r>
            <a:r>
              <a:rPr lang="en-US" b="1" dirty="0">
                <a:ea typeface="+mn-lt"/>
                <a:cs typeface="+mn-lt"/>
              </a:rPr>
              <a:t>Add Calendar</a:t>
            </a:r>
            <a:r>
              <a:rPr lang="en-US" dirty="0">
                <a:ea typeface="+mn-lt"/>
                <a:cs typeface="+mn-lt"/>
              </a:rPr>
              <a:t>.</a:t>
            </a:r>
            <a:endParaRPr lang="en-US" dirty="0"/>
          </a:p>
          <a:p>
            <a:pPr lvl="1"/>
            <a:r>
              <a:rPr lang="en-US" dirty="0">
                <a:ea typeface="+mn-lt"/>
                <a:cs typeface="+mn-lt"/>
              </a:rPr>
              <a:t>Your new calendar will be created.</a:t>
            </a:r>
            <a:endParaRPr lang="en-US" b="1" dirty="0"/>
          </a:p>
          <a:p>
            <a:pPr>
              <a:buClr>
                <a:srgbClr val="7A8EAB"/>
              </a:buClr>
            </a:pPr>
            <a:r>
              <a:rPr lang="en-US" b="1" dirty="0"/>
              <a:t>Share the calendar with others</a:t>
            </a:r>
          </a:p>
          <a:p>
            <a:pPr lvl="1"/>
            <a:r>
              <a:rPr lang="en-US" b="1" dirty="0">
                <a:ea typeface="+mn-lt"/>
                <a:cs typeface="+mn-lt"/>
              </a:rPr>
              <a:t>Click</a:t>
            </a:r>
            <a:r>
              <a:rPr lang="en-US" dirty="0">
                <a:ea typeface="+mn-lt"/>
                <a:cs typeface="+mn-lt"/>
              </a:rPr>
              <a:t> on the 3 dots (...) by your new calendar and select </a:t>
            </a:r>
            <a:r>
              <a:rPr lang="en-US" b="1" dirty="0">
                <a:ea typeface="+mn-lt"/>
                <a:cs typeface="+mn-lt"/>
              </a:rPr>
              <a:t>Sharing and permissions</a:t>
            </a:r>
            <a:r>
              <a:rPr lang="en-US" dirty="0">
                <a:ea typeface="+mn-lt"/>
                <a:cs typeface="+mn-lt"/>
              </a:rPr>
              <a:t>.</a:t>
            </a:r>
            <a:endParaRPr lang="en-US" dirty="0"/>
          </a:p>
          <a:p>
            <a:pPr lvl="1"/>
            <a:r>
              <a:rPr lang="en-US" dirty="0">
                <a:ea typeface="+mn-lt"/>
                <a:cs typeface="+mn-lt"/>
              </a:rPr>
              <a:t>A dialog box will open. Type the email address or name of the person you wish to share the calendar with and select it.</a:t>
            </a:r>
            <a:endParaRPr lang="en-US" dirty="0"/>
          </a:p>
          <a:p>
            <a:pPr lvl="1"/>
            <a:r>
              <a:rPr lang="en-US" dirty="0">
                <a:ea typeface="+mn-lt"/>
                <a:cs typeface="+mn-lt"/>
              </a:rPr>
              <a:t>Choose the level of detail you would like the user to see using the dropdown menu on the right-hand side of the name.</a:t>
            </a:r>
            <a:endParaRPr lang="en-US" dirty="0"/>
          </a:p>
          <a:p>
            <a:pPr lvl="1"/>
            <a:r>
              <a:rPr lang="en-US" dirty="0">
                <a:ea typeface="+mn-lt"/>
                <a:cs typeface="+mn-lt"/>
              </a:rPr>
              <a:t>Click </a:t>
            </a:r>
            <a:r>
              <a:rPr lang="en-US" b="1" dirty="0">
                <a:ea typeface="+mn-lt"/>
                <a:cs typeface="+mn-lt"/>
              </a:rPr>
              <a:t>Share</a:t>
            </a:r>
            <a:r>
              <a:rPr lang="en-US" dirty="0">
                <a:ea typeface="+mn-lt"/>
                <a:cs typeface="+mn-lt"/>
              </a:rPr>
              <a:t>. This will send an invitation to view the calendar to the recipient.</a:t>
            </a:r>
          </a:p>
        </p:txBody>
      </p:sp>
      <p:sp>
        <p:nvSpPr>
          <p:cNvPr id="4" name="TextBox 3">
            <a:extLst>
              <a:ext uri="{FF2B5EF4-FFF2-40B4-BE49-F238E27FC236}">
                <a16:creationId xmlns:a16="http://schemas.microsoft.com/office/drawing/2014/main" id="{33946CA6-1464-9E11-2093-3E700FEFA892}"/>
              </a:ext>
            </a:extLst>
          </p:cNvPr>
          <p:cNvSpPr txBox="1"/>
          <p:nvPr/>
        </p:nvSpPr>
        <p:spPr>
          <a:xfrm>
            <a:off x="133815" y="6480717"/>
            <a:ext cx="62372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3"/>
              </a:rPr>
              <a:t>Creating a shared calendar | Administration and support services | Imperial College London</a:t>
            </a:r>
            <a:endParaRPr lang="en-US" sz="1000"/>
          </a:p>
        </p:txBody>
      </p:sp>
    </p:spTree>
    <p:extLst>
      <p:ext uri="{BB962C8B-B14F-4D97-AF65-F5344CB8AC3E}">
        <p14:creationId xmlns:p14="http://schemas.microsoft.com/office/powerpoint/2010/main" val="330408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AF34-CF83-5A5B-C91E-47FB1D95B8FA}"/>
              </a:ext>
            </a:extLst>
          </p:cNvPr>
          <p:cNvSpPr>
            <a:spLocks noGrp="1"/>
          </p:cNvSpPr>
          <p:nvPr>
            <p:ph type="title"/>
          </p:nvPr>
        </p:nvSpPr>
        <p:spPr/>
        <p:txBody>
          <a:bodyPr/>
          <a:lstStyle/>
          <a:p>
            <a:r>
              <a:rPr lang="en-US" dirty="0"/>
              <a:t>Outlook for Windows (Desktop App)</a:t>
            </a:r>
          </a:p>
        </p:txBody>
      </p:sp>
      <p:sp>
        <p:nvSpPr>
          <p:cNvPr id="3" name="Content Placeholder 2">
            <a:extLst>
              <a:ext uri="{FF2B5EF4-FFF2-40B4-BE49-F238E27FC236}">
                <a16:creationId xmlns:a16="http://schemas.microsoft.com/office/drawing/2014/main" id="{392AD693-158F-D927-484E-75FCE2029F94}"/>
              </a:ext>
            </a:extLst>
          </p:cNvPr>
          <p:cNvSpPr>
            <a:spLocks noGrp="1"/>
          </p:cNvSpPr>
          <p:nvPr>
            <p:ph idx="1"/>
          </p:nvPr>
        </p:nvSpPr>
        <p:spPr/>
        <p:txBody>
          <a:bodyPr vert="horz" lIns="91440" tIns="45720" rIns="91440" bIns="45720" rtlCol="0" anchor="t">
            <a:normAutofit fontScale="55000" lnSpcReduction="20000"/>
          </a:bodyPr>
          <a:lstStyle/>
          <a:p>
            <a:r>
              <a:rPr lang="en-US" b="1" dirty="0"/>
              <a:t>Create a blank calendar</a:t>
            </a:r>
          </a:p>
          <a:p>
            <a:pPr lvl="1"/>
            <a:r>
              <a:rPr lang="en-US" dirty="0">
                <a:ea typeface="+mn-lt"/>
                <a:cs typeface="+mn-lt"/>
              </a:rPr>
              <a:t>Open Outlook and click </a:t>
            </a:r>
            <a:r>
              <a:rPr lang="en-US" b="1" dirty="0">
                <a:ea typeface="+mn-lt"/>
                <a:cs typeface="+mn-lt"/>
              </a:rPr>
              <a:t>Calendar</a:t>
            </a:r>
            <a:r>
              <a:rPr lang="en-US" dirty="0">
                <a:ea typeface="+mn-lt"/>
                <a:cs typeface="+mn-lt"/>
              </a:rPr>
              <a:t> on the navigation bar at the bottom of the screen.</a:t>
            </a:r>
            <a:endParaRPr lang="en-US" dirty="0"/>
          </a:p>
          <a:p>
            <a:pPr lvl="1"/>
            <a:r>
              <a:rPr lang="en-US" dirty="0">
                <a:ea typeface="+mn-lt"/>
                <a:cs typeface="+mn-lt"/>
              </a:rPr>
              <a:t>Click </a:t>
            </a:r>
            <a:r>
              <a:rPr lang="en-US" b="1" dirty="0">
                <a:ea typeface="+mn-lt"/>
                <a:cs typeface="+mn-lt"/>
              </a:rPr>
              <a:t>Home</a:t>
            </a:r>
            <a:r>
              <a:rPr lang="en-US" dirty="0">
                <a:ea typeface="+mn-lt"/>
                <a:cs typeface="+mn-lt"/>
              </a:rPr>
              <a:t>, </a:t>
            </a:r>
            <a:r>
              <a:rPr lang="en-US" b="1" dirty="0">
                <a:ea typeface="+mn-lt"/>
                <a:cs typeface="+mn-lt"/>
              </a:rPr>
              <a:t>Open Calendar</a:t>
            </a:r>
            <a:r>
              <a:rPr lang="en-US" dirty="0">
                <a:ea typeface="+mn-lt"/>
                <a:cs typeface="+mn-lt"/>
              </a:rPr>
              <a:t> and </a:t>
            </a:r>
            <a:r>
              <a:rPr lang="en-US" b="1" dirty="0">
                <a:ea typeface="+mn-lt"/>
                <a:cs typeface="+mn-lt"/>
              </a:rPr>
              <a:t>Create New Blank Calendar</a:t>
            </a:r>
            <a:r>
              <a:rPr lang="en-US" dirty="0">
                <a:ea typeface="+mn-lt"/>
                <a:cs typeface="+mn-lt"/>
              </a:rPr>
              <a:t>.</a:t>
            </a:r>
            <a:endParaRPr lang="en-US" dirty="0"/>
          </a:p>
          <a:p>
            <a:pPr lvl="1"/>
            <a:r>
              <a:rPr lang="en-US" dirty="0">
                <a:ea typeface="+mn-lt"/>
                <a:cs typeface="+mn-lt"/>
              </a:rPr>
              <a:t>Give this calendar a name and choose where to </a:t>
            </a:r>
            <a:r>
              <a:rPr lang="en-US" b="1" dirty="0">
                <a:ea typeface="+mn-lt"/>
                <a:cs typeface="+mn-lt"/>
              </a:rPr>
              <a:t>save it</a:t>
            </a:r>
            <a:r>
              <a:rPr lang="en-US" dirty="0">
                <a:ea typeface="+mn-lt"/>
                <a:cs typeface="+mn-lt"/>
              </a:rPr>
              <a:t> in your mailbox. </a:t>
            </a:r>
            <a:endParaRPr lang="en-US" dirty="0"/>
          </a:p>
          <a:p>
            <a:pPr lvl="1"/>
            <a:r>
              <a:rPr lang="en-US" dirty="0">
                <a:ea typeface="+mn-lt"/>
                <a:cs typeface="+mn-lt"/>
              </a:rPr>
              <a:t>Click </a:t>
            </a:r>
            <a:r>
              <a:rPr lang="en-US" b="1" dirty="0">
                <a:ea typeface="+mn-lt"/>
                <a:cs typeface="+mn-lt"/>
              </a:rPr>
              <a:t>OK</a:t>
            </a:r>
            <a:r>
              <a:rPr lang="en-US" dirty="0">
                <a:ea typeface="+mn-lt"/>
                <a:cs typeface="+mn-lt"/>
              </a:rPr>
              <a:t>.</a:t>
            </a:r>
            <a:endParaRPr lang="en-US" dirty="0"/>
          </a:p>
          <a:p>
            <a:r>
              <a:rPr lang="en-US" b="1" dirty="0"/>
              <a:t>Share the calendar with others</a:t>
            </a:r>
            <a:endParaRPr lang="en-US" dirty="0"/>
          </a:p>
          <a:p>
            <a:pPr lvl="1">
              <a:buClr>
                <a:srgbClr val="7A8EAB"/>
              </a:buClr>
            </a:pPr>
            <a:r>
              <a:rPr lang="en-US" dirty="0"/>
              <a:t>Open</a:t>
            </a:r>
            <a:r>
              <a:rPr lang="en-US" dirty="0">
                <a:ea typeface="+mn-lt"/>
                <a:cs typeface="+mn-lt"/>
              </a:rPr>
              <a:t> Outlook and click </a:t>
            </a:r>
            <a:r>
              <a:rPr lang="en-US" b="1" dirty="0">
                <a:ea typeface="+mn-lt"/>
                <a:cs typeface="+mn-lt"/>
              </a:rPr>
              <a:t>Calendar</a:t>
            </a:r>
            <a:r>
              <a:rPr lang="en-US" dirty="0">
                <a:ea typeface="+mn-lt"/>
                <a:cs typeface="+mn-lt"/>
              </a:rPr>
              <a:t> to the left of the screen.</a:t>
            </a:r>
            <a:endParaRPr lang="en-US"/>
          </a:p>
          <a:p>
            <a:pPr lvl="1"/>
            <a:r>
              <a:rPr lang="en-US" b="1" dirty="0">
                <a:ea typeface="+mn-lt"/>
                <a:cs typeface="+mn-lt"/>
              </a:rPr>
              <a:t>Right-click</a:t>
            </a:r>
            <a:r>
              <a:rPr lang="en-US" dirty="0">
                <a:ea typeface="+mn-lt"/>
                <a:cs typeface="+mn-lt"/>
              </a:rPr>
              <a:t> on your new calendar.</a:t>
            </a:r>
            <a:endParaRPr lang="en-US" dirty="0"/>
          </a:p>
          <a:p>
            <a:pPr lvl="1"/>
            <a:r>
              <a:rPr lang="en-US" dirty="0">
                <a:ea typeface="+mn-lt"/>
                <a:cs typeface="+mn-lt"/>
              </a:rPr>
              <a:t>Select </a:t>
            </a:r>
            <a:r>
              <a:rPr lang="en-US" b="1" dirty="0">
                <a:ea typeface="+mn-lt"/>
                <a:cs typeface="+mn-lt"/>
              </a:rPr>
              <a:t>Share</a:t>
            </a:r>
            <a:r>
              <a:rPr lang="en-US" dirty="0">
                <a:ea typeface="+mn-lt"/>
                <a:cs typeface="+mn-lt"/>
              </a:rPr>
              <a:t> and then </a:t>
            </a:r>
            <a:r>
              <a:rPr lang="en-US" b="1" dirty="0">
                <a:ea typeface="+mn-lt"/>
                <a:cs typeface="+mn-lt"/>
              </a:rPr>
              <a:t>Calendar Permissions</a:t>
            </a:r>
            <a:r>
              <a:rPr lang="en-US" dirty="0">
                <a:ea typeface="+mn-lt"/>
                <a:cs typeface="+mn-lt"/>
              </a:rPr>
              <a:t>.</a:t>
            </a:r>
            <a:endParaRPr lang="en-US" dirty="0"/>
          </a:p>
          <a:p>
            <a:pPr lvl="1"/>
            <a:r>
              <a:rPr lang="en-US" dirty="0">
                <a:ea typeface="+mn-lt"/>
                <a:cs typeface="+mn-lt"/>
              </a:rPr>
              <a:t>Click the </a:t>
            </a:r>
            <a:r>
              <a:rPr lang="en-US" b="1" dirty="0">
                <a:ea typeface="+mn-lt"/>
                <a:cs typeface="+mn-lt"/>
              </a:rPr>
              <a:t>Add</a:t>
            </a:r>
            <a:r>
              <a:rPr lang="en-US" dirty="0">
                <a:ea typeface="+mn-lt"/>
                <a:cs typeface="+mn-lt"/>
              </a:rPr>
              <a:t> button.</a:t>
            </a:r>
            <a:endParaRPr lang="en-US" dirty="0"/>
          </a:p>
          <a:p>
            <a:pPr lvl="1"/>
            <a:r>
              <a:rPr lang="en-US" b="1" dirty="0">
                <a:ea typeface="+mn-lt"/>
                <a:cs typeface="+mn-lt"/>
              </a:rPr>
              <a:t>Select the user</a:t>
            </a:r>
            <a:r>
              <a:rPr lang="en-US" dirty="0">
                <a:ea typeface="+mn-lt"/>
                <a:cs typeface="+mn-lt"/>
              </a:rPr>
              <a:t> that you would like to view your new calendar.</a:t>
            </a:r>
            <a:endParaRPr lang="en-US" dirty="0"/>
          </a:p>
          <a:p>
            <a:pPr lvl="1"/>
            <a:r>
              <a:rPr lang="en-US" dirty="0">
                <a:ea typeface="+mn-lt"/>
                <a:cs typeface="+mn-lt"/>
              </a:rPr>
              <a:t>Click on the </a:t>
            </a:r>
            <a:r>
              <a:rPr lang="en-US" b="1" dirty="0">
                <a:ea typeface="+mn-lt"/>
                <a:cs typeface="+mn-lt"/>
              </a:rPr>
              <a:t>Add -&gt;</a:t>
            </a:r>
            <a:r>
              <a:rPr lang="en-US" dirty="0">
                <a:ea typeface="+mn-lt"/>
                <a:cs typeface="+mn-lt"/>
              </a:rPr>
              <a:t> button and click </a:t>
            </a:r>
            <a:r>
              <a:rPr lang="en-US" b="1" dirty="0">
                <a:ea typeface="+mn-lt"/>
                <a:cs typeface="+mn-lt"/>
              </a:rPr>
              <a:t>OK</a:t>
            </a:r>
            <a:r>
              <a:rPr lang="en-US" dirty="0">
                <a:ea typeface="+mn-lt"/>
                <a:cs typeface="+mn-lt"/>
              </a:rPr>
              <a:t>.</a:t>
            </a:r>
            <a:endParaRPr lang="en-US" dirty="0"/>
          </a:p>
          <a:p>
            <a:pPr lvl="1"/>
            <a:r>
              <a:rPr lang="en-US" b="1" dirty="0">
                <a:ea typeface="+mn-lt"/>
                <a:cs typeface="+mn-lt"/>
              </a:rPr>
              <a:t>Select the user's name</a:t>
            </a:r>
            <a:r>
              <a:rPr lang="en-US" dirty="0">
                <a:ea typeface="+mn-lt"/>
                <a:cs typeface="+mn-lt"/>
              </a:rPr>
              <a:t> in the dialog box that appears.</a:t>
            </a:r>
            <a:endParaRPr lang="en-US" dirty="0"/>
          </a:p>
          <a:p>
            <a:pPr lvl="1"/>
            <a:r>
              <a:rPr lang="en-US" b="1" dirty="0">
                <a:ea typeface="+mn-lt"/>
                <a:cs typeface="+mn-lt"/>
              </a:rPr>
              <a:t>Tick</a:t>
            </a:r>
            <a:r>
              <a:rPr lang="en-US" dirty="0">
                <a:ea typeface="+mn-lt"/>
                <a:cs typeface="+mn-lt"/>
              </a:rPr>
              <a:t> the box that says </a:t>
            </a:r>
            <a:r>
              <a:rPr lang="en-US" b="1" dirty="0">
                <a:ea typeface="+mn-lt"/>
                <a:cs typeface="+mn-lt"/>
              </a:rPr>
              <a:t>Folder Visible</a:t>
            </a:r>
            <a:r>
              <a:rPr lang="en-US" dirty="0">
                <a:ea typeface="+mn-lt"/>
                <a:cs typeface="+mn-lt"/>
              </a:rPr>
              <a:t> and click </a:t>
            </a:r>
            <a:r>
              <a:rPr lang="en-US" b="1" dirty="0">
                <a:ea typeface="+mn-lt"/>
                <a:cs typeface="+mn-lt"/>
              </a:rPr>
              <a:t>OK</a:t>
            </a:r>
            <a:r>
              <a:rPr lang="en-US" dirty="0">
                <a:ea typeface="+mn-lt"/>
                <a:cs typeface="+mn-lt"/>
              </a:rPr>
              <a:t>.</a:t>
            </a:r>
            <a:endParaRPr lang="en-US" dirty="0"/>
          </a:p>
          <a:p>
            <a:pPr lvl="1"/>
            <a:r>
              <a:rPr lang="en-US" dirty="0">
                <a:ea typeface="+mn-lt"/>
                <a:cs typeface="+mn-lt"/>
              </a:rPr>
              <a:t>Click </a:t>
            </a:r>
            <a:r>
              <a:rPr lang="en-US" b="1" dirty="0">
                <a:ea typeface="+mn-lt"/>
                <a:cs typeface="+mn-lt"/>
              </a:rPr>
              <a:t>Calendar</a:t>
            </a:r>
            <a:r>
              <a:rPr lang="en-US" dirty="0">
                <a:ea typeface="+mn-lt"/>
                <a:cs typeface="+mn-lt"/>
              </a:rPr>
              <a:t> on the menu on the left.</a:t>
            </a:r>
            <a:endParaRPr lang="en-US" dirty="0"/>
          </a:p>
          <a:p>
            <a:pPr lvl="1"/>
            <a:r>
              <a:rPr lang="en-US" b="1" dirty="0">
                <a:ea typeface="+mn-lt"/>
                <a:cs typeface="+mn-lt"/>
              </a:rPr>
              <a:t>Right-click</a:t>
            </a:r>
            <a:r>
              <a:rPr lang="en-US" dirty="0">
                <a:ea typeface="+mn-lt"/>
                <a:cs typeface="+mn-lt"/>
              </a:rPr>
              <a:t> on the calendar you want to share and select </a:t>
            </a:r>
            <a:r>
              <a:rPr lang="en-US" b="1" dirty="0">
                <a:ea typeface="+mn-lt"/>
                <a:cs typeface="+mn-lt"/>
              </a:rPr>
              <a:t>Share Calendar</a:t>
            </a:r>
            <a:r>
              <a:rPr lang="en-US" dirty="0">
                <a:ea typeface="+mn-lt"/>
                <a:cs typeface="+mn-lt"/>
              </a:rPr>
              <a:t>. This will send the recipient an invitation to view it. </a:t>
            </a:r>
            <a:endParaRPr lang="en-US" dirty="0"/>
          </a:p>
          <a:p>
            <a:endParaRPr lang="en-US" dirty="0"/>
          </a:p>
          <a:p>
            <a:pPr>
              <a:buClr>
                <a:srgbClr val="7A8EAB"/>
              </a:buClr>
            </a:pPr>
            <a:endParaRPr lang="en-US" dirty="0"/>
          </a:p>
        </p:txBody>
      </p:sp>
      <p:sp>
        <p:nvSpPr>
          <p:cNvPr id="5" name="TextBox 4">
            <a:extLst>
              <a:ext uri="{FF2B5EF4-FFF2-40B4-BE49-F238E27FC236}">
                <a16:creationId xmlns:a16="http://schemas.microsoft.com/office/drawing/2014/main" id="{47129EF3-7E35-C677-C436-13EEEE7FCA09}"/>
              </a:ext>
            </a:extLst>
          </p:cNvPr>
          <p:cNvSpPr txBox="1"/>
          <p:nvPr/>
        </p:nvSpPr>
        <p:spPr>
          <a:xfrm>
            <a:off x="133815" y="6480717"/>
            <a:ext cx="62372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2"/>
              </a:rPr>
              <a:t>Creating a shared calendar | Administration and support services | Imperial College London</a:t>
            </a:r>
            <a:endParaRPr lang="en-US" sz="1000"/>
          </a:p>
        </p:txBody>
      </p:sp>
    </p:spTree>
    <p:extLst>
      <p:ext uri="{BB962C8B-B14F-4D97-AF65-F5344CB8AC3E}">
        <p14:creationId xmlns:p14="http://schemas.microsoft.com/office/powerpoint/2010/main" val="269067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AF34-CF83-5A5B-C91E-47FB1D95B8FA}"/>
              </a:ext>
            </a:extLst>
          </p:cNvPr>
          <p:cNvSpPr>
            <a:spLocks noGrp="1"/>
          </p:cNvSpPr>
          <p:nvPr>
            <p:ph type="title"/>
          </p:nvPr>
        </p:nvSpPr>
        <p:spPr/>
        <p:txBody>
          <a:bodyPr/>
          <a:lstStyle/>
          <a:p>
            <a:r>
              <a:rPr lang="en-US" dirty="0"/>
              <a:t>Outlook for Mac (Desktop App)</a:t>
            </a:r>
          </a:p>
        </p:txBody>
      </p:sp>
      <p:sp>
        <p:nvSpPr>
          <p:cNvPr id="3" name="Content Placeholder 2">
            <a:extLst>
              <a:ext uri="{FF2B5EF4-FFF2-40B4-BE49-F238E27FC236}">
                <a16:creationId xmlns:a16="http://schemas.microsoft.com/office/drawing/2014/main" id="{392AD693-158F-D927-484E-75FCE2029F94}"/>
              </a:ext>
            </a:extLst>
          </p:cNvPr>
          <p:cNvSpPr>
            <a:spLocks noGrp="1"/>
          </p:cNvSpPr>
          <p:nvPr>
            <p:ph idx="1"/>
          </p:nvPr>
        </p:nvSpPr>
        <p:spPr/>
        <p:txBody>
          <a:bodyPr vert="horz" lIns="91440" tIns="45720" rIns="91440" bIns="45720" rtlCol="0" anchor="t">
            <a:normAutofit fontScale="70000" lnSpcReduction="20000"/>
          </a:bodyPr>
          <a:lstStyle/>
          <a:p>
            <a:r>
              <a:rPr lang="en-US" b="1" dirty="0"/>
              <a:t>Create a new blank calendar </a:t>
            </a:r>
            <a:endParaRPr lang="en-US">
              <a:ea typeface="+mn-lt"/>
              <a:cs typeface="+mn-lt"/>
            </a:endParaRPr>
          </a:p>
          <a:p>
            <a:pPr lvl="1">
              <a:buClr>
                <a:srgbClr val="7A8EAB"/>
              </a:buClr>
            </a:pPr>
            <a:r>
              <a:rPr lang="en-US" dirty="0">
                <a:ea typeface="+mn-lt"/>
                <a:cs typeface="+mn-lt"/>
              </a:rPr>
              <a:t>At the bottom of the navigation pane, click </a:t>
            </a:r>
            <a:r>
              <a:rPr lang="en-US" b="1" dirty="0">
                <a:ea typeface="+mn-lt"/>
                <a:cs typeface="+mn-lt"/>
              </a:rPr>
              <a:t>Calendar</a:t>
            </a:r>
            <a:r>
              <a:rPr lang="en-US" dirty="0">
                <a:ea typeface="+mn-lt"/>
                <a:cs typeface="+mn-lt"/>
              </a:rPr>
              <a:t>.</a:t>
            </a:r>
            <a:endParaRPr lang="en-US"/>
          </a:p>
          <a:p>
            <a:pPr lvl="1"/>
            <a:r>
              <a:rPr lang="en-US" dirty="0">
                <a:ea typeface="+mn-lt"/>
                <a:cs typeface="+mn-lt"/>
              </a:rPr>
              <a:t>In the navigation pane, select the calendar under which the new calendar will be saved.</a:t>
            </a:r>
          </a:p>
          <a:p>
            <a:pPr lvl="1"/>
            <a:r>
              <a:rPr lang="en-US" dirty="0">
                <a:ea typeface="+mn-lt"/>
                <a:cs typeface="+mn-lt"/>
              </a:rPr>
              <a:t>On the Organize tab, click </a:t>
            </a:r>
            <a:r>
              <a:rPr lang="en-US" b="1" dirty="0">
                <a:ea typeface="+mn-lt"/>
                <a:cs typeface="+mn-lt"/>
              </a:rPr>
              <a:t>New Calendar</a:t>
            </a:r>
            <a:r>
              <a:rPr lang="en-US" dirty="0">
                <a:ea typeface="+mn-lt"/>
                <a:cs typeface="+mn-lt"/>
              </a:rPr>
              <a:t>.</a:t>
            </a:r>
          </a:p>
          <a:p>
            <a:pPr lvl="1"/>
            <a:r>
              <a:rPr lang="en-US" dirty="0">
                <a:ea typeface="+mn-lt"/>
                <a:cs typeface="+mn-lt"/>
              </a:rPr>
              <a:t>Your new calendar will show in the navigation pane as </a:t>
            </a:r>
            <a:r>
              <a:rPr lang="en-US" b="1" dirty="0">
                <a:ea typeface="+mn-lt"/>
                <a:cs typeface="+mn-lt"/>
              </a:rPr>
              <a:t>'Untitled calendar'.</a:t>
            </a:r>
            <a:r>
              <a:rPr lang="en-US" dirty="0">
                <a:ea typeface="+mn-lt"/>
                <a:cs typeface="+mn-lt"/>
              </a:rPr>
              <a:t> Click on the calendar and you will be able to rename it.</a:t>
            </a:r>
          </a:p>
          <a:p>
            <a:r>
              <a:rPr lang="en-US" b="1" dirty="0"/>
              <a:t>Share the calendar with others</a:t>
            </a:r>
          </a:p>
          <a:p>
            <a:pPr lvl="1"/>
            <a:r>
              <a:rPr lang="en-US" b="1" dirty="0">
                <a:ea typeface="+mn-lt"/>
                <a:cs typeface="+mn-lt"/>
              </a:rPr>
              <a:t>Right-click</a:t>
            </a:r>
            <a:r>
              <a:rPr lang="en-US" dirty="0">
                <a:ea typeface="+mn-lt"/>
                <a:cs typeface="+mn-lt"/>
              </a:rPr>
              <a:t> on your new calendar in the navigation pane</a:t>
            </a:r>
            <a:endParaRPr lang="en-US"/>
          </a:p>
          <a:p>
            <a:pPr lvl="1"/>
            <a:r>
              <a:rPr lang="en-US" dirty="0">
                <a:ea typeface="+mn-lt"/>
                <a:cs typeface="+mn-lt"/>
              </a:rPr>
              <a:t>Click on </a:t>
            </a:r>
            <a:r>
              <a:rPr lang="en-US" b="1" dirty="0">
                <a:ea typeface="+mn-lt"/>
                <a:cs typeface="+mn-lt"/>
              </a:rPr>
              <a:t>Sharing permissions</a:t>
            </a:r>
            <a:endParaRPr lang="en-US"/>
          </a:p>
          <a:p>
            <a:pPr lvl="1"/>
            <a:r>
              <a:rPr lang="en-US" dirty="0">
                <a:ea typeface="+mn-lt"/>
                <a:cs typeface="+mn-lt"/>
              </a:rPr>
              <a:t>A dialog box will open. Click the + icon to add people to view your calendar</a:t>
            </a:r>
            <a:endParaRPr lang="en-US"/>
          </a:p>
          <a:p>
            <a:pPr lvl="1"/>
            <a:r>
              <a:rPr lang="en-US" dirty="0">
                <a:ea typeface="+mn-lt"/>
                <a:cs typeface="+mn-lt"/>
              </a:rPr>
              <a:t>Type in the name of the individual you would like to view the calendar, and set their viewing permissions using the drop-down selection below</a:t>
            </a:r>
            <a:endParaRPr lang="en-US"/>
          </a:p>
          <a:p>
            <a:pPr lvl="1"/>
            <a:r>
              <a:rPr lang="en-US" dirty="0">
                <a:ea typeface="+mn-lt"/>
                <a:cs typeface="+mn-lt"/>
              </a:rPr>
              <a:t>Click </a:t>
            </a:r>
            <a:r>
              <a:rPr lang="en-US" b="1" dirty="0">
                <a:ea typeface="+mn-lt"/>
                <a:cs typeface="+mn-lt"/>
              </a:rPr>
              <a:t>Add</a:t>
            </a:r>
            <a:r>
              <a:rPr lang="en-US" dirty="0">
                <a:ea typeface="+mn-lt"/>
                <a:cs typeface="+mn-lt"/>
              </a:rPr>
              <a:t>, and repeat as needed</a:t>
            </a:r>
            <a:endParaRPr lang="en-US"/>
          </a:p>
          <a:p>
            <a:pPr lvl="1"/>
            <a:r>
              <a:rPr lang="en-US" dirty="0">
                <a:ea typeface="+mn-lt"/>
                <a:cs typeface="+mn-lt"/>
              </a:rPr>
              <a:t>Once finished, click </a:t>
            </a:r>
            <a:r>
              <a:rPr lang="en-US" b="1" dirty="0">
                <a:ea typeface="+mn-lt"/>
                <a:cs typeface="+mn-lt"/>
              </a:rPr>
              <a:t>Done</a:t>
            </a:r>
            <a:r>
              <a:rPr lang="en-US" dirty="0">
                <a:ea typeface="+mn-lt"/>
                <a:cs typeface="+mn-lt"/>
              </a:rPr>
              <a:t>.</a:t>
            </a:r>
          </a:p>
          <a:p>
            <a:pPr>
              <a:buClr>
                <a:srgbClr val="7A8EAB"/>
              </a:buClr>
            </a:pPr>
            <a:endParaRPr lang="en-US" b="1" dirty="0"/>
          </a:p>
          <a:p>
            <a:pPr>
              <a:buClr>
                <a:srgbClr val="7A8EAB"/>
              </a:buClr>
            </a:pPr>
            <a:endParaRPr lang="en-US" dirty="0"/>
          </a:p>
        </p:txBody>
      </p:sp>
      <p:sp>
        <p:nvSpPr>
          <p:cNvPr id="5" name="TextBox 4">
            <a:extLst>
              <a:ext uri="{FF2B5EF4-FFF2-40B4-BE49-F238E27FC236}">
                <a16:creationId xmlns:a16="http://schemas.microsoft.com/office/drawing/2014/main" id="{9F188884-7470-8D7F-D599-F1CAB6B32A47}"/>
              </a:ext>
            </a:extLst>
          </p:cNvPr>
          <p:cNvSpPr txBox="1"/>
          <p:nvPr/>
        </p:nvSpPr>
        <p:spPr>
          <a:xfrm>
            <a:off x="133815" y="6480717"/>
            <a:ext cx="62372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2"/>
              </a:rPr>
              <a:t>Creating a shared calendar | Administration and support services | Imperial College London</a:t>
            </a:r>
            <a:endParaRPr lang="en-US" sz="1000"/>
          </a:p>
        </p:txBody>
      </p:sp>
    </p:spTree>
    <p:extLst>
      <p:ext uri="{BB962C8B-B14F-4D97-AF65-F5344CB8AC3E}">
        <p14:creationId xmlns:p14="http://schemas.microsoft.com/office/powerpoint/2010/main" val="271824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44">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Right Triangle 77">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478FD1-4E3A-CB2E-76E4-87D04EFD4709}"/>
              </a:ext>
            </a:extLst>
          </p:cNvPr>
          <p:cNvSpPr>
            <a:spLocks noGrp="1"/>
          </p:cNvSpPr>
          <p:nvPr>
            <p:ph type="title"/>
          </p:nvPr>
        </p:nvSpPr>
        <p:spPr>
          <a:xfrm>
            <a:off x="1182775" y="1122363"/>
            <a:ext cx="9807425" cy="2306634"/>
          </a:xfrm>
        </p:spPr>
        <p:txBody>
          <a:bodyPr vert="horz" lIns="91440" tIns="45720" rIns="91440" bIns="45720" rtlCol="0" anchor="b">
            <a:normAutofit/>
          </a:bodyPr>
          <a:lstStyle/>
          <a:p>
            <a:pPr algn="ctr"/>
            <a:r>
              <a:rPr lang="en-US" dirty="0"/>
              <a:t>Email Template to Editors</a:t>
            </a:r>
            <a:endParaRPr lang="en-US"/>
          </a:p>
        </p:txBody>
      </p:sp>
      <p:sp>
        <p:nvSpPr>
          <p:cNvPr id="3" name="Content Placeholder 2">
            <a:extLst>
              <a:ext uri="{FF2B5EF4-FFF2-40B4-BE49-F238E27FC236}">
                <a16:creationId xmlns:a16="http://schemas.microsoft.com/office/drawing/2014/main" id="{56180BFA-7BAF-C1D6-F79C-E76C99DDC653}"/>
              </a:ext>
            </a:extLst>
          </p:cNvPr>
          <p:cNvSpPr>
            <a:spLocks noGrp="1"/>
          </p:cNvSpPr>
          <p:nvPr>
            <p:ph type="body" idx="1"/>
          </p:nvPr>
        </p:nvSpPr>
        <p:spPr>
          <a:xfrm>
            <a:off x="2159315" y="3712684"/>
            <a:ext cx="7847491" cy="1834555"/>
          </a:xfrm>
        </p:spPr>
        <p:txBody>
          <a:bodyPr vert="horz" lIns="91440" tIns="45720" rIns="91440" bIns="45720" rtlCol="0" anchor="t">
            <a:normAutofit/>
          </a:bodyPr>
          <a:lstStyle/>
          <a:p>
            <a:pPr algn="ctr"/>
            <a:r>
              <a:rPr lang="en-US" dirty="0">
                <a:hlinkClick r:id="rId2"/>
              </a:rPr>
              <a:t>Here is a sample email</a:t>
            </a:r>
            <a:r>
              <a:rPr lang="en-US" dirty="0"/>
              <a:t> that you can send if you have multiple editors for your calendar. </a:t>
            </a:r>
          </a:p>
        </p:txBody>
      </p:sp>
    </p:spTree>
    <p:extLst>
      <p:ext uri="{BB962C8B-B14F-4D97-AF65-F5344CB8AC3E}">
        <p14:creationId xmlns:p14="http://schemas.microsoft.com/office/powerpoint/2010/main" val="297052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4" name="Rectangle 4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5" name="Group 45">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47">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7" name="Right Triangle 78">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B185EE9-4C84-DFBC-475D-A5B00519CEC8}"/>
              </a:ext>
            </a:extLst>
          </p:cNvPr>
          <p:cNvSpPr>
            <a:spLocks noGrp="1"/>
          </p:cNvSpPr>
          <p:nvPr>
            <p:ph type="title"/>
          </p:nvPr>
        </p:nvSpPr>
        <p:spPr>
          <a:xfrm>
            <a:off x="1182775" y="1122363"/>
            <a:ext cx="9807425" cy="2306634"/>
          </a:xfrm>
        </p:spPr>
        <p:txBody>
          <a:bodyPr vert="horz" lIns="91440" tIns="45720" rIns="91440" bIns="45720" rtlCol="0" anchor="b">
            <a:normAutofit/>
          </a:bodyPr>
          <a:lstStyle/>
          <a:p>
            <a:pPr algn="ctr"/>
            <a:r>
              <a:rPr lang="en-US"/>
              <a:t>Publishing your Calendar </a:t>
            </a:r>
          </a:p>
        </p:txBody>
      </p:sp>
      <p:sp>
        <p:nvSpPr>
          <p:cNvPr id="4" name="Text Placeholder 3">
            <a:extLst>
              <a:ext uri="{FF2B5EF4-FFF2-40B4-BE49-F238E27FC236}">
                <a16:creationId xmlns:a16="http://schemas.microsoft.com/office/drawing/2014/main" id="{FC69AC1B-04B1-E68C-A36E-6C4107B20E33}"/>
              </a:ext>
            </a:extLst>
          </p:cNvPr>
          <p:cNvSpPr>
            <a:spLocks noGrp="1"/>
          </p:cNvSpPr>
          <p:nvPr>
            <p:ph type="body" idx="1"/>
          </p:nvPr>
        </p:nvSpPr>
        <p:spPr>
          <a:xfrm>
            <a:off x="2159315" y="3712684"/>
            <a:ext cx="7847491" cy="1834555"/>
          </a:xfrm>
        </p:spPr>
        <p:txBody>
          <a:bodyPr vert="horz" lIns="91440" tIns="45720" rIns="91440" bIns="45720" rtlCol="0">
            <a:normAutofit/>
          </a:bodyPr>
          <a:lstStyle/>
          <a:p>
            <a:pPr algn="ctr">
              <a:lnSpc>
                <a:spcPct val="100000"/>
              </a:lnSpc>
            </a:pPr>
            <a:r>
              <a:rPr lang="en-US" sz="1900"/>
              <a:t>Internet Calendars let you share calendar and availability information with other people. For example, you can publish your soccer team's practice schedule. Each player can subscribe to the published calendar and then see any updates that you make to the calendar. Other people might choose to view the Internet Calendar subscription in a web browser, Outlook, or another application.</a:t>
            </a:r>
          </a:p>
        </p:txBody>
      </p:sp>
      <p:sp>
        <p:nvSpPr>
          <p:cNvPr id="5" name="TextBox 4">
            <a:extLst>
              <a:ext uri="{FF2B5EF4-FFF2-40B4-BE49-F238E27FC236}">
                <a16:creationId xmlns:a16="http://schemas.microsoft.com/office/drawing/2014/main" id="{8ADB5A36-5D84-E495-00CD-FC286F84FD39}"/>
              </a:ext>
            </a:extLst>
          </p:cNvPr>
          <p:cNvSpPr txBox="1"/>
          <p:nvPr/>
        </p:nvSpPr>
        <p:spPr>
          <a:xfrm>
            <a:off x="170985" y="6471424"/>
            <a:ext cx="439729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2"/>
              </a:rPr>
              <a:t>Introduction to publishing Internet Calendars (microsoft.com)</a:t>
            </a:r>
            <a:endParaRPr lang="en-US" sz="1000"/>
          </a:p>
        </p:txBody>
      </p:sp>
    </p:spTree>
    <p:extLst>
      <p:ext uri="{BB962C8B-B14F-4D97-AF65-F5344CB8AC3E}">
        <p14:creationId xmlns:p14="http://schemas.microsoft.com/office/powerpoint/2010/main" val="142692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84B-FE7A-F5E5-0A07-261132068FA7}"/>
              </a:ext>
            </a:extLst>
          </p:cNvPr>
          <p:cNvSpPr>
            <a:spLocks noGrp="1"/>
          </p:cNvSpPr>
          <p:nvPr>
            <p:ph type="title"/>
          </p:nvPr>
        </p:nvSpPr>
        <p:spPr/>
        <p:txBody>
          <a:bodyPr/>
          <a:lstStyle/>
          <a:p>
            <a:r>
              <a:rPr lang="en-US" dirty="0"/>
              <a:t>Outlook on Web</a:t>
            </a:r>
          </a:p>
        </p:txBody>
      </p:sp>
      <p:sp>
        <p:nvSpPr>
          <p:cNvPr id="3" name="Content Placeholder 2">
            <a:extLst>
              <a:ext uri="{FF2B5EF4-FFF2-40B4-BE49-F238E27FC236}">
                <a16:creationId xmlns:a16="http://schemas.microsoft.com/office/drawing/2014/main" id="{8F8682A4-7071-9DF9-CD1B-32A9E8D82A1E}"/>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In Calendar settings, you can publish your calendar so anyone can view your calendar or subscribe to it.</a:t>
            </a:r>
            <a:endParaRPr lang="en-US" dirty="0"/>
          </a:p>
          <a:p>
            <a:r>
              <a:rPr lang="en-US" dirty="0">
                <a:ea typeface="+mn-lt"/>
                <a:cs typeface="+mn-lt"/>
              </a:rPr>
              <a:t>In Calendar view, select </a:t>
            </a:r>
            <a:r>
              <a:rPr lang="en-US" b="1" dirty="0">
                <a:ea typeface="+mn-lt"/>
                <a:cs typeface="+mn-lt"/>
              </a:rPr>
              <a:t>Settings</a:t>
            </a:r>
            <a:r>
              <a:rPr lang="en-US" dirty="0">
                <a:ea typeface="+mn-lt"/>
                <a:cs typeface="+mn-lt"/>
              </a:rPr>
              <a:t>  &gt; </a:t>
            </a:r>
            <a:r>
              <a:rPr lang="en-US" b="1" dirty="0">
                <a:ea typeface="+mn-lt"/>
                <a:cs typeface="+mn-lt"/>
              </a:rPr>
              <a:t>View all Outlook settings</a:t>
            </a:r>
            <a:r>
              <a:rPr lang="en-US" dirty="0">
                <a:ea typeface="+mn-lt"/>
                <a:cs typeface="+mn-lt"/>
              </a:rPr>
              <a:t>.</a:t>
            </a:r>
            <a:endParaRPr lang="en-US" dirty="0"/>
          </a:p>
          <a:p>
            <a:r>
              <a:rPr lang="en-US" dirty="0">
                <a:ea typeface="+mn-lt"/>
                <a:cs typeface="+mn-lt"/>
              </a:rPr>
              <a:t>Select </a:t>
            </a:r>
            <a:r>
              <a:rPr lang="en-US" b="1" dirty="0">
                <a:ea typeface="+mn-lt"/>
                <a:cs typeface="+mn-lt"/>
              </a:rPr>
              <a:t>Calendar</a:t>
            </a:r>
            <a:r>
              <a:rPr lang="en-US" dirty="0">
                <a:ea typeface="+mn-lt"/>
                <a:cs typeface="+mn-lt"/>
              </a:rPr>
              <a:t> &gt; </a:t>
            </a:r>
            <a:r>
              <a:rPr lang="en-US" b="1" dirty="0">
                <a:ea typeface="+mn-lt"/>
                <a:cs typeface="+mn-lt"/>
                <a:hlinkClick r:id="rId2"/>
              </a:rPr>
              <a:t>Shared calendars</a:t>
            </a:r>
            <a:r>
              <a:rPr lang="en-US" dirty="0">
                <a:ea typeface="+mn-lt"/>
                <a:cs typeface="+mn-lt"/>
              </a:rPr>
              <a:t>.</a:t>
            </a:r>
            <a:endParaRPr lang="en-US" dirty="0"/>
          </a:p>
          <a:p>
            <a:r>
              <a:rPr lang="en-US" dirty="0">
                <a:ea typeface="+mn-lt"/>
                <a:cs typeface="+mn-lt"/>
              </a:rPr>
              <a:t>Under </a:t>
            </a:r>
            <a:r>
              <a:rPr lang="en-US" b="1" dirty="0">
                <a:ea typeface="+mn-lt"/>
                <a:cs typeface="+mn-lt"/>
              </a:rPr>
              <a:t>Publish a calendar</a:t>
            </a:r>
            <a:r>
              <a:rPr lang="en-US" dirty="0">
                <a:ea typeface="+mn-lt"/>
                <a:cs typeface="+mn-lt"/>
              </a:rPr>
              <a:t>, choose which calendar you want to publish and how much detail people can see.</a:t>
            </a:r>
            <a:endParaRPr lang="en-US" dirty="0"/>
          </a:p>
          <a:p>
            <a:r>
              <a:rPr lang="en-US" dirty="0">
                <a:ea typeface="+mn-lt"/>
                <a:cs typeface="+mn-lt"/>
              </a:rPr>
              <a:t>Select </a:t>
            </a:r>
            <a:r>
              <a:rPr lang="en-US" b="1" dirty="0">
                <a:ea typeface="+mn-lt"/>
                <a:cs typeface="+mn-lt"/>
              </a:rPr>
              <a:t>Publish</a:t>
            </a:r>
            <a:r>
              <a:rPr lang="en-US" dirty="0">
                <a:ea typeface="+mn-lt"/>
                <a:cs typeface="+mn-lt"/>
              </a:rPr>
              <a:t>.</a:t>
            </a:r>
            <a:endParaRPr lang="en-US" dirty="0"/>
          </a:p>
          <a:p>
            <a:pPr>
              <a:buClr>
                <a:srgbClr val="7A8EAB"/>
              </a:buClr>
            </a:pPr>
            <a:r>
              <a:rPr lang="en-US" dirty="0">
                <a:ea typeface="+mn-lt"/>
                <a:cs typeface="+mn-lt"/>
              </a:rPr>
              <a:t>Note:</a:t>
            </a:r>
          </a:p>
          <a:p>
            <a:pPr>
              <a:buClr>
                <a:srgbClr val="7A8EAB"/>
              </a:buClr>
            </a:pPr>
            <a:r>
              <a:rPr lang="en-US" i="1" dirty="0">
                <a:ea typeface="+mn-lt"/>
                <a:cs typeface="+mn-lt"/>
              </a:rPr>
              <a:t>When you publish your calendar you can choose All Details, Titles and Locations (limited details), or Busy (free/busy).   This is only a 'view' of your calendar, it can't be edited by others.</a:t>
            </a:r>
          </a:p>
          <a:p>
            <a:pPr>
              <a:buClr>
                <a:srgbClr val="7A8EAB"/>
              </a:buClr>
            </a:pPr>
            <a:r>
              <a:rPr lang="en-US" i="1" dirty="0">
                <a:ea typeface="+mn-lt"/>
                <a:cs typeface="+mn-lt"/>
              </a:rPr>
              <a:t>If you choose an HTML link, recipients can copy and paste the URL in a browser to view your calendar in a new browser window.</a:t>
            </a:r>
            <a:endParaRPr lang="en-US" i="1" dirty="0"/>
          </a:p>
          <a:p>
            <a:pPr>
              <a:buClr>
                <a:srgbClr val="7A8EAB"/>
              </a:buClr>
            </a:pPr>
            <a:r>
              <a:rPr lang="en-US" i="1" dirty="0">
                <a:ea typeface="+mn-lt"/>
                <a:cs typeface="+mn-lt"/>
              </a:rPr>
              <a:t>If you choose an ICS link, recipients can download the ICS file and import it into Outlook. This will add your events into their calendar, but recipients won't automatically receive any updates to your calendar. Alternatively, recipients can use the ICS link to subscribe to your calendar through Outlook. They'll see your calendar alongside their own and will automatically receive any updates to your calendar.</a:t>
            </a:r>
            <a:endParaRPr lang="en-US" i="1" dirty="0"/>
          </a:p>
        </p:txBody>
      </p:sp>
      <p:sp>
        <p:nvSpPr>
          <p:cNvPr id="4" name="TextBox 3">
            <a:extLst>
              <a:ext uri="{FF2B5EF4-FFF2-40B4-BE49-F238E27FC236}">
                <a16:creationId xmlns:a16="http://schemas.microsoft.com/office/drawing/2014/main" id="{ACC2D574-8DAC-370E-387A-BD19664E03D5}"/>
              </a:ext>
            </a:extLst>
          </p:cNvPr>
          <p:cNvSpPr txBox="1"/>
          <p:nvPr/>
        </p:nvSpPr>
        <p:spPr>
          <a:xfrm>
            <a:off x="152400" y="6471424"/>
            <a:ext cx="496415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3"/>
              </a:rPr>
              <a:t>Sharing Your Office 365 Calendar | Information Technology Services (uiowa.edu)</a:t>
            </a:r>
            <a:endParaRPr lang="en-US" sz="1000"/>
          </a:p>
        </p:txBody>
      </p:sp>
    </p:spTree>
    <p:extLst>
      <p:ext uri="{BB962C8B-B14F-4D97-AF65-F5344CB8AC3E}">
        <p14:creationId xmlns:p14="http://schemas.microsoft.com/office/powerpoint/2010/main" val="155469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84B-FE7A-F5E5-0A07-261132068FA7}"/>
              </a:ext>
            </a:extLst>
          </p:cNvPr>
          <p:cNvSpPr>
            <a:spLocks noGrp="1"/>
          </p:cNvSpPr>
          <p:nvPr>
            <p:ph type="title"/>
          </p:nvPr>
        </p:nvSpPr>
        <p:spPr/>
        <p:txBody>
          <a:bodyPr/>
          <a:lstStyle/>
          <a:p>
            <a:r>
              <a:rPr lang="en-US" dirty="0"/>
              <a:t>Outlook on Windows</a:t>
            </a:r>
          </a:p>
        </p:txBody>
      </p:sp>
      <p:sp>
        <p:nvSpPr>
          <p:cNvPr id="3" name="Content Placeholder 2">
            <a:extLst>
              <a:ext uri="{FF2B5EF4-FFF2-40B4-BE49-F238E27FC236}">
                <a16:creationId xmlns:a16="http://schemas.microsoft.com/office/drawing/2014/main" id="{8F8682A4-7071-9DF9-CD1B-32A9E8D82A1E}"/>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Navigate to the </a:t>
            </a:r>
            <a:r>
              <a:rPr lang="en-US" i="1" dirty="0">
                <a:ea typeface="+mn-lt"/>
                <a:cs typeface="+mn-lt"/>
              </a:rPr>
              <a:t>Calendars</a:t>
            </a:r>
            <a:r>
              <a:rPr lang="en-US" dirty="0">
                <a:ea typeface="+mn-lt"/>
                <a:cs typeface="+mn-lt"/>
              </a:rPr>
              <a:t> section of your Outlook </a:t>
            </a:r>
            <a:r>
              <a:rPr lang="en-US" i="1" dirty="0">
                <a:ea typeface="+mn-lt"/>
                <a:cs typeface="+mn-lt"/>
              </a:rPr>
              <a:t>&gt; right-click the calendar </a:t>
            </a:r>
            <a:r>
              <a:rPr lang="en-US" dirty="0">
                <a:ea typeface="+mn-lt"/>
                <a:cs typeface="+mn-lt"/>
              </a:rPr>
              <a:t>you want to publish</a:t>
            </a:r>
            <a:r>
              <a:rPr lang="en-US" i="1" dirty="0">
                <a:ea typeface="+mn-lt"/>
                <a:cs typeface="+mn-lt"/>
              </a:rPr>
              <a:t> &gt; Share &gt; Publish This Calendar...</a:t>
            </a:r>
          </a:p>
          <a:p>
            <a:pPr>
              <a:buClr>
                <a:srgbClr val="7A8EAB"/>
              </a:buClr>
            </a:pPr>
            <a:r>
              <a:rPr lang="en-US" dirty="0">
                <a:ea typeface="+mn-lt"/>
                <a:cs typeface="+mn-lt"/>
              </a:rPr>
              <a:t>Enter you email address and password and click </a:t>
            </a:r>
            <a:r>
              <a:rPr lang="en-US" b="1" dirty="0">
                <a:ea typeface="+mn-lt"/>
                <a:cs typeface="+mn-lt"/>
              </a:rPr>
              <a:t>Sign In.</a:t>
            </a:r>
          </a:p>
          <a:p>
            <a:pPr>
              <a:buClr>
                <a:srgbClr val="7A8EAB"/>
              </a:buClr>
            </a:pPr>
            <a:r>
              <a:rPr lang="en-US" dirty="0">
                <a:ea typeface="+mn-lt"/>
                <a:cs typeface="+mn-lt"/>
              </a:rPr>
              <a:t>Choose desired permissions and click </a:t>
            </a:r>
            <a:r>
              <a:rPr lang="en-US" b="1" dirty="0">
                <a:ea typeface="+mn-lt"/>
                <a:cs typeface="+mn-lt"/>
              </a:rPr>
              <a:t>Save</a:t>
            </a:r>
            <a:r>
              <a:rPr lang="en-US" dirty="0">
                <a:ea typeface="+mn-lt"/>
                <a:cs typeface="+mn-lt"/>
              </a:rPr>
              <a:t> button.</a:t>
            </a:r>
          </a:p>
          <a:p>
            <a:pPr>
              <a:buClr>
                <a:srgbClr val="7A8EAB"/>
              </a:buClr>
            </a:pPr>
            <a:r>
              <a:rPr lang="en-US" b="1" dirty="0">
                <a:ea typeface="+mn-lt"/>
                <a:cs typeface="+mn-lt"/>
              </a:rPr>
              <a:t>Copy links</a:t>
            </a:r>
            <a:r>
              <a:rPr lang="en-US" dirty="0">
                <a:ea typeface="+mn-lt"/>
                <a:cs typeface="+mn-lt"/>
              </a:rPr>
              <a:t> to share with your colleagues or other parties. You can send the links via email or any other means.</a:t>
            </a:r>
          </a:p>
          <a:p>
            <a:pPr>
              <a:buClr>
                <a:srgbClr val="7A8EAB"/>
              </a:buClr>
            </a:pPr>
            <a:r>
              <a:rPr lang="en-US" dirty="0">
                <a:ea typeface="+mn-lt"/>
                <a:cs typeface="+mn-lt"/>
              </a:rPr>
              <a:t>To make sure calendar was published successfully: put the </a:t>
            </a:r>
            <a:r>
              <a:rPr lang="en-US" b="1" dirty="0">
                <a:ea typeface="+mn-lt"/>
                <a:cs typeface="+mn-lt"/>
              </a:rPr>
              <a:t>Link for viewing a calendar in a Web browser</a:t>
            </a:r>
            <a:r>
              <a:rPr lang="en-US" dirty="0">
                <a:ea typeface="+mn-lt"/>
                <a:cs typeface="+mn-lt"/>
              </a:rPr>
              <a:t> into another tab or window of your browser and verify it's accessible. Close windows when done.</a:t>
            </a:r>
            <a:endParaRPr lang="en-US" dirty="0"/>
          </a:p>
        </p:txBody>
      </p:sp>
      <p:sp>
        <p:nvSpPr>
          <p:cNvPr id="4" name="TextBox 3">
            <a:extLst>
              <a:ext uri="{FF2B5EF4-FFF2-40B4-BE49-F238E27FC236}">
                <a16:creationId xmlns:a16="http://schemas.microsoft.com/office/drawing/2014/main" id="{CBA00A46-82B9-9654-300C-357EDE16A57E}"/>
              </a:ext>
            </a:extLst>
          </p:cNvPr>
          <p:cNvSpPr txBox="1"/>
          <p:nvPr/>
        </p:nvSpPr>
        <p:spPr>
          <a:xfrm>
            <a:off x="133815" y="6480717"/>
            <a:ext cx="37468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hlinkClick r:id="rId2"/>
              </a:rPr>
              <a:t>Publish Calendar In Outlook/OWA (intermedia.com)</a:t>
            </a:r>
            <a:endParaRPr lang="en-US" sz="1000"/>
          </a:p>
        </p:txBody>
      </p:sp>
    </p:spTree>
    <p:extLst>
      <p:ext uri="{BB962C8B-B14F-4D97-AF65-F5344CB8AC3E}">
        <p14:creationId xmlns:p14="http://schemas.microsoft.com/office/powerpoint/2010/main" val="3848967044"/>
      </p:ext>
    </p:extLst>
  </p:cSld>
  <p:clrMapOvr>
    <a:masterClrMapping/>
  </p:clrMapOvr>
</p:sld>
</file>

<file path=ppt/theme/theme1.xml><?xml version="1.0" encoding="utf-8"?>
<a:theme xmlns:a="http://schemas.openxmlformats.org/drawingml/2006/main" name="CosineVTI">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1404</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Georgia</vt:lpstr>
      <vt:lpstr>Grandview</vt:lpstr>
      <vt:lpstr>Wingdings</vt:lpstr>
      <vt:lpstr>CosineVTI</vt:lpstr>
      <vt:lpstr>Creating a Shared/Public Calendar</vt:lpstr>
      <vt:lpstr>Creating a Shared Calendar &amp; Adding Editors</vt:lpstr>
      <vt:lpstr>Outlook on Web</vt:lpstr>
      <vt:lpstr>Outlook for Windows (Desktop App)</vt:lpstr>
      <vt:lpstr>Outlook for Mac (Desktop App)</vt:lpstr>
      <vt:lpstr>Email Template to Editors</vt:lpstr>
      <vt:lpstr>Publishing your Calendar </vt:lpstr>
      <vt:lpstr>Outlook on Web</vt:lpstr>
      <vt:lpstr>Outlook on Windows</vt:lpstr>
      <vt:lpstr>How-to Guide for Users</vt:lpstr>
      <vt:lpstr>Overview &amp; Links</vt:lpstr>
      <vt:lpstr>Outlook on Web</vt:lpstr>
      <vt:lpstr>Outlook Desktop</vt:lpstr>
      <vt:lpstr>Google/Android Calendar</vt:lpstr>
      <vt:lpstr>Apple Calendar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Denee Jenkins</cp:lastModifiedBy>
  <cp:revision>162</cp:revision>
  <dcterms:created xsi:type="dcterms:W3CDTF">2022-07-06T14:29:36Z</dcterms:created>
  <dcterms:modified xsi:type="dcterms:W3CDTF">2022-07-06T15:51:30Z</dcterms:modified>
</cp:coreProperties>
</file>