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9" r:id="rId4"/>
    <p:sldId id="257" r:id="rId5"/>
    <p:sldId id="280" r:id="rId6"/>
    <p:sldId id="260" r:id="rId7"/>
    <p:sldId id="279" r:id="rId8"/>
    <p:sldId id="276" r:id="rId9"/>
    <p:sldId id="277" r:id="rId10"/>
    <p:sldId id="271" r:id="rId11"/>
    <p:sldId id="261" r:id="rId12"/>
    <p:sldId id="264" r:id="rId13"/>
    <p:sldId id="275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lodstein" userId="465a1ffe2db3c259" providerId="LiveId" clId="{D25D5FDB-45F9-48CD-B4E9-E784BF862515}"/>
    <pc:docChg chg="modSld">
      <pc:chgData name="David Glodstein" userId="465a1ffe2db3c259" providerId="LiveId" clId="{D25D5FDB-45F9-48CD-B4E9-E784BF862515}" dt="2021-09-09T13:43:30.598" v="170" actId="20577"/>
      <pc:docMkLst>
        <pc:docMk/>
      </pc:docMkLst>
      <pc:sldChg chg="modSp mod">
        <pc:chgData name="David Glodstein" userId="465a1ffe2db3c259" providerId="LiveId" clId="{D25D5FDB-45F9-48CD-B4E9-E784BF862515}" dt="2021-09-09T13:41:28.014" v="147" actId="20577"/>
        <pc:sldMkLst>
          <pc:docMk/>
          <pc:sldMk cId="1159728279" sldId="256"/>
        </pc:sldMkLst>
        <pc:spChg chg="mod">
          <ac:chgData name="David Glodstein" userId="465a1ffe2db3c259" providerId="LiveId" clId="{D25D5FDB-45F9-48CD-B4E9-E784BF862515}" dt="2021-09-09T13:41:28.014" v="147" actId="20577"/>
          <ac:spMkLst>
            <pc:docMk/>
            <pc:sldMk cId="1159728279" sldId="256"/>
            <ac:spMk id="3" creationId="{00000000-0000-0000-0000-000000000000}"/>
          </ac:spMkLst>
        </pc:spChg>
      </pc:sldChg>
      <pc:sldChg chg="modSp mod">
        <pc:chgData name="David Glodstein" userId="465a1ffe2db3c259" providerId="LiveId" clId="{D25D5FDB-45F9-48CD-B4E9-E784BF862515}" dt="2021-09-09T13:43:30.598" v="170" actId="20577"/>
        <pc:sldMkLst>
          <pc:docMk/>
          <pc:sldMk cId="3307015072" sldId="261"/>
        </pc:sldMkLst>
        <pc:spChg chg="mod">
          <ac:chgData name="David Glodstein" userId="465a1ffe2db3c259" providerId="LiveId" clId="{D25D5FDB-45F9-48CD-B4E9-E784BF862515}" dt="2021-09-09T13:43:30.598" v="170" actId="20577"/>
          <ac:spMkLst>
            <pc:docMk/>
            <pc:sldMk cId="3307015072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9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58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94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3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5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2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5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5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6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8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71CC88-5ADE-404A-BA57-CF1C351B742D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C68CC0-D8B4-4330-B418-41012FD87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dwestbury.edu/news/5175" TargetMode="External"/><Relationship Id="rId2" Type="http://schemas.openxmlformats.org/officeDocument/2006/relationships/hyperlink" Target="https://www.oldwestbury.edu/departments/accounting/justice-fraud-victims-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lodsteind@oldwestbury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PJbNniLde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731521"/>
            <a:ext cx="6689900" cy="2655144"/>
          </a:xfrm>
        </p:spPr>
        <p:txBody>
          <a:bodyPr/>
          <a:lstStyle/>
          <a:p>
            <a:r>
              <a:rPr lang="en-US" sz="4800" dirty="0"/>
              <a:t>Call to Action: The Justice for Fraud Victims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37803"/>
          </a:xfrm>
        </p:spPr>
        <p:txBody>
          <a:bodyPr>
            <a:normAutofit/>
          </a:bodyPr>
          <a:lstStyle/>
          <a:p>
            <a:r>
              <a:rPr lang="en-US" sz="2400" dirty="0"/>
              <a:t>SUNY Old Westbury Faculty Senate</a:t>
            </a:r>
          </a:p>
          <a:p>
            <a:r>
              <a:rPr lang="en-US" dirty="0"/>
              <a:t>Dr. David Glodstein CPA, CFE</a:t>
            </a:r>
          </a:p>
          <a:p>
            <a:r>
              <a:rPr lang="en-US" dirty="0"/>
              <a:t>School of Business, Dept. of Accounting, Taxation &amp; Business Law</a:t>
            </a:r>
          </a:p>
          <a:p>
            <a:r>
              <a:rPr lang="en-US" dirty="0"/>
              <a:t>September 10,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28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Benefits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Unstructured Problem based learning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Experiential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learning through experience or doing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Applied learning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Application of accounting, auditing, investigating, and communication skills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Will improve student interpersonal, writing, and communication skills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9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Old Westbury Community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/>
              <a:t> NEED YOUR HELP TO BE A CHAMPION FOR THE PROJECT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The students will need cases/clients to work on.  </a:t>
            </a:r>
          </a:p>
          <a:p>
            <a:endParaRPr lang="en-US" b="1" dirty="0"/>
          </a:p>
          <a:p>
            <a:r>
              <a:rPr lang="en-US" b="1" dirty="0"/>
              <a:t>I am hoping you can help offer some insight/guidance. </a:t>
            </a:r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I need other ideas.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Maybe it’s a legal group?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Maybe a set of non-profits who deal with such issues? 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1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Facebook</a:t>
            </a:r>
          </a:p>
          <a:p>
            <a:pPr marL="0" indent="0">
              <a:buNone/>
            </a:pPr>
            <a:r>
              <a:rPr lang="en-US" dirty="0"/>
              <a:t>	facebook.com/</a:t>
            </a:r>
            <a:r>
              <a:rPr lang="en-US" dirty="0" err="1"/>
              <a:t>FraudVictimsProjectatSUNYOW</a:t>
            </a:r>
            <a:endParaRPr lang="en-US" dirty="0"/>
          </a:p>
          <a:p>
            <a:r>
              <a:rPr lang="en-US" dirty="0"/>
              <a:t>LinkedIn</a:t>
            </a:r>
          </a:p>
          <a:p>
            <a:pPr marL="457200" lvl="1" indent="0">
              <a:buNone/>
            </a:pPr>
            <a:r>
              <a:rPr lang="en-US" dirty="0"/>
              <a:t>SUNY Old Westbury Justice for Fraud </a:t>
            </a:r>
            <a:r>
              <a:rPr lang="en-US"/>
              <a:t>Victims Project</a:t>
            </a:r>
            <a:endParaRPr lang="en-US" dirty="0"/>
          </a:p>
          <a:p>
            <a:r>
              <a:rPr lang="en-US" dirty="0"/>
              <a:t>Twitter</a:t>
            </a:r>
          </a:p>
          <a:p>
            <a:pPr marL="0" indent="0">
              <a:buNone/>
            </a:pPr>
            <a:r>
              <a:rPr lang="en-US" dirty="0"/>
              <a:t>	#fraudvictimsOW</a:t>
            </a:r>
          </a:p>
          <a:p>
            <a:r>
              <a:rPr lang="en-US" dirty="0"/>
              <a:t>Instagram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fraudvictimsprojectatsunyow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5EFA-FAC3-4DC9-B7C7-AEC4A850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JFVP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B18A-8AD7-4945-B2BF-6E238719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Justice for Fraud Victims Project | SUNY Old Westbury</a:t>
            </a:r>
            <a:endParaRPr lang="en-US" dirty="0">
              <a:solidFill>
                <a:srgbClr val="0070C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B4CA8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Justice for Fraud Victims Project Launched by School of Business | SUNY Old Westbury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Link on College website to Report Fraudulent Activity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5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– Justice for Fraud Victims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Dr. David Glodstein CPA, CFE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glodsteind@oldwestbury.edu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516-876-3305 (College Office)</a:t>
            </a:r>
          </a:p>
          <a:p>
            <a:pPr marL="0" indent="0">
              <a:buNone/>
            </a:pPr>
            <a:r>
              <a:rPr lang="en-US"/>
              <a:t>516-681-2772 </a:t>
            </a:r>
            <a:r>
              <a:rPr lang="en-US" dirty="0"/>
              <a:t>(Personal)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05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JFVP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JFVP started at Gonzaga University, Spokane Washington</a:t>
            </a:r>
          </a:p>
          <a:p>
            <a:endParaRPr lang="en-US" dirty="0"/>
          </a:p>
          <a:p>
            <a:r>
              <a:rPr lang="en-US" dirty="0"/>
              <a:t>Implemented a “Real-World” Fraud Investigation</a:t>
            </a:r>
          </a:p>
          <a:p>
            <a:endParaRPr lang="en-US" dirty="0"/>
          </a:p>
          <a:p>
            <a:r>
              <a:rPr lang="en-US" dirty="0"/>
              <a:t>Only program </a:t>
            </a:r>
            <a:r>
              <a:rPr lang="en-US"/>
              <a:t>where students </a:t>
            </a:r>
            <a:r>
              <a:rPr lang="en-US" dirty="0"/>
              <a:t>work in teams to assist financial fraud victims in cases where a full forensic accounting investigation would otherwise be too costly and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58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JFVP and Other Universities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University of Alaska (Anchorage, AK)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George Fox University (Newberg, 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Marquette University (Milwaukee, WI)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https://www.youtube.com/watch?v=LPJbNniLdeg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483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Mission: SUNY Old Westbury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Old Westbury weaves the values of integrity, community engagement, and global citizenship into the fabric of its academic programs and campus life. </a:t>
            </a:r>
            <a:r>
              <a:rPr lang="en-US" dirty="0">
                <a:solidFill>
                  <a:srgbClr val="FF0000"/>
                </a:solidFill>
              </a:rPr>
              <a:t>In an environment that cultivates critical thinking, empathy, creativity and intercultural understanding, we endeavor to stimulate a passion for learning and a commitment to building a more just and sustainable world. </a:t>
            </a:r>
          </a:p>
        </p:txBody>
      </p:sp>
    </p:spTree>
    <p:extLst>
      <p:ext uri="{BB962C8B-B14F-4D97-AF65-F5344CB8AC3E}">
        <p14:creationId xmlns:p14="http://schemas.microsoft.com/office/powerpoint/2010/main" val="4532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32" y="1080655"/>
            <a:ext cx="8530241" cy="1302328"/>
          </a:xfrm>
        </p:spPr>
        <p:txBody>
          <a:bodyPr>
            <a:normAutofit/>
          </a:bodyPr>
          <a:lstStyle/>
          <a:p>
            <a:r>
              <a:rPr lang="en-US"/>
              <a:t>JFVP at Old Westbury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JFVP offers </a:t>
            </a:r>
            <a:r>
              <a:rPr lang="en-US" b="1"/>
              <a:t>victims</a:t>
            </a:r>
            <a:r>
              <a:rPr lang="en-US"/>
              <a:t> of </a:t>
            </a:r>
            <a:r>
              <a:rPr lang="en-US" b="1"/>
              <a:t>fraud</a:t>
            </a:r>
            <a:r>
              <a:rPr lang="en-US"/>
              <a:t> across Long Island support in their pursuit of restitution while also providing vital skill-building experience for students.</a:t>
            </a:r>
          </a:p>
          <a:p>
            <a:r>
              <a:rPr lang="en-US"/>
              <a:t>JFVP will be OW’s flagship program for social justice in the communities we serve.</a:t>
            </a:r>
          </a:p>
        </p:txBody>
      </p:sp>
    </p:spTree>
    <p:extLst>
      <p:ext uri="{BB962C8B-B14F-4D97-AF65-F5344CB8AC3E}">
        <p14:creationId xmlns:p14="http://schemas.microsoft.com/office/powerpoint/2010/main" val="27807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of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SUNY Old Westbury</a:t>
            </a:r>
          </a:p>
          <a:p>
            <a:r>
              <a:rPr lang="en-US" dirty="0"/>
              <a:t>Certified Fraud Examiners</a:t>
            </a:r>
          </a:p>
          <a:p>
            <a:r>
              <a:rPr lang="en-US" dirty="0"/>
              <a:t>Law Enforcement (Local, State and Federal)</a:t>
            </a:r>
          </a:p>
          <a:p>
            <a:r>
              <a:rPr lang="en-US" dirty="0"/>
              <a:t>Legal Community (Attorney’s, District Attorney’s Offices, Attorney General)</a:t>
            </a:r>
          </a:p>
          <a:p>
            <a:r>
              <a:rPr lang="en-US" dirty="0"/>
              <a:t>Other Members of the Community</a:t>
            </a:r>
          </a:p>
        </p:txBody>
      </p:sp>
    </p:spTree>
    <p:extLst>
      <p:ext uri="{BB962C8B-B14F-4D97-AF65-F5344CB8AC3E}">
        <p14:creationId xmlns:p14="http://schemas.microsoft.com/office/powerpoint/2010/main" val="74445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6727-693B-47C3-B7B1-B9DB79E4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JFVP - Case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FB6A-A7ED-4235-88D0-4AEACF2F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embezzlement at small businesses and non-profit entities </a:t>
            </a:r>
          </a:p>
          <a:p>
            <a:r>
              <a:rPr lang="en-US" dirty="0"/>
              <a:t>Bookkeepers using company funds to pay for their personal expenses.</a:t>
            </a:r>
          </a:p>
          <a:p>
            <a:pPr lvl="1"/>
            <a:r>
              <a:rPr lang="en-US" dirty="0"/>
              <a:t>Misuse of company credit cards, forging checks, changing payee on check after check has been signed.</a:t>
            </a:r>
          </a:p>
          <a:p>
            <a:r>
              <a:rPr lang="en-US" dirty="0"/>
              <a:t>Payroll fraud – Including duplicate checks, inflated hours or wage rates.</a:t>
            </a:r>
          </a:p>
          <a:p>
            <a:r>
              <a:rPr lang="en-US" dirty="0"/>
              <a:t>Caregiver theft in home from elderly patient.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736C-B21E-44E6-BF2D-064E4AF4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AD27-C70D-42E2-8A04-01A201A6E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selection include, but are not limited to:</a:t>
            </a:r>
          </a:p>
          <a:p>
            <a:r>
              <a:rPr lang="en-US" dirty="0"/>
              <a:t>Demonstration of financial need (inability to afford a full fraud examination)</a:t>
            </a:r>
          </a:p>
          <a:p>
            <a:r>
              <a:rPr lang="en-US" dirty="0"/>
              <a:t>Victim cooperation with the investigation</a:t>
            </a:r>
          </a:p>
          <a:p>
            <a:r>
              <a:rPr lang="en-US" dirty="0"/>
              <a:t>Whether or not the crime occurred within the statute of limitations for prosecution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EF47-0D31-4880-ADDE-158A7374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Victims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0823-EDA3-4D04-A015-7108CD38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Help victims obtain justice where fraud occurred, and they suffered financial harm.</a:t>
            </a:r>
          </a:p>
          <a:p>
            <a:pPr marL="0" indent="0">
              <a:buNone/>
            </a:pPr>
            <a:r>
              <a:rPr lang="en-US" dirty="0"/>
              <a:t>Provide a resource and assistance for small businesses and non-profit entities where there are scarce law enforcement resources to pursue perpetrators.</a:t>
            </a:r>
          </a:p>
        </p:txBody>
      </p:sp>
    </p:spTree>
    <p:extLst>
      <p:ext uri="{BB962C8B-B14F-4D97-AF65-F5344CB8AC3E}">
        <p14:creationId xmlns:p14="http://schemas.microsoft.com/office/powerpoint/2010/main" val="354282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23955</TotalTime>
  <Words>604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Organic</vt:lpstr>
      <vt:lpstr>Call to Action: The Justice for Fraud Victims Project</vt:lpstr>
      <vt:lpstr>JFVP - Background</vt:lpstr>
      <vt:lpstr>JFVP and Other Universities</vt:lpstr>
      <vt:lpstr>Mission: SUNY Old Westbury</vt:lpstr>
      <vt:lpstr>JFVP at Old Westbury</vt:lpstr>
      <vt:lpstr>Formation of Partnerships</vt:lpstr>
      <vt:lpstr>JFVP - Case Examples</vt:lpstr>
      <vt:lpstr>Case Criteria</vt:lpstr>
      <vt:lpstr>Benefits for Victims</vt:lpstr>
      <vt:lpstr>Educational Benefits for Students</vt:lpstr>
      <vt:lpstr>Old Westbury Community Call to Action</vt:lpstr>
      <vt:lpstr>Social Media</vt:lpstr>
      <vt:lpstr>Additional Information about JFVP</vt:lpstr>
      <vt:lpstr>Questions – Justice for Fraud Victims Project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Justice for Fraud Victims Project</dc:title>
  <dc:creator>David Glodstein</dc:creator>
  <cp:lastModifiedBy>David Glodstein</cp:lastModifiedBy>
  <cp:revision>34</cp:revision>
  <dcterms:created xsi:type="dcterms:W3CDTF">2019-10-29T14:20:23Z</dcterms:created>
  <dcterms:modified xsi:type="dcterms:W3CDTF">2021-09-09T13:43:51Z</dcterms:modified>
</cp:coreProperties>
</file>