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6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FAC3B-290F-4993-A6BF-50C13B8E142B}" v="506" dt="2022-06-30T18:46:23.920"/>
    <p1510:client id="{A5B7FDAB-6A50-B36D-CB84-C97DA0CB2667}" v="8" dt="2022-07-06T15:19:37.271"/>
    <p1510:client id="{AD949441-8AEB-6CFC-7D4E-A787FAD40B82}" v="7" dt="2022-06-30T18:55:46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ee Jenkins" userId="S::jenkinsd@oldwestbury.edu::ae230859-d2e8-4e92-85c3-e56e2e95f68d" providerId="AD" clId="Web-{AD949441-8AEB-6CFC-7D4E-A787FAD40B82}"/>
    <pc:docChg chg="modSld">
      <pc:chgData name="Denee Jenkins" userId="S::jenkinsd@oldwestbury.edu::ae230859-d2e8-4e92-85c3-e56e2e95f68d" providerId="AD" clId="Web-{AD949441-8AEB-6CFC-7D4E-A787FAD40B82}" dt="2022-06-30T18:55:43.046" v="5" actId="20577"/>
      <pc:docMkLst>
        <pc:docMk/>
      </pc:docMkLst>
      <pc:sldChg chg="modSp">
        <pc:chgData name="Denee Jenkins" userId="S::jenkinsd@oldwestbury.edu::ae230859-d2e8-4e92-85c3-e56e2e95f68d" providerId="AD" clId="Web-{AD949441-8AEB-6CFC-7D4E-A787FAD40B82}" dt="2022-06-30T18:55:43.046" v="5" actId="20577"/>
        <pc:sldMkLst>
          <pc:docMk/>
          <pc:sldMk cId="109857222" sldId="256"/>
        </pc:sldMkLst>
        <pc:spChg chg="mod">
          <ac:chgData name="Denee Jenkins" userId="S::jenkinsd@oldwestbury.edu::ae230859-d2e8-4e92-85c3-e56e2e95f68d" providerId="AD" clId="Web-{AD949441-8AEB-6CFC-7D4E-A787FAD40B82}" dt="2022-06-30T18:55:43.046" v="5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Denee Jenkins" userId="S::jenkinsd@oldwestbury.edu::ae230859-d2e8-4e92-85c3-e56e2e95f68d" providerId="AD" clId="Web-{A5B7FDAB-6A50-B36D-CB84-C97DA0CB2667}"/>
    <pc:docChg chg="modSld">
      <pc:chgData name="Denee Jenkins" userId="S::jenkinsd@oldwestbury.edu::ae230859-d2e8-4e92-85c3-e56e2e95f68d" providerId="AD" clId="Web-{A5B7FDAB-6A50-B36D-CB84-C97DA0CB2667}" dt="2022-07-06T15:19:37.427" v="9"/>
      <pc:docMkLst>
        <pc:docMk/>
      </pc:docMkLst>
      <pc:sldChg chg="modSp">
        <pc:chgData name="Denee Jenkins" userId="S::jenkinsd@oldwestbury.edu::ae230859-d2e8-4e92-85c3-e56e2e95f68d" providerId="AD" clId="Web-{A5B7FDAB-6A50-B36D-CB84-C97DA0CB2667}" dt="2022-07-06T15:18:42.816" v="5" actId="20577"/>
        <pc:sldMkLst>
          <pc:docMk/>
          <pc:sldMk cId="111494709" sldId="262"/>
        </pc:sldMkLst>
        <pc:spChg chg="mod">
          <ac:chgData name="Denee Jenkins" userId="S::jenkinsd@oldwestbury.edu::ae230859-d2e8-4e92-85c3-e56e2e95f68d" providerId="AD" clId="Web-{A5B7FDAB-6A50-B36D-CB84-C97DA0CB2667}" dt="2022-07-06T15:18:42.816" v="5" actId="20577"/>
          <ac:spMkLst>
            <pc:docMk/>
            <pc:sldMk cId="111494709" sldId="262"/>
            <ac:spMk id="3" creationId="{8A3C9FCA-8410-397F-F6E3-F1E68FE5D1C4}"/>
          </ac:spMkLst>
        </pc:spChg>
      </pc:sldChg>
      <pc:sldChg chg="addSp delSp modSp mod setBg">
        <pc:chgData name="Denee Jenkins" userId="S::jenkinsd@oldwestbury.edu::ae230859-d2e8-4e92-85c3-e56e2e95f68d" providerId="AD" clId="Web-{A5B7FDAB-6A50-B36D-CB84-C97DA0CB2667}" dt="2022-07-06T15:19:37.427" v="9"/>
        <pc:sldMkLst>
          <pc:docMk/>
          <pc:sldMk cId="1729813923" sldId="264"/>
        </pc:sldMkLst>
        <pc:spChg chg="mod">
          <ac:chgData name="Denee Jenkins" userId="S::jenkinsd@oldwestbury.edu::ae230859-d2e8-4e92-85c3-e56e2e95f68d" providerId="AD" clId="Web-{A5B7FDAB-6A50-B36D-CB84-C97DA0CB2667}" dt="2022-07-06T15:19:37.427" v="9"/>
          <ac:spMkLst>
            <pc:docMk/>
            <pc:sldMk cId="1729813923" sldId="264"/>
            <ac:spMk id="2" creationId="{E78DA328-C1DA-81DF-598F-7EDA107703F9}"/>
          </ac:spMkLst>
        </pc:spChg>
        <pc:spChg chg="del">
          <ac:chgData name="Denee Jenkins" userId="S::jenkinsd@oldwestbury.edu::ae230859-d2e8-4e92-85c3-e56e2e95f68d" providerId="AD" clId="Web-{A5B7FDAB-6A50-B36D-CB84-C97DA0CB2667}" dt="2022-07-06T15:19:37.427" v="9"/>
          <ac:spMkLst>
            <pc:docMk/>
            <pc:sldMk cId="1729813923" sldId="264"/>
            <ac:spMk id="20" creationId="{76A10F56-4600-4E72-882F-DF9A3D70548A}"/>
          </ac:spMkLst>
        </pc:spChg>
        <pc:spChg chg="del">
          <ac:chgData name="Denee Jenkins" userId="S::jenkinsd@oldwestbury.edu::ae230859-d2e8-4e92-85c3-e56e2e95f68d" providerId="AD" clId="Web-{A5B7FDAB-6A50-B36D-CB84-C97DA0CB2667}" dt="2022-07-06T15:19:37.427" v="9"/>
          <ac:spMkLst>
            <pc:docMk/>
            <pc:sldMk cId="1729813923" sldId="264"/>
            <ac:spMk id="22" creationId="{44E7C649-57E0-4A93-B134-67101C0725AD}"/>
          </ac:spMkLst>
        </pc:spChg>
        <pc:spChg chg="del">
          <ac:chgData name="Denee Jenkins" userId="S::jenkinsd@oldwestbury.edu::ae230859-d2e8-4e92-85c3-e56e2e95f68d" providerId="AD" clId="Web-{A5B7FDAB-6A50-B36D-CB84-C97DA0CB2667}" dt="2022-07-06T15:19:37.427" v="9"/>
          <ac:spMkLst>
            <pc:docMk/>
            <pc:sldMk cId="1729813923" sldId="264"/>
            <ac:spMk id="24" creationId="{AA35AF4F-B82E-435B-8949-29173A0559E8}"/>
          </ac:spMkLst>
        </pc:spChg>
        <pc:spChg chg="add">
          <ac:chgData name="Denee Jenkins" userId="S::jenkinsd@oldwestbury.edu::ae230859-d2e8-4e92-85c3-e56e2e95f68d" providerId="AD" clId="Web-{A5B7FDAB-6A50-B36D-CB84-C97DA0CB2667}" dt="2022-07-06T15:19:37.427" v="9"/>
          <ac:spMkLst>
            <pc:docMk/>
            <pc:sldMk cId="1729813923" sldId="264"/>
            <ac:spMk id="29" creationId="{76A10F56-4600-4E72-882F-DF9A3D70548A}"/>
          </ac:spMkLst>
        </pc:spChg>
        <pc:spChg chg="add">
          <ac:chgData name="Denee Jenkins" userId="S::jenkinsd@oldwestbury.edu::ae230859-d2e8-4e92-85c3-e56e2e95f68d" providerId="AD" clId="Web-{A5B7FDAB-6A50-B36D-CB84-C97DA0CB2667}" dt="2022-07-06T15:19:37.427" v="9"/>
          <ac:spMkLst>
            <pc:docMk/>
            <pc:sldMk cId="1729813923" sldId="264"/>
            <ac:spMk id="31" creationId="{44E7C649-57E0-4A93-B134-67101C0725AD}"/>
          </ac:spMkLst>
        </pc:spChg>
        <pc:spChg chg="add">
          <ac:chgData name="Denee Jenkins" userId="S::jenkinsd@oldwestbury.edu::ae230859-d2e8-4e92-85c3-e56e2e95f68d" providerId="AD" clId="Web-{A5B7FDAB-6A50-B36D-CB84-C97DA0CB2667}" dt="2022-07-06T15:19:37.427" v="9"/>
          <ac:spMkLst>
            <pc:docMk/>
            <pc:sldMk cId="1729813923" sldId="264"/>
            <ac:spMk id="33" creationId="{AA35AF4F-B82E-435B-8949-29173A0559E8}"/>
          </ac:spMkLst>
        </pc:spChg>
      </pc:sldChg>
    </pc:docChg>
  </pc:docChgLst>
  <pc:docChgLst>
    <pc:chgData name="Denee Jenkins" userId="ae230859-d2e8-4e92-85c3-e56e2e95f68d" providerId="ADAL" clId="{1B6B0317-6C14-49D8-A4D2-A832D35DBD96}"/>
    <pc:docChg chg="custSel modSld modMainMaster">
      <pc:chgData name="Denee Jenkins" userId="ae230859-d2e8-4e92-85c3-e56e2e95f68d" providerId="ADAL" clId="{1B6B0317-6C14-49D8-A4D2-A832D35DBD96}" dt="2022-06-30T18:49:12.236" v="4"/>
      <pc:docMkLst>
        <pc:docMk/>
      </pc:docMkLst>
      <pc:sldChg chg="setBg">
        <pc:chgData name="Denee Jenkins" userId="ae230859-d2e8-4e92-85c3-e56e2e95f68d" providerId="ADAL" clId="{1B6B0317-6C14-49D8-A4D2-A832D35DBD96}" dt="2022-06-30T18:47:52.487" v="0"/>
        <pc:sldMkLst>
          <pc:docMk/>
          <pc:sldMk cId="109857222" sldId="256"/>
        </pc:sldMkLst>
      </pc:sldChg>
      <pc:sldChg chg="setBg">
        <pc:chgData name="Denee Jenkins" userId="ae230859-d2e8-4e92-85c3-e56e2e95f68d" providerId="ADAL" clId="{1B6B0317-6C14-49D8-A4D2-A832D35DBD96}" dt="2022-06-30T18:47:52.487" v="0"/>
        <pc:sldMkLst>
          <pc:docMk/>
          <pc:sldMk cId="111494709" sldId="262"/>
        </pc:sldMkLst>
      </pc:sldChg>
      <pc:sldChg chg="setBg">
        <pc:chgData name="Denee Jenkins" userId="ae230859-d2e8-4e92-85c3-e56e2e95f68d" providerId="ADAL" clId="{1B6B0317-6C14-49D8-A4D2-A832D35DBD96}" dt="2022-06-30T18:47:52.487" v="0"/>
        <pc:sldMkLst>
          <pc:docMk/>
          <pc:sldMk cId="78397281" sldId="263"/>
        </pc:sldMkLst>
      </pc:sldChg>
      <pc:sldChg chg="modSp mod setBg">
        <pc:chgData name="Denee Jenkins" userId="ae230859-d2e8-4e92-85c3-e56e2e95f68d" providerId="ADAL" clId="{1B6B0317-6C14-49D8-A4D2-A832D35DBD96}" dt="2022-06-30T18:48:26.601" v="2" actId="27636"/>
        <pc:sldMkLst>
          <pc:docMk/>
          <pc:sldMk cId="1729813923" sldId="264"/>
        </pc:sldMkLst>
        <pc:spChg chg="mod">
          <ac:chgData name="Denee Jenkins" userId="ae230859-d2e8-4e92-85c3-e56e2e95f68d" providerId="ADAL" clId="{1B6B0317-6C14-49D8-A4D2-A832D35DBD96}" dt="2022-06-30T18:48:26.601" v="2" actId="27636"/>
          <ac:spMkLst>
            <pc:docMk/>
            <pc:sldMk cId="1729813923" sldId="264"/>
            <ac:spMk id="2" creationId="{E78DA328-C1DA-81DF-598F-7EDA107703F9}"/>
          </ac:spMkLst>
        </pc:spChg>
      </pc:sldChg>
      <pc:sldChg chg="setBg">
        <pc:chgData name="Denee Jenkins" userId="ae230859-d2e8-4e92-85c3-e56e2e95f68d" providerId="ADAL" clId="{1B6B0317-6C14-49D8-A4D2-A832D35DBD96}" dt="2022-06-30T18:47:52.487" v="0"/>
        <pc:sldMkLst>
          <pc:docMk/>
          <pc:sldMk cId="849119161" sldId="265"/>
        </pc:sldMkLst>
      </pc:sldChg>
      <pc:sldChg chg="setBg">
        <pc:chgData name="Denee Jenkins" userId="ae230859-d2e8-4e92-85c3-e56e2e95f68d" providerId="ADAL" clId="{1B6B0317-6C14-49D8-A4D2-A832D35DBD96}" dt="2022-06-30T18:47:52.487" v="0"/>
        <pc:sldMkLst>
          <pc:docMk/>
          <pc:sldMk cId="3677609377" sldId="266"/>
        </pc:sldMkLst>
      </pc:sldChg>
      <pc:sldMasterChg chg="setBg">
        <pc:chgData name="Denee Jenkins" userId="ae230859-d2e8-4e92-85c3-e56e2e95f68d" providerId="ADAL" clId="{1B6B0317-6C14-49D8-A4D2-A832D35DBD96}" dt="2022-06-30T18:49:12.236" v="4"/>
        <pc:sldMasterMkLst>
          <pc:docMk/>
          <pc:sldMasterMk cId="3428645264" sldId="2147483698"/>
        </pc:sldMasterMkLst>
      </pc:sldMasterChg>
    </pc:docChg>
  </pc:docChgLst>
  <pc:docChgLst>
    <pc:chgData name="Denee Jenkins" userId="S::jenkinsd@oldwestbury.edu::ae230859-d2e8-4e92-85c3-e56e2e95f68d" providerId="AD" clId="Web-{51AFAC3B-290F-4993-A6BF-50C13B8E142B}"/>
    <pc:docChg chg="addSld delSld modSld sldOrd addMainMaster delMainMaster">
      <pc:chgData name="Denee Jenkins" userId="S::jenkinsd@oldwestbury.edu::ae230859-d2e8-4e92-85c3-e56e2e95f68d" providerId="AD" clId="Web-{51AFAC3B-290F-4993-A6BF-50C13B8E142B}" dt="2022-06-30T18:46:42.796" v="528"/>
      <pc:docMkLst>
        <pc:docMk/>
      </pc:docMkLst>
      <pc:sldChg chg="addSp delSp modSp mod setBg modClrScheme addAnim delAnim setClrOvrMap chgLayout">
        <pc:chgData name="Denee Jenkins" userId="S::jenkinsd@oldwestbury.edu::ae230859-d2e8-4e92-85c3-e56e2e95f68d" providerId="AD" clId="Web-{51AFAC3B-290F-4993-A6BF-50C13B8E142B}" dt="2022-06-30T16:24:44.050" v="82"/>
        <pc:sldMkLst>
          <pc:docMk/>
          <pc:sldMk cId="109857222" sldId="256"/>
        </pc:sldMkLst>
        <pc:spChg chg="mod">
          <ac:chgData name="Denee Jenkins" userId="S::jenkinsd@oldwestbury.edu::ae230859-d2e8-4e92-85c3-e56e2e95f68d" providerId="AD" clId="Web-{51AFAC3B-290F-4993-A6BF-50C13B8E142B}" dt="2022-06-30T16:24:44.050" v="8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nee Jenkins" userId="S::jenkinsd@oldwestbury.edu::ae230859-d2e8-4e92-85c3-e56e2e95f68d" providerId="AD" clId="Web-{51AFAC3B-290F-4993-A6BF-50C13B8E142B}" dt="2022-06-30T16:24:44.050" v="8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6:24:27.206" v="71"/>
          <ac:spMkLst>
            <pc:docMk/>
            <pc:sldMk cId="109857222" sldId="256"/>
            <ac:spMk id="9" creationId="{A38827F1-3359-44F6-9009-43AE2B17FEAD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6:24:27.206" v="71"/>
          <ac:spMkLst>
            <pc:docMk/>
            <pc:sldMk cId="109857222" sldId="256"/>
            <ac:spMk id="11" creationId="{17AFAD67-5350-4773-886F-D6DD7E66DB04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6:24:34.300" v="77"/>
          <ac:spMkLst>
            <pc:docMk/>
            <pc:sldMk cId="109857222" sldId="256"/>
            <ac:spMk id="15" creationId="{41AC6C06-99FE-4BA1-BC82-8406A424CD67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6:24:34.300" v="77"/>
          <ac:spMkLst>
            <pc:docMk/>
            <pc:sldMk cId="109857222" sldId="256"/>
            <ac:spMk id="17" creationId="{7AEC842D-C905-4DEA-B1C3-CA51995C572A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6:24:34.300" v="77"/>
          <ac:spMkLst>
            <pc:docMk/>
            <pc:sldMk cId="109857222" sldId="256"/>
            <ac:spMk id="22" creationId="{1DB043B4-68C6-45B9-82AC-A5800EADB8DB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6:24:44.003" v="79"/>
          <ac:spMkLst>
            <pc:docMk/>
            <pc:sldMk cId="109857222" sldId="256"/>
            <ac:spMk id="27" creationId="{37FDDF72-DE39-4F99-A3C1-DD9D7815D7DB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6:24:44.003" v="79"/>
          <ac:spMkLst>
            <pc:docMk/>
            <pc:sldMk cId="109857222" sldId="256"/>
            <ac:spMk id="28" creationId="{5E4ECE80-3AD1-450C-B62A-98788F193948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6:24:44.003" v="79"/>
          <ac:spMkLst>
            <pc:docMk/>
            <pc:sldMk cId="109857222" sldId="256"/>
            <ac:spMk id="29" creationId="{C4056FD6-9767-4B1A-ACC2-9883F6A5B86D}"/>
          </ac:spMkLst>
        </pc:spChg>
        <pc:spChg chg="add">
          <ac:chgData name="Denee Jenkins" userId="S::jenkinsd@oldwestbury.edu::ae230859-d2e8-4e92-85c3-e56e2e95f68d" providerId="AD" clId="Web-{51AFAC3B-290F-4993-A6BF-50C13B8E142B}" dt="2022-06-30T16:24:44.050" v="80"/>
          <ac:spMkLst>
            <pc:docMk/>
            <pc:sldMk cId="109857222" sldId="256"/>
            <ac:spMk id="32" creationId="{54F3A7E8-6DA9-4C2B-ACC8-475F34DAEA1B}"/>
          </ac:spMkLst>
        </pc:spChg>
        <pc:spChg chg="add">
          <ac:chgData name="Denee Jenkins" userId="S::jenkinsd@oldwestbury.edu::ae230859-d2e8-4e92-85c3-e56e2e95f68d" providerId="AD" clId="Web-{51AFAC3B-290F-4993-A6BF-50C13B8E142B}" dt="2022-06-30T16:24:44.050" v="80"/>
          <ac:spMkLst>
            <pc:docMk/>
            <pc:sldMk cId="109857222" sldId="256"/>
            <ac:spMk id="33" creationId="{5B21CDF0-4D24-4190-9285-9016C19C164F}"/>
          </ac:spMkLst>
        </pc:spChg>
        <pc:grpChg chg="add del">
          <ac:chgData name="Denee Jenkins" userId="S::jenkinsd@oldwestbury.edu::ae230859-d2e8-4e92-85c3-e56e2e95f68d" providerId="AD" clId="Web-{51AFAC3B-290F-4993-A6BF-50C13B8E142B}" dt="2022-06-30T16:24:27.206" v="71"/>
          <ac:grpSpMkLst>
            <pc:docMk/>
            <pc:sldMk cId="109857222" sldId="256"/>
            <ac:grpSpMk id="13" creationId="{654AC0FE-C43D-49AC-9730-284354DEC86E}"/>
          </ac:grpSpMkLst>
        </pc:grpChg>
        <pc:grpChg chg="add">
          <ac:chgData name="Denee Jenkins" userId="S::jenkinsd@oldwestbury.edu::ae230859-d2e8-4e92-85c3-e56e2e95f68d" providerId="AD" clId="Web-{51AFAC3B-290F-4993-A6BF-50C13B8E142B}" dt="2022-06-30T16:24:44.050" v="80"/>
          <ac:grpSpMkLst>
            <pc:docMk/>
            <pc:sldMk cId="109857222" sldId="256"/>
            <ac:grpSpMk id="18" creationId="{F2FD01A0-E6FF-41CD-AEBD-279232B90D43}"/>
          </ac:grpSpMkLst>
        </pc:grpChg>
        <pc:grpChg chg="add del">
          <ac:chgData name="Denee Jenkins" userId="S::jenkinsd@oldwestbury.edu::ae230859-d2e8-4e92-85c3-e56e2e95f68d" providerId="AD" clId="Web-{51AFAC3B-290F-4993-A6BF-50C13B8E142B}" dt="2022-06-30T16:24:34.300" v="77"/>
          <ac:grpSpMkLst>
            <pc:docMk/>
            <pc:sldMk cId="109857222" sldId="256"/>
            <ac:grpSpMk id="23" creationId="{4592A8CB-0B0A-43A5-86F4-712B0C469671}"/>
          </ac:grpSpMkLst>
        </pc:grpChg>
        <pc:grpChg chg="add">
          <ac:chgData name="Denee Jenkins" userId="S::jenkinsd@oldwestbury.edu::ae230859-d2e8-4e92-85c3-e56e2e95f68d" providerId="AD" clId="Web-{51AFAC3B-290F-4993-A6BF-50C13B8E142B}" dt="2022-06-30T16:24:44.050" v="80"/>
          <ac:grpSpMkLst>
            <pc:docMk/>
            <pc:sldMk cId="109857222" sldId="256"/>
            <ac:grpSpMk id="35" creationId="{3C9AA14C-80A4-427C-A911-28CD20C56E5E}"/>
          </ac:grpSpMkLst>
        </pc:grpChg>
        <pc:picChg chg="add del">
          <ac:chgData name="Denee Jenkins" userId="S::jenkinsd@oldwestbury.edu::ae230859-d2e8-4e92-85c3-e56e2e95f68d" providerId="AD" clId="Web-{51AFAC3B-290F-4993-A6BF-50C13B8E142B}" dt="2022-06-30T16:24:27.206" v="71"/>
          <ac:picMkLst>
            <pc:docMk/>
            <pc:sldMk cId="109857222" sldId="256"/>
            <ac:picMk id="4" creationId="{9E353B5A-2835-9FF7-1D69-858EE5372038}"/>
          </ac:picMkLst>
        </pc:picChg>
        <pc:picChg chg="add del">
          <ac:chgData name="Denee Jenkins" userId="S::jenkinsd@oldwestbury.edu::ae230859-d2e8-4e92-85c3-e56e2e95f68d" providerId="AD" clId="Web-{51AFAC3B-290F-4993-A6BF-50C13B8E142B}" dt="2022-06-30T16:24:34.300" v="77"/>
          <ac:picMkLst>
            <pc:docMk/>
            <pc:sldMk cId="109857222" sldId="256"/>
            <ac:picMk id="25" creationId="{5253A556-B3AC-FE0B-B6EA-C77FA74CC6FB}"/>
          </ac:picMkLst>
        </pc:picChg>
        <pc:picChg chg="add del">
          <ac:chgData name="Denee Jenkins" userId="S::jenkinsd@oldwestbury.edu::ae230859-d2e8-4e92-85c3-e56e2e95f68d" providerId="AD" clId="Web-{51AFAC3B-290F-4993-A6BF-50C13B8E142B}" dt="2022-06-30T16:24:44.003" v="79"/>
          <ac:picMkLst>
            <pc:docMk/>
            <pc:sldMk cId="109857222" sldId="256"/>
            <ac:picMk id="30" creationId="{EF75D540-5278-41F7-7A7A-B31E21186965}"/>
          </ac:picMkLst>
        </pc:picChg>
        <pc:picChg chg="add">
          <ac:chgData name="Denee Jenkins" userId="S::jenkinsd@oldwestbury.edu::ae230859-d2e8-4e92-85c3-e56e2e95f68d" providerId="AD" clId="Web-{51AFAC3B-290F-4993-A6BF-50C13B8E142B}" dt="2022-06-30T16:24:44.050" v="80"/>
          <ac:picMkLst>
            <pc:docMk/>
            <pc:sldMk cId="109857222" sldId="256"/>
            <ac:picMk id="34" creationId="{56D67581-9C3C-E087-BEE6-0513157C9820}"/>
          </ac:picMkLst>
        </pc:picChg>
      </pc:sldChg>
      <pc:sldChg chg="addSp delSp modSp new del mod setBg">
        <pc:chgData name="Denee Jenkins" userId="S::jenkinsd@oldwestbury.edu::ae230859-d2e8-4e92-85c3-e56e2e95f68d" providerId="AD" clId="Web-{51AFAC3B-290F-4993-A6BF-50C13B8E142B}" dt="2022-06-30T18:38:05.319" v="389"/>
        <pc:sldMkLst>
          <pc:docMk/>
          <pc:sldMk cId="492602930" sldId="257"/>
        </pc:sldMkLst>
        <pc:spChg chg="mod">
          <ac:chgData name="Denee Jenkins" userId="S::jenkinsd@oldwestbury.edu::ae230859-d2e8-4e92-85c3-e56e2e95f68d" providerId="AD" clId="Web-{51AFAC3B-290F-4993-A6BF-50C13B8E142B}" dt="2022-06-30T18:00:42.526" v="100" actId="20577"/>
          <ac:spMkLst>
            <pc:docMk/>
            <pc:sldMk cId="492602930" sldId="257"/>
            <ac:spMk id="2" creationId="{518A3FED-EB44-4DC2-EB46-0FB5D58B970C}"/>
          </ac:spMkLst>
        </pc:spChg>
        <pc:spChg chg="del">
          <ac:chgData name="Denee Jenkins" userId="S::jenkinsd@oldwestbury.edu::ae230859-d2e8-4e92-85c3-e56e2e95f68d" providerId="AD" clId="Web-{51AFAC3B-290F-4993-A6BF-50C13B8E142B}" dt="2022-06-30T16:26:14.287" v="84"/>
          <ac:spMkLst>
            <pc:docMk/>
            <pc:sldMk cId="492602930" sldId="257"/>
            <ac:spMk id="3" creationId="{F5FAD051-D922-A845-E498-A04A49ECE271}"/>
          </ac:spMkLst>
        </pc:spChg>
        <pc:spChg chg="add">
          <ac:chgData name="Denee Jenkins" userId="S::jenkinsd@oldwestbury.edu::ae230859-d2e8-4e92-85c3-e56e2e95f68d" providerId="AD" clId="Web-{51AFAC3B-290F-4993-A6BF-50C13B8E142B}" dt="2022-06-30T16:26:14.287" v="84"/>
          <ac:spMkLst>
            <pc:docMk/>
            <pc:sldMk cId="492602930" sldId="257"/>
            <ac:spMk id="8" creationId="{09646535-AEF6-4883-A4F9-EEC1F8B4319E}"/>
          </ac:spMkLst>
        </pc:spChg>
        <pc:spChg chg="add">
          <ac:chgData name="Denee Jenkins" userId="S::jenkinsd@oldwestbury.edu::ae230859-d2e8-4e92-85c3-e56e2e95f68d" providerId="AD" clId="Web-{51AFAC3B-290F-4993-A6BF-50C13B8E142B}" dt="2022-06-30T16:26:14.287" v="84"/>
          <ac:spMkLst>
            <pc:docMk/>
            <pc:sldMk cId="492602930" sldId="257"/>
            <ac:spMk id="10" creationId="{DB7EFF05-A8DA-4B3E-9C21-7A04283D4852}"/>
          </ac:spMkLst>
        </pc:spChg>
        <pc:spChg chg="add">
          <ac:chgData name="Denee Jenkins" userId="S::jenkinsd@oldwestbury.edu::ae230859-d2e8-4e92-85c3-e56e2e95f68d" providerId="AD" clId="Web-{51AFAC3B-290F-4993-A6BF-50C13B8E142B}" dt="2022-06-30T16:26:14.287" v="84"/>
          <ac:spMkLst>
            <pc:docMk/>
            <pc:sldMk cId="492602930" sldId="257"/>
            <ac:spMk id="12" creationId="{44CA1620-2C02-4B4E-97C8-06FCE85EEB0E}"/>
          </ac:spMkLst>
        </pc:spChg>
        <pc:spChg chg="add">
          <ac:chgData name="Denee Jenkins" userId="S::jenkinsd@oldwestbury.edu::ae230859-d2e8-4e92-85c3-e56e2e95f68d" providerId="AD" clId="Web-{51AFAC3B-290F-4993-A6BF-50C13B8E142B}" dt="2022-06-30T16:26:14.287" v="84"/>
          <ac:spMkLst>
            <pc:docMk/>
            <pc:sldMk cId="492602930" sldId="257"/>
            <ac:spMk id="14" creationId="{3657DE79-27F8-4881-BE3B-5321D1801425}"/>
          </ac:spMkLst>
        </pc:spChg>
        <pc:spChg chg="add">
          <ac:chgData name="Denee Jenkins" userId="S::jenkinsd@oldwestbury.edu::ae230859-d2e8-4e92-85c3-e56e2e95f68d" providerId="AD" clId="Web-{51AFAC3B-290F-4993-A6BF-50C13B8E142B}" dt="2022-06-30T16:26:14.287" v="84"/>
          <ac:spMkLst>
            <pc:docMk/>
            <pc:sldMk cId="492602930" sldId="257"/>
            <ac:spMk id="24" creationId="{085AB271-571D-4C19-9FCC-C760834A8937}"/>
          </ac:spMkLst>
        </pc:spChg>
        <pc:grpChg chg="add">
          <ac:chgData name="Denee Jenkins" userId="S::jenkinsd@oldwestbury.edu::ae230859-d2e8-4e92-85c3-e56e2e95f68d" providerId="AD" clId="Web-{51AFAC3B-290F-4993-A6BF-50C13B8E142B}" dt="2022-06-30T16:26:14.287" v="84"/>
          <ac:grpSpMkLst>
            <pc:docMk/>
            <pc:sldMk cId="492602930" sldId="257"/>
            <ac:grpSpMk id="16" creationId="{DB733608-1322-485D-B942-B827E6997F08}"/>
          </ac:grpSpMkLst>
        </pc:grpChg>
      </pc:sldChg>
      <pc:sldChg chg="modSp add del replId">
        <pc:chgData name="Denee Jenkins" userId="S::jenkinsd@oldwestbury.edu::ae230859-d2e8-4e92-85c3-e56e2e95f68d" providerId="AD" clId="Web-{51AFAC3B-290F-4993-A6BF-50C13B8E142B}" dt="2022-06-30T18:38:28.148" v="399"/>
        <pc:sldMkLst>
          <pc:docMk/>
          <pc:sldMk cId="3517321733" sldId="258"/>
        </pc:sldMkLst>
        <pc:spChg chg="mod">
          <ac:chgData name="Denee Jenkins" userId="S::jenkinsd@oldwestbury.edu::ae230859-d2e8-4e92-85c3-e56e2e95f68d" providerId="AD" clId="Web-{51AFAC3B-290F-4993-A6BF-50C13B8E142B}" dt="2022-06-30T18:00:48.402" v="101" actId="20577"/>
          <ac:spMkLst>
            <pc:docMk/>
            <pc:sldMk cId="3517321733" sldId="258"/>
            <ac:spMk id="2" creationId="{518A3FED-EB44-4DC2-EB46-0FB5D58B970C}"/>
          </ac:spMkLst>
        </pc:spChg>
      </pc:sldChg>
      <pc:sldChg chg="addSp delSp modSp new del mod ord setBg">
        <pc:chgData name="Denee Jenkins" userId="S::jenkinsd@oldwestbury.edu::ae230859-d2e8-4e92-85c3-e56e2e95f68d" providerId="AD" clId="Web-{51AFAC3B-290F-4993-A6BF-50C13B8E142B}" dt="2022-06-30T18:11:36.479" v="220"/>
        <pc:sldMkLst>
          <pc:docMk/>
          <pc:sldMk cId="806774895" sldId="259"/>
        </pc:sldMkLst>
        <pc:spChg chg="mod">
          <ac:chgData name="Denee Jenkins" userId="S::jenkinsd@oldwestbury.edu::ae230859-d2e8-4e92-85c3-e56e2e95f68d" providerId="AD" clId="Web-{51AFAC3B-290F-4993-A6BF-50C13B8E142B}" dt="2022-06-30T18:10:13.491" v="217"/>
          <ac:spMkLst>
            <pc:docMk/>
            <pc:sldMk cId="806774895" sldId="259"/>
            <ac:spMk id="2" creationId="{3676C2CD-F3EA-32D8-16B1-6AA20C002D0C}"/>
          </ac:spMkLst>
        </pc:spChg>
        <pc:spChg chg="mod ord">
          <ac:chgData name="Denee Jenkins" userId="S::jenkinsd@oldwestbury.edu::ae230859-d2e8-4e92-85c3-e56e2e95f68d" providerId="AD" clId="Web-{51AFAC3B-290F-4993-A6BF-50C13B8E142B}" dt="2022-06-30T18:10:13.491" v="217"/>
          <ac:spMkLst>
            <pc:docMk/>
            <pc:sldMk cId="806774895" sldId="259"/>
            <ac:spMk id="3" creationId="{8E3E1AE5-5F8A-6ED3-1260-162A2B6745E1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07:17.264" v="175"/>
          <ac:spMkLst>
            <pc:docMk/>
            <pc:sldMk cId="806774895" sldId="259"/>
            <ac:spMk id="8" creationId="{76A10F56-4600-4E72-882F-DF9A3D70548A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07:17.264" v="175"/>
          <ac:spMkLst>
            <pc:docMk/>
            <pc:sldMk cId="806774895" sldId="259"/>
            <ac:spMk id="10" creationId="{44E7C649-57E0-4A93-B134-67101C0725AD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07:17.264" v="175"/>
          <ac:spMkLst>
            <pc:docMk/>
            <pc:sldMk cId="806774895" sldId="259"/>
            <ac:spMk id="12" creationId="{AA35AF4F-B82E-435B-8949-29173A0559E8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07:17.264" v="174"/>
          <ac:spMkLst>
            <pc:docMk/>
            <pc:sldMk cId="806774895" sldId="259"/>
            <ac:spMk id="17" creationId="{2A3E2477-CB24-4FE6-B9C0-F9800FF83EF6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07:17.264" v="174"/>
          <ac:spMkLst>
            <pc:docMk/>
            <pc:sldMk cId="806774895" sldId="259"/>
            <ac:spMk id="19" creationId="{B965638C-2268-4A1B-96C3-95E79EF44B96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07:17.264" v="174"/>
          <ac:spMkLst>
            <pc:docMk/>
            <pc:sldMk cId="806774895" sldId="259"/>
            <ac:spMk id="21" creationId="{97D0825D-5142-4F4A-A141-3CCD5E99CB4F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10:13.491" v="217"/>
          <ac:spMkLst>
            <pc:docMk/>
            <pc:sldMk cId="806774895" sldId="259"/>
            <ac:spMk id="23" creationId="{438E27F7-3F29-47F0-B30F-585059182204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10:13.491" v="217"/>
          <ac:spMkLst>
            <pc:docMk/>
            <pc:sldMk cId="806774895" sldId="259"/>
            <ac:spMk id="24" creationId="{6B16CD8D-2899-43D9-995B-DD1278D6B5CD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10:13.491" v="217"/>
          <ac:spMkLst>
            <pc:docMk/>
            <pc:sldMk cId="806774895" sldId="259"/>
            <ac:spMk id="25" creationId="{7F38A32B-CAD5-4D19-8E90-F63EB6902E33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10:13.491" v="217"/>
          <ac:spMkLst>
            <pc:docMk/>
            <pc:sldMk cId="806774895" sldId="259"/>
            <ac:spMk id="30" creationId="{438E27F7-3F29-47F0-B30F-585059182204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10:13.491" v="217"/>
          <ac:spMkLst>
            <pc:docMk/>
            <pc:sldMk cId="806774895" sldId="259"/>
            <ac:spMk id="32" creationId="{6B16CD8D-2899-43D9-995B-DD1278D6B5CD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10:13.491" v="217"/>
          <ac:spMkLst>
            <pc:docMk/>
            <pc:sldMk cId="806774895" sldId="259"/>
            <ac:spMk id="34" creationId="{7F38A32B-CAD5-4D19-8E90-F63EB6902E33}"/>
          </ac:spMkLst>
        </pc:spChg>
        <pc:picChg chg="add mod">
          <ac:chgData name="Denee Jenkins" userId="S::jenkinsd@oldwestbury.edu::ae230859-d2e8-4e92-85c3-e56e2e95f68d" providerId="AD" clId="Web-{51AFAC3B-290F-4993-A6BF-50C13B8E142B}" dt="2022-06-30T18:07:17.264" v="175"/>
          <ac:picMkLst>
            <pc:docMk/>
            <pc:sldMk cId="806774895" sldId="259"/>
            <ac:picMk id="4" creationId="{589438C2-D564-51A9-A885-57E6D6EB3DF9}"/>
          </ac:picMkLst>
        </pc:picChg>
      </pc:sldChg>
      <pc:sldChg chg="addSp delSp modSp add del replId addAnim">
        <pc:chgData name="Denee Jenkins" userId="S::jenkinsd@oldwestbury.edu::ae230859-d2e8-4e92-85c3-e56e2e95f68d" providerId="AD" clId="Web-{51AFAC3B-290F-4993-A6BF-50C13B8E142B}" dt="2022-06-30T18:38:59.665" v="409"/>
        <pc:sldMkLst>
          <pc:docMk/>
          <pc:sldMk cId="45015322" sldId="260"/>
        </pc:sldMkLst>
        <pc:spChg chg="mod">
          <ac:chgData name="Denee Jenkins" userId="S::jenkinsd@oldwestbury.edu::ae230859-d2e8-4e92-85c3-e56e2e95f68d" providerId="AD" clId="Web-{51AFAC3B-290F-4993-A6BF-50C13B8E142B}" dt="2022-06-30T18:34:47.403" v="321" actId="20577"/>
          <ac:spMkLst>
            <pc:docMk/>
            <pc:sldMk cId="45015322" sldId="260"/>
            <ac:spMk id="2" creationId="{518A3FED-EB44-4DC2-EB46-0FB5D58B970C}"/>
          </ac:spMkLst>
        </pc:spChg>
        <pc:spChg chg="del">
          <ac:chgData name="Denee Jenkins" userId="S::jenkinsd@oldwestbury.edu::ae230859-d2e8-4e92-85c3-e56e2e95f68d" providerId="AD" clId="Web-{51AFAC3B-290F-4993-A6BF-50C13B8E142B}" dt="2022-06-30T18:34:47.481" v="322"/>
          <ac:spMkLst>
            <pc:docMk/>
            <pc:sldMk cId="45015322" sldId="260"/>
            <ac:spMk id="8" creationId="{09646535-AEF6-4883-A4F9-EEC1F8B4319E}"/>
          </ac:spMkLst>
        </pc:spChg>
        <pc:spChg chg="del">
          <ac:chgData name="Denee Jenkins" userId="S::jenkinsd@oldwestbury.edu::ae230859-d2e8-4e92-85c3-e56e2e95f68d" providerId="AD" clId="Web-{51AFAC3B-290F-4993-A6BF-50C13B8E142B}" dt="2022-06-30T18:34:47.481" v="322"/>
          <ac:spMkLst>
            <pc:docMk/>
            <pc:sldMk cId="45015322" sldId="260"/>
            <ac:spMk id="10" creationId="{DB7EFF05-A8DA-4B3E-9C21-7A04283D4852}"/>
          </ac:spMkLst>
        </pc:spChg>
        <pc:spChg chg="del">
          <ac:chgData name="Denee Jenkins" userId="S::jenkinsd@oldwestbury.edu::ae230859-d2e8-4e92-85c3-e56e2e95f68d" providerId="AD" clId="Web-{51AFAC3B-290F-4993-A6BF-50C13B8E142B}" dt="2022-06-30T18:34:47.481" v="322"/>
          <ac:spMkLst>
            <pc:docMk/>
            <pc:sldMk cId="45015322" sldId="260"/>
            <ac:spMk id="12" creationId="{44CA1620-2C02-4B4E-97C8-06FCE85EEB0E}"/>
          </ac:spMkLst>
        </pc:spChg>
        <pc:spChg chg="del">
          <ac:chgData name="Denee Jenkins" userId="S::jenkinsd@oldwestbury.edu::ae230859-d2e8-4e92-85c3-e56e2e95f68d" providerId="AD" clId="Web-{51AFAC3B-290F-4993-A6BF-50C13B8E142B}" dt="2022-06-30T18:34:47.481" v="322"/>
          <ac:spMkLst>
            <pc:docMk/>
            <pc:sldMk cId="45015322" sldId="260"/>
            <ac:spMk id="14" creationId="{3657DE79-27F8-4881-BE3B-5321D1801425}"/>
          </ac:spMkLst>
        </pc:spChg>
        <pc:spChg chg="del">
          <ac:chgData name="Denee Jenkins" userId="S::jenkinsd@oldwestbury.edu::ae230859-d2e8-4e92-85c3-e56e2e95f68d" providerId="AD" clId="Web-{51AFAC3B-290F-4993-A6BF-50C13B8E142B}" dt="2022-06-30T18:34:47.481" v="322"/>
          <ac:spMkLst>
            <pc:docMk/>
            <pc:sldMk cId="45015322" sldId="260"/>
            <ac:spMk id="24" creationId="{085AB271-571D-4C19-9FCC-C760834A8937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4:47.481" v="322"/>
          <ac:spMkLst>
            <pc:docMk/>
            <pc:sldMk cId="45015322" sldId="260"/>
            <ac:spMk id="29" creationId="{09646535-AEF6-4883-A4F9-EEC1F8B4319E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4:47.481" v="322"/>
          <ac:spMkLst>
            <pc:docMk/>
            <pc:sldMk cId="45015322" sldId="260"/>
            <ac:spMk id="31" creationId="{DB7EFF05-A8DA-4B3E-9C21-7A04283D4852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4:47.481" v="322"/>
          <ac:spMkLst>
            <pc:docMk/>
            <pc:sldMk cId="45015322" sldId="260"/>
            <ac:spMk id="33" creationId="{44CA1620-2C02-4B4E-97C8-06FCE85EEB0E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4:47.481" v="322"/>
          <ac:spMkLst>
            <pc:docMk/>
            <pc:sldMk cId="45015322" sldId="260"/>
            <ac:spMk id="35" creationId="{3657DE79-27F8-4881-BE3B-5321D1801425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4:47.481" v="322"/>
          <ac:spMkLst>
            <pc:docMk/>
            <pc:sldMk cId="45015322" sldId="260"/>
            <ac:spMk id="45" creationId="{085AB271-571D-4C19-9FCC-C760834A8937}"/>
          </ac:spMkLst>
        </pc:spChg>
        <pc:grpChg chg="del">
          <ac:chgData name="Denee Jenkins" userId="S::jenkinsd@oldwestbury.edu::ae230859-d2e8-4e92-85c3-e56e2e95f68d" providerId="AD" clId="Web-{51AFAC3B-290F-4993-A6BF-50C13B8E142B}" dt="2022-06-30T18:34:47.481" v="322"/>
          <ac:grpSpMkLst>
            <pc:docMk/>
            <pc:sldMk cId="45015322" sldId="260"/>
            <ac:grpSpMk id="16" creationId="{DB733608-1322-485D-B942-B827E6997F08}"/>
          </ac:grpSpMkLst>
        </pc:grpChg>
        <pc:grpChg chg="add">
          <ac:chgData name="Denee Jenkins" userId="S::jenkinsd@oldwestbury.edu::ae230859-d2e8-4e92-85c3-e56e2e95f68d" providerId="AD" clId="Web-{51AFAC3B-290F-4993-A6BF-50C13B8E142B}" dt="2022-06-30T18:34:47.481" v="322"/>
          <ac:grpSpMkLst>
            <pc:docMk/>
            <pc:sldMk cId="45015322" sldId="260"/>
            <ac:grpSpMk id="37" creationId="{DB733608-1322-485D-B942-B827E6997F08}"/>
          </ac:grpSpMkLst>
        </pc:grpChg>
      </pc:sldChg>
      <pc:sldChg chg="modSp add del replId">
        <pc:chgData name="Denee Jenkins" userId="S::jenkinsd@oldwestbury.edu::ae230859-d2e8-4e92-85c3-e56e2e95f68d" providerId="AD" clId="Web-{51AFAC3B-290F-4993-A6BF-50C13B8E142B}" dt="2022-06-30T18:39:02.868" v="410"/>
        <pc:sldMkLst>
          <pc:docMk/>
          <pc:sldMk cId="4006920291" sldId="261"/>
        </pc:sldMkLst>
        <pc:spChg chg="mod">
          <ac:chgData name="Denee Jenkins" userId="S::jenkinsd@oldwestbury.edu::ae230859-d2e8-4e92-85c3-e56e2e95f68d" providerId="AD" clId="Web-{51AFAC3B-290F-4993-A6BF-50C13B8E142B}" dt="2022-06-30T18:31:23.800" v="293" actId="20577"/>
          <ac:spMkLst>
            <pc:docMk/>
            <pc:sldMk cId="4006920291" sldId="261"/>
            <ac:spMk id="2" creationId="{518A3FED-EB44-4DC2-EB46-0FB5D58B970C}"/>
          </ac:spMkLst>
        </pc:spChg>
      </pc:sldChg>
      <pc:sldChg chg="addSp delSp modSp new mod ord setBg">
        <pc:chgData name="Denee Jenkins" userId="S::jenkinsd@oldwestbury.edu::ae230859-d2e8-4e92-85c3-e56e2e95f68d" providerId="AD" clId="Web-{51AFAC3B-290F-4993-A6BF-50C13B8E142B}" dt="2022-06-30T18:38:09.506" v="390"/>
        <pc:sldMkLst>
          <pc:docMk/>
          <pc:sldMk cId="111494709" sldId="262"/>
        </pc:sldMkLst>
        <pc:spChg chg="mod">
          <ac:chgData name="Denee Jenkins" userId="S::jenkinsd@oldwestbury.edu::ae230859-d2e8-4e92-85c3-e56e2e95f68d" providerId="AD" clId="Web-{51AFAC3B-290F-4993-A6BF-50C13B8E142B}" dt="2022-06-30T18:38:03.990" v="388" actId="20577"/>
          <ac:spMkLst>
            <pc:docMk/>
            <pc:sldMk cId="111494709" sldId="262"/>
            <ac:spMk id="2" creationId="{641BA20A-A8D0-5056-3481-7EFADF843201}"/>
          </ac:spMkLst>
        </pc:spChg>
        <pc:spChg chg="mod ord">
          <ac:chgData name="Denee Jenkins" userId="S::jenkinsd@oldwestbury.edu::ae230859-d2e8-4e92-85c3-e56e2e95f68d" providerId="AD" clId="Web-{51AFAC3B-290F-4993-A6BF-50C13B8E142B}" dt="2022-06-30T18:38:09.506" v="390"/>
          <ac:spMkLst>
            <pc:docMk/>
            <pc:sldMk cId="111494709" sldId="262"/>
            <ac:spMk id="3" creationId="{8A3C9FCA-8410-397F-F6E3-F1E68FE5D1C4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8:09.506" v="390"/>
          <ac:spMkLst>
            <pc:docMk/>
            <pc:sldMk cId="111494709" sldId="262"/>
            <ac:spMk id="9" creationId="{438E27F7-3F29-47F0-B30F-585059182204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8:09.506" v="390"/>
          <ac:spMkLst>
            <pc:docMk/>
            <pc:sldMk cId="111494709" sldId="262"/>
            <ac:spMk id="11" creationId="{6B16CD8D-2899-43D9-995B-DD1278D6B5CD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8:09.506" v="390"/>
          <ac:spMkLst>
            <pc:docMk/>
            <pc:sldMk cId="111494709" sldId="262"/>
            <ac:spMk id="13" creationId="{7F38A32B-CAD5-4D19-8E90-F63EB6902E33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8:09.506" v="390"/>
          <ac:spMkLst>
            <pc:docMk/>
            <pc:sldMk cId="111494709" sldId="262"/>
            <ac:spMk id="18" creationId="{438E27F7-3F29-47F0-B30F-585059182204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8:09.506" v="390"/>
          <ac:spMkLst>
            <pc:docMk/>
            <pc:sldMk cId="111494709" sldId="262"/>
            <ac:spMk id="20" creationId="{6B16CD8D-2899-43D9-995B-DD1278D6B5CD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8:09.506" v="390"/>
          <ac:spMkLst>
            <pc:docMk/>
            <pc:sldMk cId="111494709" sldId="262"/>
            <ac:spMk id="22" creationId="{7F38A32B-CAD5-4D19-8E90-F63EB6902E33}"/>
          </ac:spMkLst>
        </pc:spChg>
        <pc:picChg chg="add mod">
          <ac:chgData name="Denee Jenkins" userId="S::jenkinsd@oldwestbury.edu::ae230859-d2e8-4e92-85c3-e56e2e95f68d" providerId="AD" clId="Web-{51AFAC3B-290F-4993-A6BF-50C13B8E142B}" dt="2022-06-30T18:17:51.215" v="228"/>
          <ac:picMkLst>
            <pc:docMk/>
            <pc:sldMk cId="111494709" sldId="262"/>
            <ac:picMk id="4" creationId="{0EEA3409-7E3D-6662-E00A-0573714F5B4B}"/>
          </ac:picMkLst>
        </pc:picChg>
      </pc:sldChg>
      <pc:sldChg chg="addSp delSp modSp add ord replId">
        <pc:chgData name="Denee Jenkins" userId="S::jenkinsd@oldwestbury.edu::ae230859-d2e8-4e92-85c3-e56e2e95f68d" providerId="AD" clId="Web-{51AFAC3B-290F-4993-A6BF-50C13B8E142B}" dt="2022-06-30T18:38:25.445" v="398" actId="20577"/>
        <pc:sldMkLst>
          <pc:docMk/>
          <pc:sldMk cId="78397281" sldId="263"/>
        </pc:sldMkLst>
        <pc:spChg chg="mod">
          <ac:chgData name="Denee Jenkins" userId="S::jenkinsd@oldwestbury.edu::ae230859-d2e8-4e92-85c3-e56e2e95f68d" providerId="AD" clId="Web-{51AFAC3B-290F-4993-A6BF-50C13B8E142B}" dt="2022-06-30T18:38:25.445" v="398" actId="20577"/>
          <ac:spMkLst>
            <pc:docMk/>
            <pc:sldMk cId="78397281" sldId="263"/>
            <ac:spMk id="2" creationId="{3676C2CD-F3EA-32D8-16B1-6AA20C002D0C}"/>
          </ac:spMkLst>
        </pc:spChg>
        <pc:spChg chg="mod">
          <ac:chgData name="Denee Jenkins" userId="S::jenkinsd@oldwestbury.edu::ae230859-d2e8-4e92-85c3-e56e2e95f68d" providerId="AD" clId="Web-{51AFAC3B-290F-4993-A6BF-50C13B8E142B}" dt="2022-06-30T18:13:41.219" v="224" actId="20577"/>
          <ac:spMkLst>
            <pc:docMk/>
            <pc:sldMk cId="78397281" sldId="263"/>
            <ac:spMk id="3" creationId="{8E3E1AE5-5F8A-6ED3-1260-162A2B6745E1}"/>
          </ac:spMkLst>
        </pc:spChg>
        <pc:spChg chg="del">
          <ac:chgData name="Denee Jenkins" userId="S::jenkinsd@oldwestbury.edu::ae230859-d2e8-4e92-85c3-e56e2e95f68d" providerId="AD" clId="Web-{51AFAC3B-290F-4993-A6BF-50C13B8E142B}" dt="2022-06-30T18:09:48.333" v="205"/>
          <ac:spMkLst>
            <pc:docMk/>
            <pc:sldMk cId="78397281" sldId="263"/>
            <ac:spMk id="23" creationId="{438E27F7-3F29-47F0-B30F-585059182204}"/>
          </ac:spMkLst>
        </pc:spChg>
        <pc:spChg chg="del">
          <ac:chgData name="Denee Jenkins" userId="S::jenkinsd@oldwestbury.edu::ae230859-d2e8-4e92-85c3-e56e2e95f68d" providerId="AD" clId="Web-{51AFAC3B-290F-4993-A6BF-50C13B8E142B}" dt="2022-06-30T18:09:48.333" v="205"/>
          <ac:spMkLst>
            <pc:docMk/>
            <pc:sldMk cId="78397281" sldId="263"/>
            <ac:spMk id="24" creationId="{6B16CD8D-2899-43D9-995B-DD1278D6B5CD}"/>
          </ac:spMkLst>
        </pc:spChg>
        <pc:spChg chg="del">
          <ac:chgData name="Denee Jenkins" userId="S::jenkinsd@oldwestbury.edu::ae230859-d2e8-4e92-85c3-e56e2e95f68d" providerId="AD" clId="Web-{51AFAC3B-290F-4993-A6BF-50C13B8E142B}" dt="2022-06-30T18:09:48.333" v="205"/>
          <ac:spMkLst>
            <pc:docMk/>
            <pc:sldMk cId="78397281" sldId="263"/>
            <ac:spMk id="25" creationId="{7F38A32B-CAD5-4D19-8E90-F63EB6902E33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09:48.333" v="205"/>
          <ac:spMkLst>
            <pc:docMk/>
            <pc:sldMk cId="78397281" sldId="263"/>
            <ac:spMk id="30" creationId="{438E27F7-3F29-47F0-B30F-585059182204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09:48.333" v="205"/>
          <ac:spMkLst>
            <pc:docMk/>
            <pc:sldMk cId="78397281" sldId="263"/>
            <ac:spMk id="32" creationId="{6B16CD8D-2899-43D9-995B-DD1278D6B5CD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09:48.333" v="205"/>
          <ac:spMkLst>
            <pc:docMk/>
            <pc:sldMk cId="78397281" sldId="263"/>
            <ac:spMk id="34" creationId="{7F38A32B-CAD5-4D19-8E90-F63EB6902E33}"/>
          </ac:spMkLst>
        </pc:spChg>
      </pc:sldChg>
      <pc:sldChg chg="addSp delSp modSp new mod setBg">
        <pc:chgData name="Denee Jenkins" userId="S::jenkinsd@oldwestbury.edu::ae230859-d2e8-4e92-85c3-e56e2e95f68d" providerId="AD" clId="Web-{51AFAC3B-290F-4993-A6BF-50C13B8E142B}" dt="2022-06-30T18:38:54.946" v="408"/>
        <pc:sldMkLst>
          <pc:docMk/>
          <pc:sldMk cId="1729813923" sldId="264"/>
        </pc:sldMkLst>
        <pc:spChg chg="mod">
          <ac:chgData name="Denee Jenkins" userId="S::jenkinsd@oldwestbury.edu::ae230859-d2e8-4e92-85c3-e56e2e95f68d" providerId="AD" clId="Web-{51AFAC3B-290F-4993-A6BF-50C13B8E142B}" dt="2022-06-30T18:38:54.946" v="408"/>
          <ac:spMkLst>
            <pc:docMk/>
            <pc:sldMk cId="1729813923" sldId="264"/>
            <ac:spMk id="2" creationId="{E78DA328-C1DA-81DF-598F-7EDA107703F9}"/>
          </ac:spMkLst>
        </pc:spChg>
        <pc:spChg chg="mod">
          <ac:chgData name="Denee Jenkins" userId="S::jenkinsd@oldwestbury.edu::ae230859-d2e8-4e92-85c3-e56e2e95f68d" providerId="AD" clId="Web-{51AFAC3B-290F-4993-A6BF-50C13B8E142B}" dt="2022-06-30T18:30:41.564" v="287"/>
          <ac:spMkLst>
            <pc:docMk/>
            <pc:sldMk cId="1729813923" sldId="264"/>
            <ac:spMk id="3" creationId="{BDC5B08F-99C6-EC23-50DF-44276224E606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8:54.946" v="408"/>
          <ac:spMkLst>
            <pc:docMk/>
            <pc:sldMk cId="1729813923" sldId="264"/>
            <ac:spMk id="8" creationId="{76A10F56-4600-4E72-882F-DF9A3D70548A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0:39.048" v="284"/>
          <ac:spMkLst>
            <pc:docMk/>
            <pc:sldMk cId="1729813923" sldId="264"/>
            <ac:spMk id="9" creationId="{05D1035C-3BF0-4FE0-B3A3-1062F86009CA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8:54.946" v="408"/>
          <ac:spMkLst>
            <pc:docMk/>
            <pc:sldMk cId="1729813923" sldId="264"/>
            <ac:spMk id="10" creationId="{44E7C649-57E0-4A93-B134-67101C0725AD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0:41.564" v="286"/>
          <ac:spMkLst>
            <pc:docMk/>
            <pc:sldMk cId="1729813923" sldId="264"/>
            <ac:spMk id="11" creationId="{3D75B673-1FA7-415E-8B2E-7A0550C8BDDF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0:41.564" v="286"/>
          <ac:spMkLst>
            <pc:docMk/>
            <pc:sldMk cId="1729813923" sldId="264"/>
            <ac:spMk id="12" creationId="{5ED9E2D9-EE69-4775-8CE5-9EAC35AD2F2E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8:54.946" v="408"/>
          <ac:spMkLst>
            <pc:docMk/>
            <pc:sldMk cId="1729813923" sldId="264"/>
            <ac:spMk id="15" creationId="{AA35AF4F-B82E-435B-8949-29173A0559E8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8:54.946" v="408"/>
          <ac:spMkLst>
            <pc:docMk/>
            <pc:sldMk cId="1729813923" sldId="264"/>
            <ac:spMk id="20" creationId="{76A10F56-4600-4E72-882F-DF9A3D70548A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8:54.946" v="408"/>
          <ac:spMkLst>
            <pc:docMk/>
            <pc:sldMk cId="1729813923" sldId="264"/>
            <ac:spMk id="22" creationId="{44E7C649-57E0-4A93-B134-67101C0725AD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8:54.946" v="408"/>
          <ac:spMkLst>
            <pc:docMk/>
            <pc:sldMk cId="1729813923" sldId="264"/>
            <ac:spMk id="24" creationId="{AA35AF4F-B82E-435B-8949-29173A0559E8}"/>
          </ac:spMkLst>
        </pc:spChg>
        <pc:picChg chg="add del">
          <ac:chgData name="Denee Jenkins" userId="S::jenkinsd@oldwestbury.edu::ae230859-d2e8-4e92-85c3-e56e2e95f68d" providerId="AD" clId="Web-{51AFAC3B-290F-4993-A6BF-50C13B8E142B}" dt="2022-06-30T18:30:39.048" v="284"/>
          <ac:picMkLst>
            <pc:docMk/>
            <pc:sldMk cId="1729813923" sldId="264"/>
            <ac:picMk id="5" creationId="{31E6818A-7BA3-D436-DBFC-BC3229BED122}"/>
          </ac:picMkLst>
        </pc:picChg>
        <pc:picChg chg="add del">
          <ac:chgData name="Denee Jenkins" userId="S::jenkinsd@oldwestbury.edu::ae230859-d2e8-4e92-85c3-e56e2e95f68d" providerId="AD" clId="Web-{51AFAC3B-290F-4993-A6BF-50C13B8E142B}" dt="2022-06-30T18:30:41.564" v="286"/>
          <ac:picMkLst>
            <pc:docMk/>
            <pc:sldMk cId="1729813923" sldId="264"/>
            <ac:picMk id="13" creationId="{72A51A03-40A7-459D-D86B-B40467A30258}"/>
          </ac:picMkLst>
        </pc:picChg>
      </pc:sldChg>
      <pc:sldChg chg="addSp delSp modSp new mod setBg">
        <pc:chgData name="Denee Jenkins" userId="S::jenkinsd@oldwestbury.edu::ae230859-d2e8-4e92-85c3-e56e2e95f68d" providerId="AD" clId="Web-{51AFAC3B-290F-4993-A6BF-50C13B8E142B}" dt="2022-06-30T18:39:16.853" v="413"/>
        <pc:sldMkLst>
          <pc:docMk/>
          <pc:sldMk cId="849119161" sldId="265"/>
        </pc:sldMkLst>
        <pc:spChg chg="mod">
          <ac:chgData name="Denee Jenkins" userId="S::jenkinsd@oldwestbury.edu::ae230859-d2e8-4e92-85c3-e56e2e95f68d" providerId="AD" clId="Web-{51AFAC3B-290F-4993-A6BF-50C13B8E142B}" dt="2022-06-30T18:39:10.181" v="412" actId="20577"/>
          <ac:spMkLst>
            <pc:docMk/>
            <pc:sldMk cId="849119161" sldId="265"/>
            <ac:spMk id="2" creationId="{908D623B-8DFF-FD32-2230-1D5A8BC16CFB}"/>
          </ac:spMkLst>
        </pc:spChg>
        <pc:spChg chg="mod">
          <ac:chgData name="Denee Jenkins" userId="S::jenkinsd@oldwestbury.edu::ae230859-d2e8-4e92-85c3-e56e2e95f68d" providerId="AD" clId="Web-{51AFAC3B-290F-4993-A6BF-50C13B8E142B}" dt="2022-06-30T18:33:52.572" v="314"/>
          <ac:spMkLst>
            <pc:docMk/>
            <pc:sldMk cId="849119161" sldId="265"/>
            <ac:spMk id="3" creationId="{DAF3F339-B335-EE58-9384-D6CC6CE84CE9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3:44.135" v="310"/>
          <ac:spMkLst>
            <pc:docMk/>
            <pc:sldMk cId="849119161" sldId="265"/>
            <ac:spMk id="8" creationId="{76A10F56-4600-4E72-882F-DF9A3D70548A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3:44.135" v="310"/>
          <ac:spMkLst>
            <pc:docMk/>
            <pc:sldMk cId="849119161" sldId="265"/>
            <ac:spMk id="10" creationId="{44E7C649-57E0-4A93-B134-67101C0725AD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3:44.135" v="310"/>
          <ac:spMkLst>
            <pc:docMk/>
            <pc:sldMk cId="849119161" sldId="265"/>
            <ac:spMk id="12" creationId="{AA35AF4F-B82E-435B-8949-29173A0559E8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3:52.572" v="314"/>
          <ac:spMkLst>
            <pc:docMk/>
            <pc:sldMk cId="849119161" sldId="265"/>
            <ac:spMk id="17" creationId="{76A10F56-4600-4E72-882F-DF9A3D70548A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3:52.572" v="314"/>
          <ac:spMkLst>
            <pc:docMk/>
            <pc:sldMk cId="849119161" sldId="265"/>
            <ac:spMk id="19" creationId="{44E7C649-57E0-4A93-B134-67101C0725AD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3:52.572" v="314"/>
          <ac:spMkLst>
            <pc:docMk/>
            <pc:sldMk cId="849119161" sldId="265"/>
            <ac:spMk id="21" creationId="{AA35AF4F-B82E-435B-8949-29173A0559E8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9:16.853" v="413"/>
          <ac:spMkLst>
            <pc:docMk/>
            <pc:sldMk cId="849119161" sldId="265"/>
            <ac:spMk id="26" creationId="{76A10F56-4600-4E72-882F-DF9A3D70548A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9:16.853" v="413"/>
          <ac:spMkLst>
            <pc:docMk/>
            <pc:sldMk cId="849119161" sldId="265"/>
            <ac:spMk id="28" creationId="{44E7C649-57E0-4A93-B134-67101C0725AD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39:16.853" v="413"/>
          <ac:spMkLst>
            <pc:docMk/>
            <pc:sldMk cId="849119161" sldId="265"/>
            <ac:spMk id="30" creationId="{AA35AF4F-B82E-435B-8949-29173A0559E8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9:16.853" v="413"/>
          <ac:spMkLst>
            <pc:docMk/>
            <pc:sldMk cId="849119161" sldId="265"/>
            <ac:spMk id="35" creationId="{76A10F56-4600-4E72-882F-DF9A3D70548A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9:16.853" v="413"/>
          <ac:spMkLst>
            <pc:docMk/>
            <pc:sldMk cId="849119161" sldId="265"/>
            <ac:spMk id="37" creationId="{44E7C649-57E0-4A93-B134-67101C0725AD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39:16.853" v="413"/>
          <ac:spMkLst>
            <pc:docMk/>
            <pc:sldMk cId="849119161" sldId="265"/>
            <ac:spMk id="39" creationId="{AA35AF4F-B82E-435B-8949-29173A0559E8}"/>
          </ac:spMkLst>
        </pc:spChg>
      </pc:sldChg>
      <pc:sldChg chg="addSp delSp modSp new mod setBg">
        <pc:chgData name="Denee Jenkins" userId="S::jenkinsd@oldwestbury.edu::ae230859-d2e8-4e92-85c3-e56e2e95f68d" providerId="AD" clId="Web-{51AFAC3B-290F-4993-A6BF-50C13B8E142B}" dt="2022-06-30T18:46:42.796" v="528"/>
        <pc:sldMkLst>
          <pc:docMk/>
          <pc:sldMk cId="3677609377" sldId="266"/>
        </pc:sldMkLst>
        <pc:spChg chg="mod">
          <ac:chgData name="Denee Jenkins" userId="S::jenkinsd@oldwestbury.edu::ae230859-d2e8-4e92-85c3-e56e2e95f68d" providerId="AD" clId="Web-{51AFAC3B-290F-4993-A6BF-50C13B8E142B}" dt="2022-06-30T18:46:42.796" v="528"/>
          <ac:spMkLst>
            <pc:docMk/>
            <pc:sldMk cId="3677609377" sldId="266"/>
            <ac:spMk id="2" creationId="{5AF3B672-696E-7504-6F38-A950B9830951}"/>
          </ac:spMkLst>
        </pc:spChg>
        <pc:spChg chg="mod">
          <ac:chgData name="Denee Jenkins" userId="S::jenkinsd@oldwestbury.edu::ae230859-d2e8-4e92-85c3-e56e2e95f68d" providerId="AD" clId="Web-{51AFAC3B-290F-4993-A6BF-50C13B8E142B}" dt="2022-06-30T18:46:42.796" v="528"/>
          <ac:spMkLst>
            <pc:docMk/>
            <pc:sldMk cId="3677609377" sldId="266"/>
            <ac:spMk id="3" creationId="{3F0D9474-5544-6B1E-72ED-C4424DD7D2A2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46:42.796" v="527"/>
          <ac:spMkLst>
            <pc:docMk/>
            <pc:sldMk cId="3677609377" sldId="266"/>
            <ac:spMk id="6" creationId="{769CF112-CE49-4CE6-991F-E4A6FCAD4EC4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46:11.294" v="515"/>
          <ac:spMkLst>
            <pc:docMk/>
            <pc:sldMk cId="3677609377" sldId="266"/>
            <ac:spMk id="8" creationId="{AFAE2A12-140C-4527-B721-72C1DD3FC66D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46:20.732" v="517"/>
          <ac:spMkLst>
            <pc:docMk/>
            <pc:sldMk cId="3677609377" sldId="266"/>
            <ac:spMk id="9" creationId="{769CF112-CE49-4CE6-991F-E4A6FCAD4EC4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46:11.294" v="515"/>
          <ac:spMkLst>
            <pc:docMk/>
            <pc:sldMk cId="3677609377" sldId="266"/>
            <ac:spMk id="10" creationId="{A5B43FC7-6A19-4DF3-8506-485B555007D9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46:42.796" v="528"/>
          <ac:spMkLst>
            <pc:docMk/>
            <pc:sldMk cId="3677609377" sldId="266"/>
            <ac:spMk id="11" creationId="{6E9D6223-8D87-4038-BE74-D5224B024FFD}"/>
          </ac:spMkLst>
        </pc:spChg>
        <pc:spChg chg="add del">
          <ac:chgData name="Denee Jenkins" userId="S::jenkinsd@oldwestbury.edu::ae230859-d2e8-4e92-85c3-e56e2e95f68d" providerId="AD" clId="Web-{51AFAC3B-290F-4993-A6BF-50C13B8E142B}" dt="2022-06-30T18:46:11.294" v="515"/>
          <ac:spMkLst>
            <pc:docMk/>
            <pc:sldMk cId="3677609377" sldId="266"/>
            <ac:spMk id="12" creationId="{7E689040-6301-4CD3-A20F-EA809EAD514F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46:42.796" v="528"/>
          <ac:spMkLst>
            <pc:docMk/>
            <pc:sldMk cId="3677609377" sldId="266"/>
            <ac:spMk id="13" creationId="{A46FBF49-EC0D-4E09-A77B-DB4E8257E7EA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46:42.796" v="528"/>
          <ac:spMkLst>
            <pc:docMk/>
            <pc:sldMk cId="3677609377" sldId="266"/>
            <ac:spMk id="14" creationId="{15BE2CF8-7196-4BC3-B312-B0EE486D92FB}"/>
          </ac:spMkLst>
        </pc:spChg>
        <pc:spChg chg="add">
          <ac:chgData name="Denee Jenkins" userId="S::jenkinsd@oldwestbury.edu::ae230859-d2e8-4e92-85c3-e56e2e95f68d" providerId="AD" clId="Web-{51AFAC3B-290F-4993-A6BF-50C13B8E142B}" dt="2022-06-30T18:46:42.796" v="528"/>
          <ac:spMkLst>
            <pc:docMk/>
            <pc:sldMk cId="3677609377" sldId="266"/>
            <ac:spMk id="15" creationId="{63AA13D0-BF0A-4B8F-9FD6-CAE2DCD93980}"/>
          </ac:spMkLst>
        </pc:spChg>
        <pc:picChg chg="add del">
          <ac:chgData name="Denee Jenkins" userId="S::jenkinsd@oldwestbury.edu::ae230859-d2e8-4e92-85c3-e56e2e95f68d" providerId="AD" clId="Web-{51AFAC3B-290F-4993-A6BF-50C13B8E142B}" dt="2022-06-30T18:46:20.732" v="517"/>
          <ac:picMkLst>
            <pc:docMk/>
            <pc:sldMk cId="3677609377" sldId="266"/>
            <ac:picMk id="5" creationId="{4F729349-C216-28C5-C890-B82A1246210A}"/>
          </ac:picMkLst>
        </pc:picChg>
        <pc:picChg chg="add del">
          <ac:chgData name="Denee Jenkins" userId="S::jenkinsd@oldwestbury.edu::ae230859-d2e8-4e92-85c3-e56e2e95f68d" providerId="AD" clId="Web-{51AFAC3B-290F-4993-A6BF-50C13B8E142B}" dt="2022-06-30T18:46:42.796" v="527"/>
          <ac:picMkLst>
            <pc:docMk/>
            <pc:sldMk cId="3677609377" sldId="266"/>
            <ac:picMk id="7" creationId="{FEA7FEB9-1283-0366-4919-80C61EBD29D5}"/>
          </ac:picMkLst>
        </pc:picChg>
      </pc:sldChg>
      <pc:sldMasterChg chg="add del addSldLayout delSldLayout">
        <pc:chgData name="Denee Jenkins" userId="S::jenkinsd@oldwestbury.edu::ae230859-d2e8-4e92-85c3-e56e2e95f68d" providerId="AD" clId="Web-{51AFAC3B-290F-4993-A6BF-50C13B8E142B}" dt="2022-06-30T16:24:44.050" v="80"/>
        <pc:sldMasterMkLst>
          <pc:docMk/>
          <pc:sldMasterMk cId="2460954070" sldId="2147483660"/>
        </pc:sldMasterMkLst>
        <pc:sldLayoutChg chg="add del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Denee Jenkins" userId="S::jenkinsd@oldwestbury.edu::ae230859-d2e8-4e92-85c3-e56e2e95f68d" providerId="AD" clId="Web-{51AFAC3B-290F-4993-A6BF-50C13B8E142B}" dt="2022-06-30T16:24:34.300" v="77"/>
        <pc:sldMasterMkLst>
          <pc:docMk/>
          <pc:sldMasterMk cId="1851409563" sldId="2147483685"/>
        </pc:sldMasterMkLst>
        <pc:sldLayoutChg chg="add del">
          <pc:chgData name="Denee Jenkins" userId="S::jenkinsd@oldwestbury.edu::ae230859-d2e8-4e92-85c3-e56e2e95f68d" providerId="AD" clId="Web-{51AFAC3B-290F-4993-A6BF-50C13B8E142B}" dt="2022-06-30T16:24:34.300" v="77"/>
          <pc:sldLayoutMkLst>
            <pc:docMk/>
            <pc:sldMasterMk cId="1851409563" sldId="2147483685"/>
            <pc:sldLayoutMk cId="495436329" sldId="2147483674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34.300" v="77"/>
          <pc:sldLayoutMkLst>
            <pc:docMk/>
            <pc:sldMasterMk cId="1851409563" sldId="2147483685"/>
            <pc:sldLayoutMk cId="1350594815" sldId="2147483675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34.300" v="77"/>
          <pc:sldLayoutMkLst>
            <pc:docMk/>
            <pc:sldMasterMk cId="1851409563" sldId="2147483685"/>
            <pc:sldLayoutMk cId="2732870839" sldId="2147483676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34.300" v="77"/>
          <pc:sldLayoutMkLst>
            <pc:docMk/>
            <pc:sldMasterMk cId="1851409563" sldId="2147483685"/>
            <pc:sldLayoutMk cId="1953244603" sldId="2147483677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34.300" v="77"/>
          <pc:sldLayoutMkLst>
            <pc:docMk/>
            <pc:sldMasterMk cId="1851409563" sldId="2147483685"/>
            <pc:sldLayoutMk cId="4065365009" sldId="2147483678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34.300" v="77"/>
          <pc:sldLayoutMkLst>
            <pc:docMk/>
            <pc:sldMasterMk cId="1851409563" sldId="2147483685"/>
            <pc:sldLayoutMk cId="400926796" sldId="2147483679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34.300" v="77"/>
          <pc:sldLayoutMkLst>
            <pc:docMk/>
            <pc:sldMasterMk cId="1851409563" sldId="2147483685"/>
            <pc:sldLayoutMk cId="2598101671" sldId="2147483680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34.300" v="77"/>
          <pc:sldLayoutMkLst>
            <pc:docMk/>
            <pc:sldMasterMk cId="1851409563" sldId="2147483685"/>
            <pc:sldLayoutMk cId="3438292185" sldId="2147483681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34.300" v="77"/>
          <pc:sldLayoutMkLst>
            <pc:docMk/>
            <pc:sldMasterMk cId="1851409563" sldId="2147483685"/>
            <pc:sldLayoutMk cId="3986552365" sldId="2147483682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34.300" v="77"/>
          <pc:sldLayoutMkLst>
            <pc:docMk/>
            <pc:sldMasterMk cId="1851409563" sldId="2147483685"/>
            <pc:sldLayoutMk cId="3785460821" sldId="2147483683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34.300" v="77"/>
          <pc:sldLayoutMkLst>
            <pc:docMk/>
            <pc:sldMasterMk cId="1851409563" sldId="2147483685"/>
            <pc:sldLayoutMk cId="3922105800" sldId="2147483684"/>
          </pc:sldLayoutMkLst>
        </pc:sldLayoutChg>
      </pc:sldMasterChg>
      <pc:sldMasterChg chg="add addSldLayout">
        <pc:chgData name="Denee Jenkins" userId="S::jenkinsd@oldwestbury.edu::ae230859-d2e8-4e92-85c3-e56e2e95f68d" providerId="AD" clId="Web-{51AFAC3B-290F-4993-A6BF-50C13B8E142B}" dt="2022-06-30T16:24:44.050" v="80"/>
        <pc:sldMasterMkLst>
          <pc:docMk/>
          <pc:sldMasterMk cId="3428645264" sldId="2147483698"/>
        </pc:sldMasterMkLst>
        <pc:sldLayoutChg chg="add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3428645264" sldId="2147483698"/>
            <pc:sldLayoutMk cId="3506394161" sldId="2147483687"/>
          </pc:sldLayoutMkLst>
        </pc:sldLayoutChg>
        <pc:sldLayoutChg chg="add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3428645264" sldId="2147483698"/>
            <pc:sldLayoutMk cId="3840947762" sldId="2147483688"/>
          </pc:sldLayoutMkLst>
        </pc:sldLayoutChg>
        <pc:sldLayoutChg chg="add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3428645264" sldId="2147483698"/>
            <pc:sldLayoutMk cId="4212946864" sldId="2147483689"/>
          </pc:sldLayoutMkLst>
        </pc:sldLayoutChg>
        <pc:sldLayoutChg chg="add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3428645264" sldId="2147483698"/>
            <pc:sldLayoutMk cId="1391174170" sldId="2147483690"/>
          </pc:sldLayoutMkLst>
        </pc:sldLayoutChg>
        <pc:sldLayoutChg chg="add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3428645264" sldId="2147483698"/>
            <pc:sldLayoutMk cId="4102152747" sldId="2147483691"/>
          </pc:sldLayoutMkLst>
        </pc:sldLayoutChg>
        <pc:sldLayoutChg chg="add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3428645264" sldId="2147483698"/>
            <pc:sldLayoutMk cId="3347028140" sldId="2147483692"/>
          </pc:sldLayoutMkLst>
        </pc:sldLayoutChg>
        <pc:sldLayoutChg chg="add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3428645264" sldId="2147483698"/>
            <pc:sldLayoutMk cId="2077440541" sldId="2147483693"/>
          </pc:sldLayoutMkLst>
        </pc:sldLayoutChg>
        <pc:sldLayoutChg chg="add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3428645264" sldId="2147483698"/>
            <pc:sldLayoutMk cId="1397093287" sldId="2147483694"/>
          </pc:sldLayoutMkLst>
        </pc:sldLayoutChg>
        <pc:sldLayoutChg chg="add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3428645264" sldId="2147483698"/>
            <pc:sldLayoutMk cId="116319164" sldId="2147483695"/>
          </pc:sldLayoutMkLst>
        </pc:sldLayoutChg>
        <pc:sldLayoutChg chg="add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3428645264" sldId="2147483698"/>
            <pc:sldLayoutMk cId="1408058964" sldId="2147483696"/>
          </pc:sldLayoutMkLst>
        </pc:sldLayoutChg>
        <pc:sldLayoutChg chg="add">
          <pc:chgData name="Denee Jenkins" userId="S::jenkinsd@oldwestbury.edu::ae230859-d2e8-4e92-85c3-e56e2e95f68d" providerId="AD" clId="Web-{51AFAC3B-290F-4993-A6BF-50C13B8E142B}" dt="2022-06-30T16:24:44.050" v="80"/>
          <pc:sldLayoutMkLst>
            <pc:docMk/>
            <pc:sldMasterMk cId="3428645264" sldId="2147483698"/>
            <pc:sldLayoutMk cId="3674189055" sldId="2147483697"/>
          </pc:sldLayoutMkLst>
        </pc:sldLayoutChg>
      </pc:sldMasterChg>
      <pc:sldMasterChg chg="add del addSldLayout delSldLayout">
        <pc:chgData name="Denee Jenkins" userId="S::jenkinsd@oldwestbury.edu::ae230859-d2e8-4e92-85c3-e56e2e95f68d" providerId="AD" clId="Web-{51AFAC3B-290F-4993-A6BF-50C13B8E142B}" dt="2022-06-30T16:24:27.206" v="71"/>
        <pc:sldMasterMkLst>
          <pc:docMk/>
          <pc:sldMasterMk cId="4109438235" sldId="2147483698"/>
        </pc:sldMasterMkLst>
        <pc:sldLayoutChg chg="add del">
          <pc:chgData name="Denee Jenkins" userId="S::jenkinsd@oldwestbury.edu::ae230859-d2e8-4e92-85c3-e56e2e95f68d" providerId="AD" clId="Web-{51AFAC3B-290F-4993-A6BF-50C13B8E142B}" dt="2022-06-30T16:24:27.206" v="71"/>
          <pc:sldLayoutMkLst>
            <pc:docMk/>
            <pc:sldMasterMk cId="4109438235" sldId="2147483698"/>
            <pc:sldLayoutMk cId="4137920829" sldId="2147483687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27.206" v="71"/>
          <pc:sldLayoutMkLst>
            <pc:docMk/>
            <pc:sldMasterMk cId="4109438235" sldId="2147483698"/>
            <pc:sldLayoutMk cId="1123972616" sldId="2147483688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27.206" v="71"/>
          <pc:sldLayoutMkLst>
            <pc:docMk/>
            <pc:sldMasterMk cId="4109438235" sldId="2147483698"/>
            <pc:sldLayoutMk cId="1952883449" sldId="2147483689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27.206" v="71"/>
          <pc:sldLayoutMkLst>
            <pc:docMk/>
            <pc:sldMasterMk cId="4109438235" sldId="2147483698"/>
            <pc:sldLayoutMk cId="2849707197" sldId="2147483690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27.206" v="71"/>
          <pc:sldLayoutMkLst>
            <pc:docMk/>
            <pc:sldMasterMk cId="4109438235" sldId="2147483698"/>
            <pc:sldLayoutMk cId="2400278146" sldId="2147483691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27.206" v="71"/>
          <pc:sldLayoutMkLst>
            <pc:docMk/>
            <pc:sldMasterMk cId="4109438235" sldId="2147483698"/>
            <pc:sldLayoutMk cId="972260841" sldId="2147483692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27.206" v="71"/>
          <pc:sldLayoutMkLst>
            <pc:docMk/>
            <pc:sldMasterMk cId="4109438235" sldId="2147483698"/>
            <pc:sldLayoutMk cId="3034323859" sldId="2147483693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27.206" v="71"/>
          <pc:sldLayoutMkLst>
            <pc:docMk/>
            <pc:sldMasterMk cId="4109438235" sldId="2147483698"/>
            <pc:sldLayoutMk cId="1404531891" sldId="2147483694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27.206" v="71"/>
          <pc:sldLayoutMkLst>
            <pc:docMk/>
            <pc:sldMasterMk cId="4109438235" sldId="2147483698"/>
            <pc:sldLayoutMk cId="933549552" sldId="2147483695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27.206" v="71"/>
          <pc:sldLayoutMkLst>
            <pc:docMk/>
            <pc:sldMasterMk cId="4109438235" sldId="2147483698"/>
            <pc:sldLayoutMk cId="2958800615" sldId="2147483696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27.206" v="71"/>
          <pc:sldLayoutMkLst>
            <pc:docMk/>
            <pc:sldMasterMk cId="4109438235" sldId="2147483698"/>
            <pc:sldLayoutMk cId="93736430" sldId="2147483697"/>
          </pc:sldLayoutMkLst>
        </pc:sldLayoutChg>
      </pc:sldMasterChg>
      <pc:sldMasterChg chg="add del addSldLayout delSldLayout">
        <pc:chgData name="Denee Jenkins" userId="S::jenkinsd@oldwestbury.edu::ae230859-d2e8-4e92-85c3-e56e2e95f68d" providerId="AD" clId="Web-{51AFAC3B-290F-4993-A6BF-50C13B8E142B}" dt="2022-06-30T16:24:44.003" v="79"/>
        <pc:sldMasterMkLst>
          <pc:docMk/>
          <pc:sldMasterMk cId="1866081173" sldId="2147483737"/>
        </pc:sldMasterMkLst>
        <pc:sldLayoutChg chg="add del">
          <pc:chgData name="Denee Jenkins" userId="S::jenkinsd@oldwestbury.edu::ae230859-d2e8-4e92-85c3-e56e2e95f68d" providerId="AD" clId="Web-{51AFAC3B-290F-4993-A6BF-50C13B8E142B}" dt="2022-06-30T16:24:44.003" v="79"/>
          <pc:sldLayoutMkLst>
            <pc:docMk/>
            <pc:sldMasterMk cId="1866081173" sldId="2147483737"/>
            <pc:sldLayoutMk cId="2068992527" sldId="2147483726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03" v="79"/>
          <pc:sldLayoutMkLst>
            <pc:docMk/>
            <pc:sldMasterMk cId="1866081173" sldId="2147483737"/>
            <pc:sldLayoutMk cId="2854163258" sldId="2147483727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03" v="79"/>
          <pc:sldLayoutMkLst>
            <pc:docMk/>
            <pc:sldMasterMk cId="1866081173" sldId="2147483737"/>
            <pc:sldLayoutMk cId="269250597" sldId="2147483728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03" v="79"/>
          <pc:sldLayoutMkLst>
            <pc:docMk/>
            <pc:sldMasterMk cId="1866081173" sldId="2147483737"/>
            <pc:sldLayoutMk cId="4154037490" sldId="2147483729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03" v="79"/>
          <pc:sldLayoutMkLst>
            <pc:docMk/>
            <pc:sldMasterMk cId="1866081173" sldId="2147483737"/>
            <pc:sldLayoutMk cId="159962750" sldId="2147483730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03" v="79"/>
          <pc:sldLayoutMkLst>
            <pc:docMk/>
            <pc:sldMasterMk cId="1866081173" sldId="2147483737"/>
            <pc:sldLayoutMk cId="1359920135" sldId="2147483731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03" v="79"/>
          <pc:sldLayoutMkLst>
            <pc:docMk/>
            <pc:sldMasterMk cId="1866081173" sldId="2147483737"/>
            <pc:sldLayoutMk cId="633797149" sldId="2147483732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03" v="79"/>
          <pc:sldLayoutMkLst>
            <pc:docMk/>
            <pc:sldMasterMk cId="1866081173" sldId="2147483737"/>
            <pc:sldLayoutMk cId="1140829602" sldId="2147483733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03" v="79"/>
          <pc:sldLayoutMkLst>
            <pc:docMk/>
            <pc:sldMasterMk cId="1866081173" sldId="2147483737"/>
            <pc:sldLayoutMk cId="3963016994" sldId="2147483734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03" v="79"/>
          <pc:sldLayoutMkLst>
            <pc:docMk/>
            <pc:sldMasterMk cId="1866081173" sldId="2147483737"/>
            <pc:sldLayoutMk cId="4043810010" sldId="2147483735"/>
          </pc:sldLayoutMkLst>
        </pc:sldLayoutChg>
        <pc:sldLayoutChg chg="add del">
          <pc:chgData name="Denee Jenkins" userId="S::jenkinsd@oldwestbury.edu::ae230859-d2e8-4e92-85c3-e56e2e95f68d" providerId="AD" clId="Web-{51AFAC3B-290F-4993-A6BF-50C13B8E142B}" dt="2022-06-30T16:24:44.003" v="79"/>
          <pc:sldLayoutMkLst>
            <pc:docMk/>
            <pc:sldMasterMk cId="1866081173" sldId="2147483737"/>
            <pc:sldLayoutMk cId="1621383166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5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4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4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365.com/owa/calendar/fe39056faa1c459faa351e0d39fa181d@oldwestbury.edu/d7c2918d17a84b68b737319b87f88dc714403933047019543533/calendar.i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365.com/calendar/published/fe39056faa1c459faa351e0d39fa181d@oldwestbury.edu/d7c2918d17a84b68b737319b87f88dc714403933047019543533/calendar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365.com/calendar/published/fe39056faa1c459faa351e0d39fa181d@oldwestbury.edu/d7c2918d17a84b68b737319b87f88dc714403933047019543533/calendar.html" TargetMode="External"/><Relationship Id="rId2" Type="http://schemas.openxmlformats.org/officeDocument/2006/relationships/hyperlink" Target="https://calendar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utlook.office365.com/calendar/published/fe39056faa1c459faa351e0d39fa181d@oldwestbury.edu/d7c2918d17a84b68b737319b87f88dc714403933047019543533/calenda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>
                <a:cs typeface="Calibri Light"/>
              </a:rPr>
              <a:t>Adding the OW Campus Wide Events Calendar to Your Personal Calendar</a:t>
            </a:r>
            <a:endParaRPr lang="en-US" sz="3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Outlook, Google Calendar, and iCal</a:t>
            </a:r>
            <a:endParaRPr lang="en-US"/>
          </a:p>
        </p:txBody>
      </p:sp>
      <p:pic>
        <p:nvPicPr>
          <p:cNvPr id="34" name="Picture 3" descr="Side view of a white calendar">
            <a:extLst>
              <a:ext uri="{FF2B5EF4-FFF2-40B4-BE49-F238E27FC236}">
                <a16:creationId xmlns:a16="http://schemas.microsoft.com/office/drawing/2014/main" id="{56D67581-9C3C-E087-BEE6-0513157C9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38" r="4" b="4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5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3B672-696E-7504-6F38-A950B983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Overview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9474-5544-6B1E-72ED-C4424DD7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Using the URLs below, you can use your preferred calendar system to subscribe to the calendar. </a:t>
            </a:r>
          </a:p>
          <a:p>
            <a:pPr>
              <a:lnSpc>
                <a:spcPct val="110000"/>
              </a:lnSpc>
            </a:pPr>
            <a:r>
              <a:rPr lang="en-US" sz="1400"/>
              <a:t>In the next slides/pages are some basic instructions to subscribe to calendars using some popular apps. </a:t>
            </a:r>
            <a:r>
              <a:rPr lang="en-US" sz="1400">
                <a:ea typeface="+mn-lt"/>
                <a:cs typeface="+mn-lt"/>
              </a:rPr>
              <a:t> The calendar will update automatically as changes are made if you follow the instructions provided in the guide.</a:t>
            </a:r>
          </a:p>
          <a:p>
            <a:pPr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Links to Calendar</a:t>
            </a:r>
          </a:p>
          <a:p>
            <a:pPr lvl="1"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HTML: </a:t>
            </a:r>
            <a:r>
              <a:rPr lang="en-US" sz="1400">
                <a:ea typeface="+mn-lt"/>
                <a:cs typeface="+mn-lt"/>
              </a:rPr>
              <a:t>https://outlook.office365.com/owa/calendar/fe39056faa1c459faa351e0d39fa181d@oldwestbury.edu/d7c2918d17a84b68b737319b87f88dc714403933047019543533/calendar.html</a:t>
            </a:r>
          </a:p>
          <a:p>
            <a:pPr lvl="1">
              <a:lnSpc>
                <a:spcPct val="110000"/>
              </a:lnSpc>
            </a:pPr>
            <a:r>
              <a:rPr lang="en-US" sz="1400" b="1">
                <a:ea typeface="+mn-lt"/>
                <a:cs typeface="+mn-lt"/>
              </a:rPr>
              <a:t>ICS:</a:t>
            </a:r>
            <a:r>
              <a:rPr lang="en-US" sz="1400">
                <a:ea typeface="+mn-lt"/>
                <a:cs typeface="+mn-lt"/>
              </a:rPr>
              <a:t> https://outlook.office365.com/owa/calendar/fe39056faa1c459faa351e0d39fa181d@oldwestbury.edu/d7c2918d17a84b68b737319b87f88dc714403933047019543533/calendar.ics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0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BA20A-A8D0-5056-3481-7EFADF84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/>
              <a:t>Outlook Desktop App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EA3409-7E3D-6662-E00A-0573714F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89" y="2636839"/>
            <a:ext cx="4012061" cy="3501162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9FCA-8410-397F-F6E3-F1E68FE5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Open your Outlook calendar.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On the </a:t>
            </a:r>
            <a:r>
              <a:rPr lang="en-US" sz="1700" i="1" dirty="0">
                <a:ea typeface="+mn-lt"/>
                <a:cs typeface="+mn-lt"/>
              </a:rPr>
              <a:t>Home</a:t>
            </a:r>
            <a:r>
              <a:rPr lang="en-US" sz="1700" dirty="0">
                <a:ea typeface="+mn-lt"/>
                <a:cs typeface="+mn-lt"/>
              </a:rPr>
              <a:t> tab, in the </a:t>
            </a:r>
            <a:r>
              <a:rPr lang="en-US" sz="1700" i="1" dirty="0">
                <a:ea typeface="+mn-lt"/>
                <a:cs typeface="+mn-lt"/>
              </a:rPr>
              <a:t>Manage Calendars</a:t>
            </a:r>
            <a:r>
              <a:rPr lang="en-US" sz="1700" dirty="0">
                <a:ea typeface="+mn-lt"/>
                <a:cs typeface="+mn-lt"/>
              </a:rPr>
              <a:t> group, and click </a:t>
            </a:r>
            <a:r>
              <a:rPr lang="en-US" sz="1700" b="1" dirty="0">
                <a:ea typeface="+mn-lt"/>
                <a:cs typeface="+mn-lt"/>
              </a:rPr>
              <a:t>Add Calendar</a:t>
            </a:r>
            <a:r>
              <a:rPr lang="en-US" sz="1700" dirty="0">
                <a:ea typeface="+mn-lt"/>
                <a:cs typeface="+mn-lt"/>
              </a:rPr>
              <a:t> &gt; </a:t>
            </a:r>
            <a:r>
              <a:rPr lang="en-US" sz="1700" b="1" dirty="0">
                <a:ea typeface="+mn-lt"/>
                <a:cs typeface="+mn-lt"/>
              </a:rPr>
              <a:t>From Internet…</a:t>
            </a:r>
            <a:endParaRPr lang="en-US" sz="1700" b="1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In the </a:t>
            </a:r>
            <a:r>
              <a:rPr lang="en-US" sz="1700" i="1" dirty="0">
                <a:ea typeface="+mn-lt"/>
                <a:cs typeface="+mn-lt"/>
              </a:rPr>
              <a:t>New Internet Calendar Subscription</a:t>
            </a:r>
            <a:r>
              <a:rPr lang="en-US" sz="1700" dirty="0">
                <a:ea typeface="+mn-lt"/>
                <a:cs typeface="+mn-lt"/>
              </a:rPr>
              <a:t> dialog box, paste </a:t>
            </a:r>
            <a:r>
              <a:rPr lang="en-US" sz="1700" dirty="0">
                <a:ea typeface="+mn-lt"/>
                <a:cs typeface="+mn-lt"/>
                <a:hlinkClick r:id="rId3"/>
              </a:rPr>
              <a:t>the link that ends in .ics</a:t>
            </a:r>
            <a:r>
              <a:rPr lang="en-US" sz="1700" dirty="0">
                <a:ea typeface="+mn-lt"/>
                <a:cs typeface="+mn-lt"/>
                <a:hlinkClick r:id="rId3"/>
              </a:rPr>
              <a:t>.</a:t>
            </a:r>
            <a:r>
              <a:rPr lang="en-US" sz="1700" dirty="0">
                <a:ea typeface="+mn-lt"/>
                <a:cs typeface="+mn-lt"/>
              </a:rPr>
              <a:t> 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Outlook will ask you to confirm that you want to add this Internet Calendar and subscribe to updates. Click </a:t>
            </a:r>
            <a:r>
              <a:rPr lang="en-US" sz="1700" i="1" dirty="0">
                <a:ea typeface="+mn-lt"/>
                <a:cs typeface="+mn-lt"/>
              </a:rPr>
              <a:t>Yes</a:t>
            </a:r>
            <a:r>
              <a:rPr lang="en-US" sz="1700" dirty="0">
                <a:ea typeface="+mn-lt"/>
                <a:cs typeface="+mn-lt"/>
              </a:rPr>
              <a:t> to import the calendar with the default settings, which work just fine for the most part, or click </a:t>
            </a:r>
            <a:r>
              <a:rPr lang="en-US" sz="1700" i="1" dirty="0">
                <a:ea typeface="+mn-lt"/>
                <a:cs typeface="+mn-lt"/>
              </a:rPr>
              <a:t>Advanced</a:t>
            </a:r>
            <a:r>
              <a:rPr lang="en-US" sz="1700" dirty="0">
                <a:ea typeface="+mn-lt"/>
                <a:cs typeface="+mn-lt"/>
              </a:rPr>
              <a:t> to configure custom settings.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In a moment, the Internet calendar will appear under </a:t>
            </a:r>
            <a:r>
              <a:rPr lang="en-US" sz="1700" i="1" dirty="0">
                <a:ea typeface="+mn-lt"/>
                <a:cs typeface="+mn-lt"/>
              </a:rPr>
              <a:t>Other Calendars</a:t>
            </a:r>
            <a:r>
              <a:rPr lang="en-US" sz="1700" dirty="0">
                <a:ea typeface="+mn-lt"/>
                <a:cs typeface="+mn-lt"/>
              </a:rPr>
              <a:t> in your Outlook.</a:t>
            </a:r>
            <a:endParaRPr lang="en-US" sz="1700" dirty="0"/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1149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6C2CD-F3EA-32D8-16B1-6AA20C00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/>
              <a:t>Outlook Online/365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89438C2-D564-51A9-A885-57E6D6EB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29" y="2636839"/>
            <a:ext cx="3214181" cy="3501162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1AE5-5F8A-6ED3-1260-162A2B67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Sign in to Outlook on the web.</a:t>
            </a:r>
          </a:p>
          <a:p>
            <a:r>
              <a:rPr lang="en-US">
                <a:ea typeface="+mn-lt"/>
                <a:cs typeface="+mn-lt"/>
              </a:rPr>
              <a:t>Select </a:t>
            </a:r>
            <a:r>
              <a:rPr lang="en-US" b="1">
                <a:ea typeface="+mn-lt"/>
                <a:cs typeface="+mn-lt"/>
              </a:rPr>
              <a:t>Calendar</a:t>
            </a:r>
            <a:r>
              <a:rPr lang="en-US">
                <a:ea typeface="+mn-lt"/>
                <a:cs typeface="+mn-lt"/>
              </a:rPr>
              <a:t> to go to Calendar.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 the navigation pane, select Import calendar.</a:t>
            </a: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Under </a:t>
            </a:r>
            <a:r>
              <a:rPr lang="en-US" b="1">
                <a:ea typeface="+mn-lt"/>
                <a:cs typeface="+mn-lt"/>
              </a:rPr>
              <a:t>Import calendar</a:t>
            </a:r>
            <a:r>
              <a:rPr lang="en-US">
                <a:ea typeface="+mn-lt"/>
                <a:cs typeface="+mn-lt"/>
              </a:rPr>
              <a:t>, select </a:t>
            </a:r>
            <a:r>
              <a:rPr lang="en-US" b="1">
                <a:ea typeface="+mn-lt"/>
                <a:cs typeface="+mn-lt"/>
              </a:rPr>
              <a:t>From web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Under </a:t>
            </a:r>
            <a:r>
              <a:rPr lang="en-US" b="1">
                <a:ea typeface="+mn-lt"/>
                <a:cs typeface="+mn-lt"/>
              </a:rPr>
              <a:t>Link to the calendar</a:t>
            </a:r>
            <a:r>
              <a:rPr lang="en-US">
                <a:ea typeface="+mn-lt"/>
                <a:cs typeface="+mn-lt"/>
              </a:rPr>
              <a:t>, type </a:t>
            </a:r>
            <a:r>
              <a:rPr lang="en-US">
                <a:ea typeface="+mn-lt"/>
                <a:cs typeface="+mn-lt"/>
                <a:hlinkClick r:id="rId3"/>
              </a:rPr>
              <a:t>the URL</a:t>
            </a:r>
            <a:r>
              <a:rPr lang="en-US">
                <a:ea typeface="+mn-lt"/>
                <a:cs typeface="+mn-lt"/>
              </a:rPr>
              <a:t> for the linked calendar.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Under </a:t>
            </a:r>
            <a:r>
              <a:rPr lang="en-US" b="1">
                <a:ea typeface="+mn-lt"/>
                <a:cs typeface="+mn-lt"/>
              </a:rPr>
              <a:t>Calendar name</a:t>
            </a:r>
            <a:r>
              <a:rPr lang="en-US">
                <a:ea typeface="+mn-lt"/>
                <a:cs typeface="+mn-lt"/>
              </a:rPr>
              <a:t>, type the name you want to use for the calendar.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Select </a:t>
            </a:r>
            <a:r>
              <a:rPr lang="en-US" b="1">
                <a:ea typeface="+mn-lt"/>
                <a:cs typeface="+mn-lt"/>
              </a:rPr>
              <a:t>Import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39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DA328-C1DA-81DF-598F-7EDA1077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sz="2500">
                <a:ea typeface="+mj-lt"/>
                <a:cs typeface="+mj-lt"/>
              </a:rPr>
              <a:t>Google &amp;</a:t>
            </a:r>
            <a:br>
              <a:rPr lang="en-US" sz="2500">
                <a:ea typeface="+mj-lt"/>
                <a:cs typeface="+mj-lt"/>
              </a:rPr>
            </a:br>
            <a:r>
              <a:rPr lang="en-US" sz="2500">
                <a:ea typeface="+mj-lt"/>
                <a:cs typeface="+mj-lt"/>
              </a:rPr>
              <a:t>Android Calendar</a:t>
            </a:r>
            <a:endParaRPr lang="en-US" sz="2500"/>
          </a:p>
          <a:p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B08F-99C6-EC23-50DF-44276224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On your computer, open </a:t>
            </a:r>
            <a:r>
              <a:rPr lang="en-US">
                <a:ea typeface="+mn-lt"/>
                <a:cs typeface="+mn-lt"/>
                <a:hlinkClick r:id="rId2"/>
              </a:rPr>
              <a:t>Google Calendar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On the left, next to "Other calendars," click Add  </a:t>
            </a:r>
            <a:r>
              <a:rPr lang="en-US" b="1">
                <a:ea typeface="+mn-lt"/>
                <a:cs typeface="+mn-lt"/>
              </a:rPr>
              <a:t>From URL.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Enter the </a:t>
            </a:r>
            <a:r>
              <a:rPr lang="en-US">
                <a:ea typeface="+mn-lt"/>
                <a:cs typeface="+mn-lt"/>
                <a:hlinkClick r:id="rId3"/>
              </a:rPr>
              <a:t>calendar's address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Click </a:t>
            </a:r>
            <a:r>
              <a:rPr lang="en-US" b="1">
                <a:ea typeface="+mn-lt"/>
                <a:cs typeface="+mn-lt"/>
              </a:rPr>
              <a:t>Add calendar. </a:t>
            </a:r>
            <a:r>
              <a:rPr lang="en-US">
                <a:ea typeface="+mn-lt"/>
                <a:cs typeface="+mn-lt"/>
              </a:rPr>
              <a:t>The calendar appears on the left, under "Other calendars."</a:t>
            </a:r>
            <a:endParaRPr lang="en-US"/>
          </a:p>
          <a:p>
            <a:r>
              <a:rPr lang="en-US" i="1">
                <a:ea typeface="+mn-lt"/>
                <a:cs typeface="+mn-lt"/>
              </a:rPr>
              <a:t>It might take up to 12 hours for changes to show in your Google Calendar.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D623B-8DFF-FD32-2230-1D5A8BC1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/>
              <a:t>Apple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F339-B335-EE58-9384-D6CC6CE8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In the Calendar app  on your Mac, choose File &gt; New Calendar Subscription.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Enter the </a:t>
            </a:r>
            <a:r>
              <a:rPr lang="en-US" sz="1400">
                <a:ea typeface="+mn-lt"/>
                <a:cs typeface="+mn-lt"/>
                <a:hlinkClick r:id="rId2"/>
              </a:rPr>
              <a:t>calendar’s web address</a:t>
            </a:r>
            <a:r>
              <a:rPr lang="en-US" sz="1400">
                <a:ea typeface="+mn-lt"/>
                <a:cs typeface="+mn-lt"/>
              </a:rPr>
              <a:t>, then click Subscribe.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Enter a name for the calendar in the Name field, then click the adjacent pop-up menu and choose a color.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Click the Location pop-up menu, then choose an account for the subscription.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To get the calendar’s event attachments or alerts, deselect the appropriate Remove checkboxes.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Click the Auto-refresh pop-up menu, then choose how often to update the calendar.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To prevent alerts from appearing for this calendar, select “Ignore alerts.”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Click OK.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To make changes later, click the name of the calendar, then choose Edit &gt; Get Info.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4911916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BlobVTI</vt:lpstr>
      <vt:lpstr>Adding the OW Campus Wide Events Calendar to Your Personal Calendar</vt:lpstr>
      <vt:lpstr>Overview &amp; Links</vt:lpstr>
      <vt:lpstr>Outlook Desktop App</vt:lpstr>
      <vt:lpstr>Outlook Online/365</vt:lpstr>
      <vt:lpstr>Google &amp; Android Calendar </vt:lpstr>
      <vt:lpstr>Apple 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</cp:revision>
  <dcterms:created xsi:type="dcterms:W3CDTF">2022-06-30T16:19:11Z</dcterms:created>
  <dcterms:modified xsi:type="dcterms:W3CDTF">2022-07-06T15:19:47Z</dcterms:modified>
</cp:coreProperties>
</file>