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FC790-19B1-4F30-92FF-FE97986955C8}" v="1" dt="2022-02-25T19:59:2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 Lettini" userId="c5d387fc-784a-4ba2-82f7-6a1d3d7b6cf2" providerId="ADAL" clId="{C68FC790-19B1-4F30-92FF-FE97986955C8}"/>
    <pc:docChg chg="custSel addSld delSld modSld sldOrd">
      <pc:chgData name="Pat Lettini" userId="c5d387fc-784a-4ba2-82f7-6a1d3d7b6cf2" providerId="ADAL" clId="{C68FC790-19B1-4F30-92FF-FE97986955C8}" dt="2022-03-04T16:08:44.245" v="3908" actId="20577"/>
      <pc:docMkLst>
        <pc:docMk/>
      </pc:docMkLst>
      <pc:sldChg chg="modSp mod">
        <pc:chgData name="Pat Lettini" userId="c5d387fc-784a-4ba2-82f7-6a1d3d7b6cf2" providerId="ADAL" clId="{C68FC790-19B1-4F30-92FF-FE97986955C8}" dt="2022-03-03T16:34:40.564" v="3491" actId="120"/>
        <pc:sldMkLst>
          <pc:docMk/>
          <pc:sldMk cId="2515947007" sldId="256"/>
        </pc:sldMkLst>
        <pc:spChg chg="mod">
          <ac:chgData name="Pat Lettini" userId="c5d387fc-784a-4ba2-82f7-6a1d3d7b6cf2" providerId="ADAL" clId="{C68FC790-19B1-4F30-92FF-FE97986955C8}" dt="2022-03-03T16:34:40.564" v="3491" actId="120"/>
          <ac:spMkLst>
            <pc:docMk/>
            <pc:sldMk cId="2515947007" sldId="256"/>
            <ac:spMk id="2" creationId="{085DC2B0-FCF7-4477-AD4E-91C3288F56DF}"/>
          </ac:spMkLst>
        </pc:spChg>
        <pc:spChg chg="mod">
          <ac:chgData name="Pat Lettini" userId="c5d387fc-784a-4ba2-82f7-6a1d3d7b6cf2" providerId="ADAL" clId="{C68FC790-19B1-4F30-92FF-FE97986955C8}" dt="2022-03-03T16:34:34.036" v="3490" actId="121"/>
          <ac:spMkLst>
            <pc:docMk/>
            <pc:sldMk cId="2515947007" sldId="256"/>
            <ac:spMk id="3" creationId="{8AF09417-5196-4730-925A-B1EEEE1A20D0}"/>
          </ac:spMkLst>
        </pc:spChg>
      </pc:sldChg>
      <pc:sldChg chg="modSp del mod">
        <pc:chgData name="Pat Lettini" userId="c5d387fc-784a-4ba2-82f7-6a1d3d7b6cf2" providerId="ADAL" clId="{C68FC790-19B1-4F30-92FF-FE97986955C8}" dt="2022-03-02T21:24:54.148" v="2810" actId="2696"/>
        <pc:sldMkLst>
          <pc:docMk/>
          <pc:sldMk cId="2614799803" sldId="257"/>
        </pc:sldMkLst>
        <pc:spChg chg="mod">
          <ac:chgData name="Pat Lettini" userId="c5d387fc-784a-4ba2-82f7-6a1d3d7b6cf2" providerId="ADAL" clId="{C68FC790-19B1-4F30-92FF-FE97986955C8}" dt="2022-02-25T20:21:17.916" v="2129" actId="20577"/>
          <ac:spMkLst>
            <pc:docMk/>
            <pc:sldMk cId="2614799803" sldId="257"/>
            <ac:spMk id="3" creationId="{9DAB6938-9B31-43F9-8592-AE10C7CB9509}"/>
          </ac:spMkLst>
        </pc:spChg>
      </pc:sldChg>
      <pc:sldChg chg="modSp del mod">
        <pc:chgData name="Pat Lettini" userId="c5d387fc-784a-4ba2-82f7-6a1d3d7b6cf2" providerId="ADAL" clId="{C68FC790-19B1-4F30-92FF-FE97986955C8}" dt="2022-03-02T21:29:04.987" v="2910" actId="2696"/>
        <pc:sldMkLst>
          <pc:docMk/>
          <pc:sldMk cId="1041841008" sldId="258"/>
        </pc:sldMkLst>
        <pc:spChg chg="mod">
          <ac:chgData name="Pat Lettini" userId="c5d387fc-784a-4ba2-82f7-6a1d3d7b6cf2" providerId="ADAL" clId="{C68FC790-19B1-4F30-92FF-FE97986955C8}" dt="2022-02-28T21:47:02.905" v="2258" actId="20577"/>
          <ac:spMkLst>
            <pc:docMk/>
            <pc:sldMk cId="1041841008" sldId="258"/>
            <ac:spMk id="3" creationId="{D953765C-9C49-4DE4-9C91-20C1E127CC84}"/>
          </ac:spMkLst>
        </pc:spChg>
      </pc:sldChg>
      <pc:sldChg chg="modSp new mod">
        <pc:chgData name="Pat Lettini" userId="c5d387fc-784a-4ba2-82f7-6a1d3d7b6cf2" providerId="ADAL" clId="{C68FC790-19B1-4F30-92FF-FE97986955C8}" dt="2022-03-04T15:53:01.031" v="3641" actId="20577"/>
        <pc:sldMkLst>
          <pc:docMk/>
          <pc:sldMk cId="940721428" sldId="259"/>
        </pc:sldMkLst>
        <pc:spChg chg="mod">
          <ac:chgData name="Pat Lettini" userId="c5d387fc-784a-4ba2-82f7-6a1d3d7b6cf2" providerId="ADAL" clId="{C68FC790-19B1-4F30-92FF-FE97986955C8}" dt="2022-02-25T19:59:13.281" v="2127" actId="20577"/>
          <ac:spMkLst>
            <pc:docMk/>
            <pc:sldMk cId="940721428" sldId="259"/>
            <ac:spMk id="2" creationId="{6D0D7D34-14E3-47C9-A2D8-EA6BC02B9BA9}"/>
          </ac:spMkLst>
        </pc:spChg>
        <pc:spChg chg="mod">
          <ac:chgData name="Pat Lettini" userId="c5d387fc-784a-4ba2-82f7-6a1d3d7b6cf2" providerId="ADAL" clId="{C68FC790-19B1-4F30-92FF-FE97986955C8}" dt="2022-03-04T15:53:01.031" v="3641" actId="20577"/>
          <ac:spMkLst>
            <pc:docMk/>
            <pc:sldMk cId="940721428" sldId="259"/>
            <ac:spMk id="3" creationId="{D24EC188-ECA7-45D1-911F-DFB0B4A55674}"/>
          </ac:spMkLst>
        </pc:spChg>
      </pc:sldChg>
      <pc:sldChg chg="new del">
        <pc:chgData name="Pat Lettini" userId="c5d387fc-784a-4ba2-82f7-6a1d3d7b6cf2" providerId="ADAL" clId="{C68FC790-19B1-4F30-92FF-FE97986955C8}" dt="2022-02-25T19:28:49.325" v="1" actId="2696"/>
        <pc:sldMkLst>
          <pc:docMk/>
          <pc:sldMk cId="1240780739" sldId="259"/>
        </pc:sldMkLst>
      </pc:sldChg>
      <pc:sldChg chg="modSp new mod ord">
        <pc:chgData name="Pat Lettini" userId="c5d387fc-784a-4ba2-82f7-6a1d3d7b6cf2" providerId="ADAL" clId="{C68FC790-19B1-4F30-92FF-FE97986955C8}" dt="2022-03-02T21:38:17.759" v="3294" actId="20577"/>
        <pc:sldMkLst>
          <pc:docMk/>
          <pc:sldMk cId="3264172624" sldId="260"/>
        </pc:sldMkLst>
        <pc:spChg chg="mod">
          <ac:chgData name="Pat Lettini" userId="c5d387fc-784a-4ba2-82f7-6a1d3d7b6cf2" providerId="ADAL" clId="{C68FC790-19B1-4F30-92FF-FE97986955C8}" dt="2022-02-25T19:37:47.677" v="428" actId="20577"/>
          <ac:spMkLst>
            <pc:docMk/>
            <pc:sldMk cId="3264172624" sldId="260"/>
            <ac:spMk id="2" creationId="{AA471D6D-1092-4BA2-AB98-2F3C752530CB}"/>
          </ac:spMkLst>
        </pc:spChg>
        <pc:spChg chg="mod">
          <ac:chgData name="Pat Lettini" userId="c5d387fc-784a-4ba2-82f7-6a1d3d7b6cf2" providerId="ADAL" clId="{C68FC790-19B1-4F30-92FF-FE97986955C8}" dt="2022-03-02T21:38:17.759" v="3294" actId="20577"/>
          <ac:spMkLst>
            <pc:docMk/>
            <pc:sldMk cId="3264172624" sldId="260"/>
            <ac:spMk id="3" creationId="{AEE08412-3C46-4466-8B3E-A62B4D6CA21D}"/>
          </ac:spMkLst>
        </pc:spChg>
      </pc:sldChg>
      <pc:sldChg chg="modSp new mod">
        <pc:chgData name="Pat Lettini" userId="c5d387fc-784a-4ba2-82f7-6a1d3d7b6cf2" providerId="ADAL" clId="{C68FC790-19B1-4F30-92FF-FE97986955C8}" dt="2022-03-02T21:37:57.425" v="3290" actId="6549"/>
        <pc:sldMkLst>
          <pc:docMk/>
          <pc:sldMk cId="742548829" sldId="261"/>
        </pc:sldMkLst>
        <pc:spChg chg="mod">
          <ac:chgData name="Pat Lettini" userId="c5d387fc-784a-4ba2-82f7-6a1d3d7b6cf2" providerId="ADAL" clId="{C68FC790-19B1-4F30-92FF-FE97986955C8}" dt="2022-02-25T19:49:51.934" v="1359" actId="20577"/>
          <ac:spMkLst>
            <pc:docMk/>
            <pc:sldMk cId="742548829" sldId="261"/>
            <ac:spMk id="2" creationId="{F0A4D9F7-3236-4666-AEE3-E988B0D3B436}"/>
          </ac:spMkLst>
        </pc:spChg>
        <pc:spChg chg="mod">
          <ac:chgData name="Pat Lettini" userId="c5d387fc-784a-4ba2-82f7-6a1d3d7b6cf2" providerId="ADAL" clId="{C68FC790-19B1-4F30-92FF-FE97986955C8}" dt="2022-03-02T21:37:57.425" v="3290" actId="6549"/>
          <ac:spMkLst>
            <pc:docMk/>
            <pc:sldMk cId="742548829" sldId="261"/>
            <ac:spMk id="3" creationId="{7685C8C8-2279-45A6-BE58-8A2D084040BE}"/>
          </ac:spMkLst>
        </pc:spChg>
      </pc:sldChg>
      <pc:sldChg chg="modSp new del mod">
        <pc:chgData name="Pat Lettini" userId="c5d387fc-784a-4ba2-82f7-6a1d3d7b6cf2" providerId="ADAL" clId="{C68FC790-19B1-4F30-92FF-FE97986955C8}" dt="2022-02-25T19:56:39.938" v="1912" actId="2696"/>
        <pc:sldMkLst>
          <pc:docMk/>
          <pc:sldMk cId="464967553" sldId="262"/>
        </pc:sldMkLst>
        <pc:spChg chg="mod">
          <ac:chgData name="Pat Lettini" userId="c5d387fc-784a-4ba2-82f7-6a1d3d7b6cf2" providerId="ADAL" clId="{C68FC790-19B1-4F30-92FF-FE97986955C8}" dt="2022-02-25T19:56:08.312" v="1886" actId="122"/>
          <ac:spMkLst>
            <pc:docMk/>
            <pc:sldMk cId="464967553" sldId="262"/>
            <ac:spMk id="2" creationId="{19750D24-D5EB-422D-8791-9E66C557FD1E}"/>
          </ac:spMkLst>
        </pc:spChg>
        <pc:spChg chg="mod">
          <ac:chgData name="Pat Lettini" userId="c5d387fc-784a-4ba2-82f7-6a1d3d7b6cf2" providerId="ADAL" clId="{C68FC790-19B1-4F30-92FF-FE97986955C8}" dt="2022-02-25T19:56:21.695" v="1911" actId="20577"/>
          <ac:spMkLst>
            <pc:docMk/>
            <pc:sldMk cId="464967553" sldId="262"/>
            <ac:spMk id="3" creationId="{B5B281C8-4973-4230-85B6-5ACCB440BCF8}"/>
          </ac:spMkLst>
        </pc:spChg>
      </pc:sldChg>
      <pc:sldChg chg="modSp new mod">
        <pc:chgData name="Pat Lettini" userId="c5d387fc-784a-4ba2-82f7-6a1d3d7b6cf2" providerId="ADAL" clId="{C68FC790-19B1-4F30-92FF-FE97986955C8}" dt="2022-03-04T16:08:44.245" v="3908" actId="20577"/>
        <pc:sldMkLst>
          <pc:docMk/>
          <pc:sldMk cId="1725476826" sldId="262"/>
        </pc:sldMkLst>
        <pc:spChg chg="mod">
          <ac:chgData name="Pat Lettini" userId="c5d387fc-784a-4ba2-82f7-6a1d3d7b6cf2" providerId="ADAL" clId="{C68FC790-19B1-4F30-92FF-FE97986955C8}" dt="2022-03-04T16:08:44.245" v="3908" actId="20577"/>
          <ac:spMkLst>
            <pc:docMk/>
            <pc:sldMk cId="1725476826" sldId="262"/>
            <ac:spMk id="2" creationId="{82F2C37B-E910-453C-AA1E-1476ED13BDA4}"/>
          </ac:spMkLst>
        </pc:spChg>
        <pc:spChg chg="mod">
          <ac:chgData name="Pat Lettini" userId="c5d387fc-784a-4ba2-82f7-6a1d3d7b6cf2" providerId="ADAL" clId="{C68FC790-19B1-4F30-92FF-FE97986955C8}" dt="2022-03-04T16:08:25.958" v="3903" actId="6549"/>
          <ac:spMkLst>
            <pc:docMk/>
            <pc:sldMk cId="1725476826" sldId="262"/>
            <ac:spMk id="3" creationId="{DDED8145-D5AA-4FD8-9740-9F102A15A353}"/>
          </ac:spMkLst>
        </pc:spChg>
        <pc:spChg chg="mod">
          <ac:chgData name="Pat Lettini" userId="c5d387fc-784a-4ba2-82f7-6a1d3d7b6cf2" providerId="ADAL" clId="{C68FC790-19B1-4F30-92FF-FE97986955C8}" dt="2022-03-04T16:06:01.571" v="3763" actId="20577"/>
          <ac:spMkLst>
            <pc:docMk/>
            <pc:sldMk cId="1725476826" sldId="262"/>
            <ac:spMk id="4" creationId="{932FCA88-25BD-489C-BDF2-E42544EEEC3A}"/>
          </ac:spMkLst>
        </pc:spChg>
      </pc:sldChg>
      <pc:sldChg chg="modSp new del mod">
        <pc:chgData name="Pat Lettini" userId="c5d387fc-784a-4ba2-82f7-6a1d3d7b6cf2" providerId="ADAL" clId="{C68FC790-19B1-4F30-92FF-FE97986955C8}" dt="2022-02-25T19:55:42.130" v="1874" actId="2696"/>
        <pc:sldMkLst>
          <pc:docMk/>
          <pc:sldMk cId="2649798769" sldId="262"/>
        </pc:sldMkLst>
        <pc:spChg chg="mod">
          <ac:chgData name="Pat Lettini" userId="c5d387fc-784a-4ba2-82f7-6a1d3d7b6cf2" providerId="ADAL" clId="{C68FC790-19B1-4F30-92FF-FE97986955C8}" dt="2022-02-25T19:55:34.444" v="1873" actId="20577"/>
          <ac:spMkLst>
            <pc:docMk/>
            <pc:sldMk cId="2649798769" sldId="262"/>
            <ac:spMk id="3" creationId="{53877611-5FC0-4F3F-AB7A-09A6BD2B4DC2}"/>
          </ac:spMkLst>
        </pc:spChg>
      </pc:sldChg>
      <pc:sldChg chg="new del">
        <pc:chgData name="Pat Lettini" userId="c5d387fc-784a-4ba2-82f7-6a1d3d7b6cf2" providerId="ADAL" clId="{C68FC790-19B1-4F30-92FF-FE97986955C8}" dt="2022-02-25T19:47:33.391" v="1171" actId="2696"/>
        <pc:sldMkLst>
          <pc:docMk/>
          <pc:sldMk cId="2833009955" sldId="262"/>
        </pc:sldMkLst>
      </pc:sldChg>
      <pc:sldChg chg="new del">
        <pc:chgData name="Pat Lettini" userId="c5d387fc-784a-4ba2-82f7-6a1d3d7b6cf2" providerId="ADAL" clId="{C68FC790-19B1-4F30-92FF-FE97986955C8}" dt="2022-02-25T19:47:28.239" v="1170" actId="2696"/>
        <pc:sldMkLst>
          <pc:docMk/>
          <pc:sldMk cId="726216492" sldId="263"/>
        </pc:sldMkLst>
      </pc:sldChg>
      <pc:sldChg chg="new del">
        <pc:chgData name="Pat Lettini" userId="c5d387fc-784a-4ba2-82f7-6a1d3d7b6cf2" providerId="ADAL" clId="{C68FC790-19B1-4F30-92FF-FE97986955C8}" dt="2022-03-03T16:37:40.116" v="3587" actId="2696"/>
        <pc:sldMkLst>
          <pc:docMk/>
          <pc:sldMk cId="1027956611" sldId="263"/>
        </pc:sldMkLst>
      </pc:sldChg>
      <pc:sldChg chg="new del">
        <pc:chgData name="Pat Lettini" userId="c5d387fc-784a-4ba2-82f7-6a1d3d7b6cf2" providerId="ADAL" clId="{C68FC790-19B1-4F30-92FF-FE97986955C8}" dt="2022-03-04T15:53:24.450" v="3642" actId="2696"/>
        <pc:sldMkLst>
          <pc:docMk/>
          <pc:sldMk cId="213687433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C2B0-FCF7-4477-AD4E-91C3288F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472744"/>
            <a:ext cx="5518066" cy="322481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FINANCIAL CANCELLATION UPDATE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09417-5196-4730-925A-B1EEEE1A2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442434"/>
            <a:ext cx="5357600" cy="927279"/>
          </a:xfrm>
        </p:spPr>
        <p:txBody>
          <a:bodyPr/>
          <a:lstStyle/>
          <a:p>
            <a:r>
              <a:rPr lang="en-US" sz="2400" dirty="0"/>
              <a:t>SUNY OLD WESTBURY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594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1D6D-1092-4BA2-AB98-2F3C7525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Cancellation Process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8412-3C46-4466-8B3E-A62B4D6C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135" y="2052116"/>
            <a:ext cx="8458004" cy="3997828"/>
          </a:xfrm>
        </p:spPr>
        <p:txBody>
          <a:bodyPr>
            <a:normAutofit/>
          </a:bodyPr>
          <a:lstStyle/>
          <a:p>
            <a:r>
              <a:rPr lang="en-US" sz="2600" dirty="0"/>
              <a:t>Creation of the </a:t>
            </a:r>
            <a:r>
              <a:rPr lang="en-US" sz="2600"/>
              <a:t>Retention &amp; </a:t>
            </a:r>
            <a:r>
              <a:rPr lang="en-US" sz="2600" dirty="0"/>
              <a:t>Enrollment Management Committee.</a:t>
            </a:r>
          </a:p>
          <a:p>
            <a:r>
              <a:rPr lang="en-US" sz="2600" dirty="0"/>
              <a:t>Financial cancellation after classes begin.</a:t>
            </a:r>
          </a:p>
          <a:p>
            <a:r>
              <a:rPr lang="en-US" sz="2600" dirty="0"/>
              <a:t>Intensive outreach through multiple avenues and offices.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7D34-14E3-47C9-A2D8-EA6BC02B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Financial Cancellation Statistics </a:t>
            </a:r>
            <a:br>
              <a:rPr lang="en-US" dirty="0"/>
            </a:br>
            <a:r>
              <a:rPr lang="en-US" dirty="0"/>
              <a:t>Spring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C188-ECA7-45D1-911F-DFB0B4A5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651" y="2052116"/>
            <a:ext cx="8406488" cy="3997828"/>
          </a:xfrm>
        </p:spPr>
        <p:txBody>
          <a:bodyPr>
            <a:normAutofit fontScale="85000" lnSpcReduction="10000"/>
          </a:bodyPr>
          <a:lstStyle/>
          <a:p>
            <a:endParaRPr lang="en-US" sz="2600" dirty="0"/>
          </a:p>
          <a:p>
            <a:r>
              <a:rPr lang="en-US" sz="2600" dirty="0"/>
              <a:t>The lowest spring term cancellation looking back ten years.</a:t>
            </a:r>
          </a:p>
          <a:p>
            <a:r>
              <a:rPr lang="en-US" sz="2600" dirty="0"/>
              <a:t>78 students were initially cancelled (1.9% of enrollment).</a:t>
            </a:r>
          </a:p>
          <a:p>
            <a:r>
              <a:rPr lang="en-US" sz="2600" dirty="0"/>
              <a:t>Within 10 days 43 of the 78 were re-instated.</a:t>
            </a:r>
          </a:p>
          <a:p>
            <a:r>
              <a:rPr lang="en-US" sz="2600" dirty="0"/>
              <a:t>Final number of students cancelled: 35 (net 1.1%).</a:t>
            </a:r>
          </a:p>
          <a:p>
            <a:r>
              <a:rPr lang="en-US" sz="2600" dirty="0"/>
              <a:t>This represented a decrease from fall 2021 (4.0%) of the students enrolled, a vast improvement from previous years.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2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D9F7-3236-4666-AEE3-E988B0D3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New to the Financial Cancellation Process Besides Timing?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C8C8-2279-45A6-BE58-8A2D0840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Collaboration between offices across the campus.</a:t>
            </a:r>
          </a:p>
          <a:p>
            <a:r>
              <a:rPr lang="en-US" sz="2600" dirty="0"/>
              <a:t>Breaking down silos between the offices.</a:t>
            </a:r>
          </a:p>
          <a:p>
            <a:r>
              <a:rPr lang="en-US" sz="2600" dirty="0"/>
              <a:t>Development of reports to assist staff.</a:t>
            </a:r>
          </a:p>
          <a:p>
            <a:r>
              <a:rPr lang="en-US" sz="2600" dirty="0"/>
              <a:t>Scholarships/grants.</a:t>
            </a:r>
          </a:p>
        </p:txBody>
      </p:sp>
    </p:spTree>
    <p:extLst>
      <p:ext uri="{BB962C8B-B14F-4D97-AF65-F5344CB8AC3E}">
        <p14:creationId xmlns:p14="http://schemas.microsoft.com/office/powerpoint/2010/main" val="74254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C37B-E910-453C-AA1E-1476ED13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 to: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8145-D5AA-4FD8-9740-9F102A15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President for his vision.</a:t>
            </a:r>
          </a:p>
          <a:p>
            <a:r>
              <a:rPr lang="en-US" dirty="0"/>
              <a:t>The REM Committee for the plan.</a:t>
            </a:r>
          </a:p>
          <a:p>
            <a:r>
              <a:rPr lang="en-US" dirty="0"/>
              <a:t>The departmental staff who put the plan into action.</a:t>
            </a:r>
          </a:p>
          <a:p>
            <a:r>
              <a:rPr lang="en-US" dirty="0"/>
              <a:t>Special thanks to all the faculty for their assistance!</a:t>
            </a:r>
          </a:p>
          <a:p>
            <a:r>
              <a:rPr lang="en-US" dirty="0"/>
              <a:t>Your feedback is welcome!</a:t>
            </a:r>
          </a:p>
          <a:p>
            <a:r>
              <a:rPr lang="en-US" dirty="0"/>
              <a:t>Please email me any comments, questions or suggestions!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FCA88-25BD-489C-BDF2-E42544EEE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Pat Louis Lettini, Senior Associate Vice President for Business &amp; Finance and Controller at lettinip@oldwestbury.edu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76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{73A24FDB-D828-4BB9-ACB0-C3A8BD3610C1}tf16401375</Template>
  <TotalTime>619</TotalTime>
  <Words>213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FINANCIAL CANCELLATION UPDATE </vt:lpstr>
      <vt:lpstr>Financial Cancellation Process Changes</vt:lpstr>
      <vt:lpstr>Financial Cancellation Statistics  Spring 2022</vt:lpstr>
      <vt:lpstr>What is New to the Financial Cancellation Process Besides Timing?</vt:lpstr>
      <vt:lpstr>Thank you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SUNY OLD WESTBURY SPRING 2022</dc:title>
  <dc:creator>Pat Lettini</dc:creator>
  <cp:lastModifiedBy>Pat Lettini</cp:lastModifiedBy>
  <cp:revision>1</cp:revision>
  <cp:lastPrinted>2022-02-25T19:59:32Z</cp:lastPrinted>
  <dcterms:created xsi:type="dcterms:W3CDTF">2022-02-25T19:06:32Z</dcterms:created>
  <dcterms:modified xsi:type="dcterms:W3CDTF">2022-03-04T16:08:44Z</dcterms:modified>
</cp:coreProperties>
</file>