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77" r:id="rId3"/>
    <p:sldId id="278" r:id="rId4"/>
    <p:sldId id="279" r:id="rId5"/>
    <p:sldId id="283" r:id="rId6"/>
    <p:sldId id="280" r:id="rId7"/>
    <p:sldId id="282" r:id="rId8"/>
    <p:sldId id="281" r:id="rId9"/>
    <p:sldId id="261" r:id="rId10"/>
    <p:sldId id="257" r:id="rId11"/>
    <p:sldId id="258" r:id="rId12"/>
    <p:sldId id="259" r:id="rId13"/>
    <p:sldId id="260" r:id="rId14"/>
    <p:sldId id="268" r:id="rId15"/>
    <p:sldId id="262" r:id="rId16"/>
    <p:sldId id="265" r:id="rId17"/>
    <p:sldId id="266" r:id="rId18"/>
    <p:sldId id="269" r:id="rId19"/>
    <p:sldId id="272" r:id="rId20"/>
    <p:sldId id="271" r:id="rId21"/>
    <p:sldId id="274"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87" d="100"/>
          <a:sy n="87"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Francis" userId="1abd72eff4fad746" providerId="LiveId" clId="{D591F264-0902-47A0-9260-37539D7C3100}"/>
    <pc:docChg chg="undo custSel addSld delSld modSld sldOrd">
      <pc:chgData name="Lee Francis" userId="1abd72eff4fad746" providerId="LiveId" clId="{D591F264-0902-47A0-9260-37539D7C3100}" dt="2018-04-29T16:04:28.772" v="10880" actId="20577"/>
      <pc:docMkLst>
        <pc:docMk/>
      </pc:docMkLst>
      <pc:sldChg chg="modSp">
        <pc:chgData name="Lee Francis" userId="1abd72eff4fad746" providerId="LiveId" clId="{D591F264-0902-47A0-9260-37539D7C3100}" dt="2018-04-28T16:14:56.678" v="5121" actId="20577"/>
        <pc:sldMkLst>
          <pc:docMk/>
          <pc:sldMk cId="2270955217" sldId="256"/>
        </pc:sldMkLst>
        <pc:spChg chg="mod">
          <ac:chgData name="Lee Francis" userId="1abd72eff4fad746" providerId="LiveId" clId="{D591F264-0902-47A0-9260-37539D7C3100}" dt="2018-04-26T00:22:15.221" v="1184" actId="6549"/>
          <ac:spMkLst>
            <pc:docMk/>
            <pc:sldMk cId="2270955217" sldId="256"/>
            <ac:spMk id="2" creationId="{214F0245-2C80-47C9-BEFD-7FDE80B3B86E}"/>
          </ac:spMkLst>
        </pc:spChg>
        <pc:spChg chg="mod">
          <ac:chgData name="Lee Francis" userId="1abd72eff4fad746" providerId="LiveId" clId="{D591F264-0902-47A0-9260-37539D7C3100}" dt="2018-04-28T16:14:56.678" v="5121" actId="20577"/>
          <ac:spMkLst>
            <pc:docMk/>
            <pc:sldMk cId="2270955217" sldId="256"/>
            <ac:spMk id="3" creationId="{C838FEF5-C74E-406E-B001-08A84995BCB7}"/>
          </ac:spMkLst>
        </pc:spChg>
      </pc:sldChg>
      <pc:sldChg chg="addSp delSp modSp">
        <pc:chgData name="Lee Francis" userId="1abd72eff4fad746" providerId="LiveId" clId="{D591F264-0902-47A0-9260-37539D7C3100}" dt="2018-04-26T00:22:51.480" v="1188" actId="1076"/>
        <pc:sldMkLst>
          <pc:docMk/>
          <pc:sldMk cId="3453561240" sldId="257"/>
        </pc:sldMkLst>
        <pc:spChg chg="del">
          <ac:chgData name="Lee Francis" userId="1abd72eff4fad746" providerId="LiveId" clId="{D591F264-0902-47A0-9260-37539D7C3100}" dt="2018-04-26T00:22:45.888" v="1187" actId="478"/>
          <ac:spMkLst>
            <pc:docMk/>
            <pc:sldMk cId="3453561240" sldId="257"/>
            <ac:spMk id="4" creationId="{9AA14D51-BB29-4C25-AEB7-7224DA924374}"/>
          </ac:spMkLst>
        </pc:spChg>
        <pc:spChg chg="mod">
          <ac:chgData name="Lee Francis" userId="1abd72eff4fad746" providerId="LiveId" clId="{D591F264-0902-47A0-9260-37539D7C3100}" dt="2018-04-25T22:27:54.276" v="61" actId="14100"/>
          <ac:spMkLst>
            <pc:docMk/>
            <pc:sldMk cId="3453561240" sldId="257"/>
            <ac:spMk id="6" creationId="{5A3A3105-C4E3-4DB5-A57A-4BE8DCCC5E02}"/>
          </ac:spMkLst>
        </pc:spChg>
        <pc:spChg chg="mod">
          <ac:chgData name="Lee Francis" userId="1abd72eff4fad746" providerId="LiveId" clId="{D591F264-0902-47A0-9260-37539D7C3100}" dt="2018-04-25T22:26:43.736" v="19" actId="20577"/>
          <ac:spMkLst>
            <pc:docMk/>
            <pc:sldMk cId="3453561240" sldId="257"/>
            <ac:spMk id="10" creationId="{A8C18DB0-EBE6-4EE0-8151-B1A4BA84238D}"/>
          </ac:spMkLst>
        </pc:spChg>
        <pc:spChg chg="add mod">
          <ac:chgData name="Lee Francis" userId="1abd72eff4fad746" providerId="LiveId" clId="{D591F264-0902-47A0-9260-37539D7C3100}" dt="2018-04-26T00:22:51.480" v="1188" actId="1076"/>
          <ac:spMkLst>
            <pc:docMk/>
            <pc:sldMk cId="3453561240" sldId="257"/>
            <ac:spMk id="11" creationId="{B8E29C80-5BB9-4CBC-B40B-7126C58E8631}"/>
          </ac:spMkLst>
        </pc:spChg>
      </pc:sldChg>
      <pc:sldChg chg="addSp delSp modSp">
        <pc:chgData name="Lee Francis" userId="1abd72eff4fad746" providerId="LiveId" clId="{D591F264-0902-47A0-9260-37539D7C3100}" dt="2018-04-25T22:41:16.330" v="424" actId="1076"/>
        <pc:sldMkLst>
          <pc:docMk/>
          <pc:sldMk cId="2691847033" sldId="258"/>
        </pc:sldMkLst>
        <pc:spChg chg="mod topLvl">
          <ac:chgData name="Lee Francis" userId="1abd72eff4fad746" providerId="LiveId" clId="{D591F264-0902-47A0-9260-37539D7C3100}" dt="2018-04-25T22:29:55.523" v="64" actId="165"/>
          <ac:spMkLst>
            <pc:docMk/>
            <pc:sldMk cId="2691847033" sldId="258"/>
            <ac:spMk id="3" creationId="{D83F81D7-0C86-45FD-840E-E46B314584B6}"/>
          </ac:spMkLst>
        </pc:spChg>
        <pc:spChg chg="mod topLvl">
          <ac:chgData name="Lee Francis" userId="1abd72eff4fad746" providerId="LiveId" clId="{D591F264-0902-47A0-9260-37539D7C3100}" dt="2018-04-25T22:29:55.523" v="64" actId="165"/>
          <ac:spMkLst>
            <pc:docMk/>
            <pc:sldMk cId="2691847033" sldId="258"/>
            <ac:spMk id="5" creationId="{D30574C7-D393-4E55-8792-2957BBAA93C6}"/>
          </ac:spMkLst>
        </pc:spChg>
        <pc:spChg chg="mod topLvl">
          <ac:chgData name="Lee Francis" userId="1abd72eff4fad746" providerId="LiveId" clId="{D591F264-0902-47A0-9260-37539D7C3100}" dt="2018-04-25T22:29:55.523" v="64" actId="165"/>
          <ac:spMkLst>
            <pc:docMk/>
            <pc:sldMk cId="2691847033" sldId="258"/>
            <ac:spMk id="6" creationId="{5A3A3105-C4E3-4DB5-A57A-4BE8DCCC5E02}"/>
          </ac:spMkLst>
        </pc:spChg>
        <pc:spChg chg="mod topLvl">
          <ac:chgData name="Lee Francis" userId="1abd72eff4fad746" providerId="LiveId" clId="{D591F264-0902-47A0-9260-37539D7C3100}" dt="2018-04-25T22:29:55.523" v="64" actId="165"/>
          <ac:spMkLst>
            <pc:docMk/>
            <pc:sldMk cId="2691847033" sldId="258"/>
            <ac:spMk id="11" creationId="{D8D1899C-3C53-4ADB-813A-DE599591AB42}"/>
          </ac:spMkLst>
        </pc:spChg>
        <pc:spChg chg="mod topLvl">
          <ac:chgData name="Lee Francis" userId="1abd72eff4fad746" providerId="LiveId" clId="{D591F264-0902-47A0-9260-37539D7C3100}" dt="2018-04-25T22:29:55.523" v="64" actId="165"/>
          <ac:spMkLst>
            <pc:docMk/>
            <pc:sldMk cId="2691847033" sldId="258"/>
            <ac:spMk id="12" creationId="{D10CC57F-7B5E-45F3-9AC1-4EDA11FAEA76}"/>
          </ac:spMkLst>
        </pc:spChg>
        <pc:spChg chg="mod topLvl">
          <ac:chgData name="Lee Francis" userId="1abd72eff4fad746" providerId="LiveId" clId="{D591F264-0902-47A0-9260-37539D7C3100}" dt="2018-04-25T22:30:32.183" v="71" actId="14100"/>
          <ac:spMkLst>
            <pc:docMk/>
            <pc:sldMk cId="2691847033" sldId="258"/>
            <ac:spMk id="13" creationId="{715EDE32-999F-42B5-8205-944474A83C3E}"/>
          </ac:spMkLst>
        </pc:spChg>
        <pc:spChg chg="add mod">
          <ac:chgData name="Lee Francis" userId="1abd72eff4fad746" providerId="LiveId" clId="{D591F264-0902-47A0-9260-37539D7C3100}" dt="2018-04-25T22:30:25.683" v="70" actId="1076"/>
          <ac:spMkLst>
            <pc:docMk/>
            <pc:sldMk cId="2691847033" sldId="258"/>
            <ac:spMk id="15" creationId="{415D0E58-4765-4C4C-8497-512637BD7EA6}"/>
          </ac:spMkLst>
        </pc:spChg>
        <pc:spChg chg="add mod">
          <ac:chgData name="Lee Francis" userId="1abd72eff4fad746" providerId="LiveId" clId="{D591F264-0902-47A0-9260-37539D7C3100}" dt="2018-04-25T22:32:30.204" v="197" actId="20577"/>
          <ac:spMkLst>
            <pc:docMk/>
            <pc:sldMk cId="2691847033" sldId="258"/>
            <ac:spMk id="16" creationId="{DE0280FD-740C-4C35-92AE-55E97E2B40DF}"/>
          </ac:spMkLst>
        </pc:spChg>
        <pc:spChg chg="add mod">
          <ac:chgData name="Lee Francis" userId="1abd72eff4fad746" providerId="LiveId" clId="{D591F264-0902-47A0-9260-37539D7C3100}" dt="2018-04-25T22:41:16.330" v="424" actId="1076"/>
          <ac:spMkLst>
            <pc:docMk/>
            <pc:sldMk cId="2691847033" sldId="258"/>
            <ac:spMk id="17" creationId="{C1363BD0-A1E2-47E9-8426-E0114F1E275D}"/>
          </ac:spMkLst>
        </pc:spChg>
        <pc:grpChg chg="add del mod">
          <ac:chgData name="Lee Francis" userId="1abd72eff4fad746" providerId="LiveId" clId="{D591F264-0902-47A0-9260-37539D7C3100}" dt="2018-04-25T22:29:55.523" v="64" actId="165"/>
          <ac:grpSpMkLst>
            <pc:docMk/>
            <pc:sldMk cId="2691847033" sldId="258"/>
            <ac:grpSpMk id="14" creationId="{3FBE1971-033E-43AD-90E9-D090B4EEF433}"/>
          </ac:grpSpMkLst>
        </pc:grpChg>
        <pc:picChg chg="mod topLvl">
          <ac:chgData name="Lee Francis" userId="1abd72eff4fad746" providerId="LiveId" clId="{D591F264-0902-47A0-9260-37539D7C3100}" dt="2018-04-25T22:29:55.523" v="64" actId="165"/>
          <ac:picMkLst>
            <pc:docMk/>
            <pc:sldMk cId="2691847033" sldId="258"/>
            <ac:picMk id="8" creationId="{7DEA5960-52B2-40FD-BA3A-6A28D40A940E}"/>
          </ac:picMkLst>
        </pc:picChg>
        <pc:picChg chg="mod topLvl">
          <ac:chgData name="Lee Francis" userId="1abd72eff4fad746" providerId="LiveId" clId="{D591F264-0902-47A0-9260-37539D7C3100}" dt="2018-04-25T22:29:55.523" v="64" actId="165"/>
          <ac:picMkLst>
            <pc:docMk/>
            <pc:sldMk cId="2691847033" sldId="258"/>
            <ac:picMk id="9" creationId="{74556C69-7ED7-4DD3-A38F-6F414F8FA08B}"/>
          </ac:picMkLst>
        </pc:picChg>
        <pc:picChg chg="mod topLvl">
          <ac:chgData name="Lee Francis" userId="1abd72eff4fad746" providerId="LiveId" clId="{D591F264-0902-47A0-9260-37539D7C3100}" dt="2018-04-25T22:29:55.523" v="64" actId="165"/>
          <ac:picMkLst>
            <pc:docMk/>
            <pc:sldMk cId="2691847033" sldId="258"/>
            <ac:picMk id="10" creationId="{1E565C11-CE1B-46C4-8BEB-E52D9189618B}"/>
          </ac:picMkLst>
        </pc:picChg>
      </pc:sldChg>
      <pc:sldChg chg="addSp modSp add">
        <pc:chgData name="Lee Francis" userId="1abd72eff4fad746" providerId="LiveId" clId="{D591F264-0902-47A0-9260-37539D7C3100}" dt="2018-04-25T22:42:05.326" v="467" actId="20577"/>
        <pc:sldMkLst>
          <pc:docMk/>
          <pc:sldMk cId="2933686925" sldId="259"/>
        </pc:sldMkLst>
        <pc:spChg chg="add mod">
          <ac:chgData name="Lee Francis" userId="1abd72eff4fad746" providerId="LiveId" clId="{D591F264-0902-47A0-9260-37539D7C3100}" dt="2018-04-25T22:38:16.226" v="211" actId="1076"/>
          <ac:spMkLst>
            <pc:docMk/>
            <pc:sldMk cId="2933686925" sldId="259"/>
            <ac:spMk id="4" creationId="{1140F9EA-3B55-4D1E-AF90-A64BE93E09FB}"/>
          </ac:spMkLst>
        </pc:spChg>
        <pc:spChg chg="add mod">
          <ac:chgData name="Lee Francis" userId="1abd72eff4fad746" providerId="LiveId" clId="{D591F264-0902-47A0-9260-37539D7C3100}" dt="2018-04-25T22:38:32.970" v="234" actId="20577"/>
          <ac:spMkLst>
            <pc:docMk/>
            <pc:sldMk cId="2933686925" sldId="259"/>
            <ac:spMk id="5" creationId="{68F50692-54AD-47B9-A39A-40B21718A503}"/>
          </ac:spMkLst>
        </pc:spChg>
        <pc:spChg chg="add mod">
          <ac:chgData name="Lee Francis" userId="1abd72eff4fad746" providerId="LiveId" clId="{D591F264-0902-47A0-9260-37539D7C3100}" dt="2018-04-25T22:39:51.282" v="370" actId="1076"/>
          <ac:spMkLst>
            <pc:docMk/>
            <pc:sldMk cId="2933686925" sldId="259"/>
            <ac:spMk id="6" creationId="{99860E52-75F5-4C66-8AEB-13777886088A}"/>
          </ac:spMkLst>
        </pc:spChg>
        <pc:spChg chg="add mod">
          <ac:chgData name="Lee Francis" userId="1abd72eff4fad746" providerId="LiveId" clId="{D591F264-0902-47A0-9260-37539D7C3100}" dt="2018-04-25T22:39:31.278" v="358" actId="1036"/>
          <ac:spMkLst>
            <pc:docMk/>
            <pc:sldMk cId="2933686925" sldId="259"/>
            <ac:spMk id="7" creationId="{A244B97E-2510-4515-A9B6-2F9704E00B70}"/>
          </ac:spMkLst>
        </pc:spChg>
        <pc:spChg chg="add mod">
          <ac:chgData name="Lee Francis" userId="1abd72eff4fad746" providerId="LiveId" clId="{D591F264-0902-47A0-9260-37539D7C3100}" dt="2018-04-25T22:39:54.113" v="371" actId="1076"/>
          <ac:spMkLst>
            <pc:docMk/>
            <pc:sldMk cId="2933686925" sldId="259"/>
            <ac:spMk id="8" creationId="{7A3530A9-8E84-4DB3-BC32-E55F56775B65}"/>
          </ac:spMkLst>
        </pc:spChg>
        <pc:spChg chg="add mod">
          <ac:chgData name="Lee Francis" userId="1abd72eff4fad746" providerId="LiveId" clId="{D591F264-0902-47A0-9260-37539D7C3100}" dt="2018-04-25T22:42:05.326" v="467" actId="20577"/>
          <ac:spMkLst>
            <pc:docMk/>
            <pc:sldMk cId="2933686925" sldId="259"/>
            <ac:spMk id="9" creationId="{3EEC7590-43F8-4D14-A53A-26C7D5034113}"/>
          </ac:spMkLst>
        </pc:spChg>
        <pc:picChg chg="add mod">
          <ac:chgData name="Lee Francis" userId="1abd72eff4fad746" providerId="LiveId" clId="{D591F264-0902-47A0-9260-37539D7C3100}" dt="2018-04-25T22:38:12.274" v="210" actId="1076"/>
          <ac:picMkLst>
            <pc:docMk/>
            <pc:sldMk cId="2933686925" sldId="259"/>
            <ac:picMk id="2" creationId="{31CAA45A-BE1F-417A-8B09-B6111C4BC2B2}"/>
          </ac:picMkLst>
        </pc:picChg>
        <pc:picChg chg="add mod">
          <ac:chgData name="Lee Francis" userId="1abd72eff4fad746" providerId="LiveId" clId="{D591F264-0902-47A0-9260-37539D7C3100}" dt="2018-04-25T22:38:05.754" v="209" actId="1076"/>
          <ac:picMkLst>
            <pc:docMk/>
            <pc:sldMk cId="2933686925" sldId="259"/>
            <ac:picMk id="3" creationId="{7437F0E7-0C66-4435-99B7-14FD84C54185}"/>
          </ac:picMkLst>
        </pc:picChg>
      </pc:sldChg>
      <pc:sldChg chg="addSp delSp modSp add">
        <pc:chgData name="Lee Francis" userId="1abd72eff4fad746" providerId="LiveId" clId="{D591F264-0902-47A0-9260-37539D7C3100}" dt="2018-04-25T22:45:14.650" v="499" actId="14100"/>
        <pc:sldMkLst>
          <pc:docMk/>
          <pc:sldMk cId="3431428440" sldId="260"/>
        </pc:sldMkLst>
        <pc:spChg chg="mod">
          <ac:chgData name="Lee Francis" userId="1abd72eff4fad746" providerId="LiveId" clId="{D591F264-0902-47A0-9260-37539D7C3100}" dt="2018-04-25T22:42:22.178" v="483" actId="20577"/>
          <ac:spMkLst>
            <pc:docMk/>
            <pc:sldMk cId="3431428440" sldId="260"/>
            <ac:spMk id="5" creationId="{68F50692-54AD-47B9-A39A-40B21718A503}"/>
          </ac:spMkLst>
        </pc:spChg>
        <pc:spChg chg="mod">
          <ac:chgData name="Lee Francis" userId="1abd72eff4fad746" providerId="LiveId" clId="{D591F264-0902-47A0-9260-37539D7C3100}" dt="2018-04-25T22:43:31.258" v="490" actId="20577"/>
          <ac:spMkLst>
            <pc:docMk/>
            <pc:sldMk cId="3431428440" sldId="260"/>
            <ac:spMk id="6" creationId="{99860E52-75F5-4C66-8AEB-13777886088A}"/>
          </ac:spMkLst>
        </pc:spChg>
        <pc:spChg chg="mod">
          <ac:chgData name="Lee Francis" userId="1abd72eff4fad746" providerId="LiveId" clId="{D591F264-0902-47A0-9260-37539D7C3100}" dt="2018-04-25T22:45:14.650" v="499" actId="14100"/>
          <ac:spMkLst>
            <pc:docMk/>
            <pc:sldMk cId="3431428440" sldId="260"/>
            <ac:spMk id="8" creationId="{7A3530A9-8E84-4DB3-BC32-E55F56775B65}"/>
          </ac:spMkLst>
        </pc:spChg>
        <pc:spChg chg="add">
          <ac:chgData name="Lee Francis" userId="1abd72eff4fad746" providerId="LiveId" clId="{D591F264-0902-47A0-9260-37539D7C3100}" dt="2018-04-25T22:42:15.893" v="468" actId="14100"/>
          <ac:spMkLst>
            <pc:docMk/>
            <pc:sldMk cId="3431428440" sldId="260"/>
            <ac:spMk id="9" creationId="{C733A092-699A-442E-9D45-24CA84137F22}"/>
          </ac:spMkLst>
        </pc:spChg>
        <pc:picChg chg="del">
          <ac:chgData name="Lee Francis" userId="1abd72eff4fad746" providerId="LiveId" clId="{D591F264-0902-47A0-9260-37539D7C3100}" dt="2018-04-25T22:42:30.028" v="484" actId="478"/>
          <ac:picMkLst>
            <pc:docMk/>
            <pc:sldMk cId="3431428440" sldId="260"/>
            <ac:picMk id="2" creationId="{31CAA45A-BE1F-417A-8B09-B6111C4BC2B2}"/>
          </ac:picMkLst>
        </pc:picChg>
        <pc:picChg chg="del">
          <ac:chgData name="Lee Francis" userId="1abd72eff4fad746" providerId="LiveId" clId="{D591F264-0902-47A0-9260-37539D7C3100}" dt="2018-04-25T22:42:35.303" v="485" actId="478"/>
          <ac:picMkLst>
            <pc:docMk/>
            <pc:sldMk cId="3431428440" sldId="260"/>
            <ac:picMk id="3" creationId="{7437F0E7-0C66-4435-99B7-14FD84C54185}"/>
          </ac:picMkLst>
        </pc:picChg>
        <pc:picChg chg="add mod">
          <ac:chgData name="Lee Francis" userId="1abd72eff4fad746" providerId="LiveId" clId="{D591F264-0902-47A0-9260-37539D7C3100}" dt="2018-04-25T22:43:25.234" v="487" actId="1076"/>
          <ac:picMkLst>
            <pc:docMk/>
            <pc:sldMk cId="3431428440" sldId="260"/>
            <ac:picMk id="10" creationId="{3E90F6E2-1FA6-4DC6-A33F-44CD623ABDB8}"/>
          </ac:picMkLst>
        </pc:picChg>
        <pc:picChg chg="add del mod">
          <ac:chgData name="Lee Francis" userId="1abd72eff4fad746" providerId="LiveId" clId="{D591F264-0902-47A0-9260-37539D7C3100}" dt="2018-04-25T22:44:42.828" v="493" actId="478"/>
          <ac:picMkLst>
            <pc:docMk/>
            <pc:sldMk cId="3431428440" sldId="260"/>
            <ac:picMk id="11" creationId="{E838C1FF-B7D5-463E-BC2F-66E077A934C6}"/>
          </ac:picMkLst>
        </pc:picChg>
        <pc:picChg chg="add mod">
          <ac:chgData name="Lee Francis" userId="1abd72eff4fad746" providerId="LiveId" clId="{D591F264-0902-47A0-9260-37539D7C3100}" dt="2018-04-25T22:45:07.770" v="495" actId="1076"/>
          <ac:picMkLst>
            <pc:docMk/>
            <pc:sldMk cId="3431428440" sldId="260"/>
            <ac:picMk id="12" creationId="{9451A714-D3D9-444C-BD7E-5B67BC9C4D78}"/>
          </ac:picMkLst>
        </pc:picChg>
      </pc:sldChg>
      <pc:sldChg chg="delSp modSp add">
        <pc:chgData name="Lee Francis" userId="1abd72eff4fad746" providerId="LiveId" clId="{D591F264-0902-47A0-9260-37539D7C3100}" dt="2018-04-29T16:04:28.772" v="10880" actId="20577"/>
        <pc:sldMkLst>
          <pc:docMk/>
          <pc:sldMk cId="1402922154" sldId="261"/>
        </pc:sldMkLst>
        <pc:spChg chg="mod">
          <ac:chgData name="Lee Francis" userId="1abd72eff4fad746" providerId="LiveId" clId="{D591F264-0902-47A0-9260-37539D7C3100}" dt="2018-04-29T16:04:28.772" v="10880" actId="20577"/>
          <ac:spMkLst>
            <pc:docMk/>
            <pc:sldMk cId="1402922154" sldId="261"/>
            <ac:spMk id="2" creationId="{86B8C64D-48AC-49B9-AF84-9BE4BD17783C}"/>
          </ac:spMkLst>
        </pc:spChg>
        <pc:spChg chg="del">
          <ac:chgData name="Lee Francis" userId="1abd72eff4fad746" providerId="LiveId" clId="{D591F264-0902-47A0-9260-37539D7C3100}" dt="2018-04-25T23:02:30.937" v="568" actId="478"/>
          <ac:spMkLst>
            <pc:docMk/>
            <pc:sldMk cId="1402922154" sldId="261"/>
            <ac:spMk id="3" creationId="{2E706227-A79E-469D-8E2A-63BFBFCBA74F}"/>
          </ac:spMkLst>
        </pc:spChg>
      </pc:sldChg>
      <pc:sldChg chg="modSp add">
        <pc:chgData name="Lee Francis" userId="1abd72eff4fad746" providerId="LiveId" clId="{D591F264-0902-47A0-9260-37539D7C3100}" dt="2018-04-26T01:26:48.069" v="2921" actId="20577"/>
        <pc:sldMkLst>
          <pc:docMk/>
          <pc:sldMk cId="2592239774" sldId="262"/>
        </pc:sldMkLst>
        <pc:spChg chg="mod">
          <ac:chgData name="Lee Francis" userId="1abd72eff4fad746" providerId="LiveId" clId="{D591F264-0902-47A0-9260-37539D7C3100}" dt="2018-04-26T01:26:48.069" v="2921" actId="20577"/>
          <ac:spMkLst>
            <pc:docMk/>
            <pc:sldMk cId="2592239774" sldId="262"/>
            <ac:spMk id="2" creationId="{86B8C64D-48AC-49B9-AF84-9BE4BD17783C}"/>
          </ac:spMkLst>
        </pc:spChg>
      </pc:sldChg>
      <pc:sldChg chg="addSp delSp modSp add ord">
        <pc:chgData name="Lee Francis" userId="1abd72eff4fad746" providerId="LiveId" clId="{D591F264-0902-47A0-9260-37539D7C3100}" dt="2018-04-25T23:20:17.787" v="774" actId="14100"/>
        <pc:sldMkLst>
          <pc:docMk/>
          <pc:sldMk cId="478877700" sldId="265"/>
        </pc:sldMkLst>
        <pc:spChg chg="del mod">
          <ac:chgData name="Lee Francis" userId="1abd72eff4fad746" providerId="LiveId" clId="{D591F264-0902-47A0-9260-37539D7C3100}" dt="2018-04-25T23:13:56.639" v="707" actId="478"/>
          <ac:spMkLst>
            <pc:docMk/>
            <pc:sldMk cId="478877700" sldId="265"/>
            <ac:spMk id="3" creationId="{D83F81D7-0C86-45FD-840E-E46B314584B6}"/>
          </ac:spMkLst>
        </pc:spChg>
        <pc:spChg chg="del">
          <ac:chgData name="Lee Francis" userId="1abd72eff4fad746" providerId="LiveId" clId="{D591F264-0902-47A0-9260-37539D7C3100}" dt="2018-04-25T23:13:59.721" v="708" actId="478"/>
          <ac:spMkLst>
            <pc:docMk/>
            <pc:sldMk cId="478877700" sldId="265"/>
            <ac:spMk id="4" creationId="{9AA14D51-BB29-4C25-AEB7-7224DA924374}"/>
          </ac:spMkLst>
        </pc:spChg>
        <pc:spChg chg="add mod">
          <ac:chgData name="Lee Francis" userId="1abd72eff4fad746" providerId="LiveId" clId="{D591F264-0902-47A0-9260-37539D7C3100}" dt="2018-04-25T23:20:17.787" v="774" actId="14100"/>
          <ac:spMkLst>
            <pc:docMk/>
            <pc:sldMk cId="478877700" sldId="265"/>
            <ac:spMk id="7" creationId="{61C8A2CB-A486-4ADE-82E3-5B32926310D5}"/>
          </ac:spMkLst>
        </pc:spChg>
        <pc:spChg chg="del">
          <ac:chgData name="Lee Francis" userId="1abd72eff4fad746" providerId="LiveId" clId="{D591F264-0902-47A0-9260-37539D7C3100}" dt="2018-04-25T23:19:37.101" v="751" actId="478"/>
          <ac:spMkLst>
            <pc:docMk/>
            <pc:sldMk cId="478877700" sldId="265"/>
            <ac:spMk id="10" creationId="{A8C18DB0-EBE6-4EE0-8151-B1A4BA84238D}"/>
          </ac:spMkLst>
        </pc:spChg>
        <pc:picChg chg="del">
          <ac:chgData name="Lee Francis" userId="1abd72eff4fad746" providerId="LiveId" clId="{D591F264-0902-47A0-9260-37539D7C3100}" dt="2018-04-25T23:13:48.119" v="705" actId="478"/>
          <ac:picMkLst>
            <pc:docMk/>
            <pc:sldMk cId="478877700" sldId="265"/>
            <ac:picMk id="2" creationId="{7A3AE6CB-AF09-4B0A-B3D2-71A75D103D12}"/>
          </ac:picMkLst>
        </pc:picChg>
        <pc:picChg chg="add del">
          <ac:chgData name="Lee Francis" userId="1abd72eff4fad746" providerId="LiveId" clId="{D591F264-0902-47A0-9260-37539D7C3100}" dt="2018-04-25T23:14:58.569" v="710" actId="478"/>
          <ac:picMkLst>
            <pc:docMk/>
            <pc:sldMk cId="478877700" sldId="265"/>
            <ac:picMk id="5" creationId="{01AF7528-48B8-4C2B-A8C0-8C665B23290E}"/>
          </ac:picMkLst>
        </pc:picChg>
        <pc:picChg chg="add mod ord">
          <ac:chgData name="Lee Francis" userId="1abd72eff4fad746" providerId="LiveId" clId="{D591F264-0902-47A0-9260-37539D7C3100}" dt="2018-04-25T23:19:32.755" v="750" actId="167"/>
          <ac:picMkLst>
            <pc:docMk/>
            <pc:sldMk cId="478877700" sldId="265"/>
            <ac:picMk id="6" creationId="{5B4EF1DB-74BD-417A-B2D0-3CF0A6CF59BF}"/>
          </ac:picMkLst>
        </pc:picChg>
      </pc:sldChg>
      <pc:sldChg chg="addSp modSp add">
        <pc:chgData name="Lee Francis" userId="1abd72eff4fad746" providerId="LiveId" clId="{D591F264-0902-47A0-9260-37539D7C3100}" dt="2018-04-25T23:28:20.887" v="960" actId="20577"/>
        <pc:sldMkLst>
          <pc:docMk/>
          <pc:sldMk cId="2874612495" sldId="266"/>
        </pc:sldMkLst>
        <pc:spChg chg="add mod">
          <ac:chgData name="Lee Francis" userId="1abd72eff4fad746" providerId="LiveId" clId="{D591F264-0902-47A0-9260-37539D7C3100}" dt="2018-04-25T23:24:57.329" v="870" actId="1076"/>
          <ac:spMkLst>
            <pc:docMk/>
            <pc:sldMk cId="2874612495" sldId="266"/>
            <ac:spMk id="3" creationId="{1C888866-BB71-4BAD-A49E-A0D19596B814}"/>
          </ac:spMkLst>
        </pc:spChg>
        <pc:spChg chg="add mod">
          <ac:chgData name="Lee Francis" userId="1abd72eff4fad746" providerId="LiveId" clId="{D591F264-0902-47A0-9260-37539D7C3100}" dt="2018-04-25T23:24:59.754" v="871" actId="1076"/>
          <ac:spMkLst>
            <pc:docMk/>
            <pc:sldMk cId="2874612495" sldId="266"/>
            <ac:spMk id="4" creationId="{A6BDE021-517C-43E7-9451-8F49D35212EB}"/>
          </ac:spMkLst>
        </pc:spChg>
        <pc:spChg chg="add mod">
          <ac:chgData name="Lee Francis" userId="1abd72eff4fad746" providerId="LiveId" clId="{D591F264-0902-47A0-9260-37539D7C3100}" dt="2018-04-25T23:22:55.581" v="863" actId="20577"/>
          <ac:spMkLst>
            <pc:docMk/>
            <pc:sldMk cId="2874612495" sldId="266"/>
            <ac:spMk id="5" creationId="{7D1B734F-2B99-4DAC-B24E-23D66CF1DA04}"/>
          </ac:spMkLst>
        </pc:spChg>
        <pc:spChg chg="add mod">
          <ac:chgData name="Lee Francis" userId="1abd72eff4fad746" providerId="LiveId" clId="{D591F264-0902-47A0-9260-37539D7C3100}" dt="2018-04-25T23:28:12.665" v="939" actId="1076"/>
          <ac:spMkLst>
            <pc:docMk/>
            <pc:sldMk cId="2874612495" sldId="266"/>
            <ac:spMk id="6" creationId="{191E13BA-2842-445B-B802-AC18BA745BCE}"/>
          </ac:spMkLst>
        </pc:spChg>
        <pc:spChg chg="add mod">
          <ac:chgData name="Lee Francis" userId="1abd72eff4fad746" providerId="LiveId" clId="{D591F264-0902-47A0-9260-37539D7C3100}" dt="2018-04-25T23:28:09.121" v="938" actId="1076"/>
          <ac:spMkLst>
            <pc:docMk/>
            <pc:sldMk cId="2874612495" sldId="266"/>
            <ac:spMk id="8" creationId="{FC460D3D-F1ED-4DCE-AC64-899AE2BDAB5E}"/>
          </ac:spMkLst>
        </pc:spChg>
        <pc:spChg chg="add mod">
          <ac:chgData name="Lee Francis" userId="1abd72eff4fad746" providerId="LiveId" clId="{D591F264-0902-47A0-9260-37539D7C3100}" dt="2018-04-25T23:28:20.887" v="960" actId="20577"/>
          <ac:spMkLst>
            <pc:docMk/>
            <pc:sldMk cId="2874612495" sldId="266"/>
            <ac:spMk id="9" creationId="{15496297-B584-4934-8A7D-18854C852454}"/>
          </ac:spMkLst>
        </pc:spChg>
        <pc:picChg chg="add mod">
          <ac:chgData name="Lee Francis" userId="1abd72eff4fad746" providerId="LiveId" clId="{D591F264-0902-47A0-9260-37539D7C3100}" dt="2018-04-25T23:25:05.626" v="872" actId="1076"/>
          <ac:picMkLst>
            <pc:docMk/>
            <pc:sldMk cId="2874612495" sldId="266"/>
            <ac:picMk id="2" creationId="{0130C36F-20E7-4A77-ACCB-4BFAC9E19F72}"/>
          </ac:picMkLst>
        </pc:picChg>
        <pc:picChg chg="add mod">
          <ac:chgData name="Lee Francis" userId="1abd72eff4fad746" providerId="LiveId" clId="{D591F264-0902-47A0-9260-37539D7C3100}" dt="2018-04-25T23:28:04.577" v="937" actId="1076"/>
          <ac:picMkLst>
            <pc:docMk/>
            <pc:sldMk cId="2874612495" sldId="266"/>
            <ac:picMk id="7" creationId="{19D895CF-A470-45D3-97A7-CE855CB3E391}"/>
          </ac:picMkLst>
        </pc:picChg>
      </pc:sldChg>
      <pc:sldChg chg="addSp delSp modSp add del">
        <pc:chgData name="Lee Francis" userId="1abd72eff4fad746" providerId="LiveId" clId="{D591F264-0902-47A0-9260-37539D7C3100}" dt="2018-04-28T16:14:35.292" v="5108" actId="2696"/>
        <pc:sldMkLst>
          <pc:docMk/>
          <pc:sldMk cId="3529983211" sldId="267"/>
        </pc:sldMkLst>
        <pc:spChg chg="del">
          <ac:chgData name="Lee Francis" userId="1abd72eff4fad746" providerId="LiveId" clId="{D591F264-0902-47A0-9260-37539D7C3100}" dt="2018-04-25T23:29:05.617" v="962" actId="12100"/>
          <ac:spMkLst>
            <pc:docMk/>
            <pc:sldMk cId="3529983211" sldId="267"/>
            <ac:spMk id="2" creationId="{9CC42FA4-D8B7-4559-90CC-3E74F904F851}"/>
          </ac:spMkLst>
        </pc:spChg>
        <pc:spChg chg="add del mod">
          <ac:chgData name="Lee Francis" userId="1abd72eff4fad746" providerId="LiveId" clId="{D591F264-0902-47A0-9260-37539D7C3100}" dt="2018-04-25T23:30:37.414" v="964" actId="12100"/>
          <ac:spMkLst>
            <pc:docMk/>
            <pc:sldMk cId="3529983211" sldId="267"/>
            <ac:spMk id="3" creationId="{25444955-FD0D-4B22-B234-D5F4FEDEE10A}"/>
          </ac:spMkLst>
        </pc:spChg>
        <pc:spChg chg="add del mod">
          <ac:chgData name="Lee Francis" userId="1abd72eff4fad746" providerId="LiveId" clId="{D591F264-0902-47A0-9260-37539D7C3100}" dt="2018-04-25T23:30:25.593" v="963" actId="1032"/>
          <ac:spMkLst>
            <pc:docMk/>
            <pc:sldMk cId="3529983211" sldId="267"/>
            <ac:spMk id="4" creationId="{DBCB36B9-B910-4C2A-9DB2-CF7FAE0CC144}"/>
          </ac:spMkLst>
        </pc:spChg>
        <pc:graphicFrameChg chg="add mod">
          <ac:chgData name="Lee Francis" userId="1abd72eff4fad746" providerId="LiveId" clId="{D591F264-0902-47A0-9260-37539D7C3100}" dt="2018-04-26T00:44:08.259" v="1581" actId="12100"/>
          <ac:graphicFrameMkLst>
            <pc:docMk/>
            <pc:sldMk cId="3529983211" sldId="267"/>
            <ac:graphicFrameMk id="5" creationId="{985169DF-0334-4FD1-9B7F-73404BAFF384}"/>
          </ac:graphicFrameMkLst>
        </pc:graphicFrameChg>
      </pc:sldChg>
      <pc:sldChg chg="addSp modSp add">
        <pc:chgData name="Lee Francis" userId="1abd72eff4fad746" providerId="LiveId" clId="{D591F264-0902-47A0-9260-37539D7C3100}" dt="2018-04-26T01:25:24.965" v="2858" actId="1036"/>
        <pc:sldMkLst>
          <pc:docMk/>
          <pc:sldMk cId="3220508031" sldId="268"/>
        </pc:sldMkLst>
        <pc:spChg chg="add mod">
          <ac:chgData name="Lee Francis" userId="1abd72eff4fad746" providerId="LiveId" clId="{D591F264-0902-47A0-9260-37539D7C3100}" dt="2018-04-26T01:25:24.965" v="2858" actId="1036"/>
          <ac:spMkLst>
            <pc:docMk/>
            <pc:sldMk cId="3220508031" sldId="268"/>
            <ac:spMk id="32" creationId="{8A2AA07F-ACC1-4149-BE00-9D8D622ADE3B}"/>
          </ac:spMkLst>
        </pc:spChg>
      </pc:sldChg>
      <pc:sldChg chg="addSp delSp modSp add">
        <pc:chgData name="Lee Francis" userId="1abd72eff4fad746" providerId="LiveId" clId="{D591F264-0902-47A0-9260-37539D7C3100}" dt="2018-04-26T01:27:26.313" v="2934" actId="1076"/>
        <pc:sldMkLst>
          <pc:docMk/>
          <pc:sldMk cId="1658413734" sldId="269"/>
        </pc:sldMkLst>
        <pc:spChg chg="del">
          <ac:chgData name="Lee Francis" userId="1abd72eff4fad746" providerId="LiveId" clId="{D591F264-0902-47A0-9260-37539D7C3100}" dt="2018-04-26T00:29:29.798" v="1371" actId="478"/>
          <ac:spMkLst>
            <pc:docMk/>
            <pc:sldMk cId="1658413734" sldId="269"/>
            <ac:spMk id="2" creationId="{FEE4239D-BDB4-4D1D-B798-ABCE2ECB1C59}"/>
          </ac:spMkLst>
        </pc:spChg>
        <pc:spChg chg="del">
          <ac:chgData name="Lee Francis" userId="1abd72eff4fad746" providerId="LiveId" clId="{D591F264-0902-47A0-9260-37539D7C3100}" dt="2018-04-26T00:29:29.798" v="1371" actId="478"/>
          <ac:spMkLst>
            <pc:docMk/>
            <pc:sldMk cId="1658413734" sldId="269"/>
            <ac:spMk id="3" creationId="{ABDB73AD-D76A-435E-B25E-CEAF5213D2CE}"/>
          </ac:spMkLst>
        </pc:spChg>
        <pc:spChg chg="del">
          <ac:chgData name="Lee Francis" userId="1abd72eff4fad746" providerId="LiveId" clId="{D591F264-0902-47A0-9260-37539D7C3100}" dt="2018-04-26T00:29:29.798" v="1371" actId="478"/>
          <ac:spMkLst>
            <pc:docMk/>
            <pc:sldMk cId="1658413734" sldId="269"/>
            <ac:spMk id="4" creationId="{77BEC2BD-E27D-42FE-A05E-04B049C917E8}"/>
          </ac:spMkLst>
        </pc:spChg>
        <pc:spChg chg="del">
          <ac:chgData name="Lee Francis" userId="1abd72eff4fad746" providerId="LiveId" clId="{D591F264-0902-47A0-9260-37539D7C3100}" dt="2018-04-26T00:29:29.798" v="1371" actId="478"/>
          <ac:spMkLst>
            <pc:docMk/>
            <pc:sldMk cId="1658413734" sldId="269"/>
            <ac:spMk id="5" creationId="{282035C8-6AC2-4FE5-A97F-C6B406FA6DED}"/>
          </ac:spMkLst>
        </pc:spChg>
        <pc:spChg chg="del">
          <ac:chgData name="Lee Francis" userId="1abd72eff4fad746" providerId="LiveId" clId="{D591F264-0902-47A0-9260-37539D7C3100}" dt="2018-04-26T00:29:29.798" v="1371" actId="478"/>
          <ac:spMkLst>
            <pc:docMk/>
            <pc:sldMk cId="1658413734" sldId="269"/>
            <ac:spMk id="6" creationId="{2A190321-C1C5-4512-95BC-544123450713}"/>
          </ac:spMkLst>
        </pc:spChg>
        <pc:spChg chg="del">
          <ac:chgData name="Lee Francis" userId="1abd72eff4fad746" providerId="LiveId" clId="{D591F264-0902-47A0-9260-37539D7C3100}" dt="2018-04-26T00:29:29.798" v="1371" actId="478"/>
          <ac:spMkLst>
            <pc:docMk/>
            <pc:sldMk cId="1658413734" sldId="269"/>
            <ac:spMk id="31" creationId="{6C68E3EC-1324-4004-98B4-7E5A7514A5FF}"/>
          </ac:spMkLst>
        </pc:spChg>
        <pc:spChg chg="mod">
          <ac:chgData name="Lee Francis" userId="1abd72eff4fad746" providerId="LiveId" clId="{D591F264-0902-47A0-9260-37539D7C3100}" dt="2018-04-26T01:27:26.313" v="2934" actId="1076"/>
          <ac:spMkLst>
            <pc:docMk/>
            <pc:sldMk cId="1658413734" sldId="269"/>
            <ac:spMk id="32" creationId="{8A2AA07F-ACC1-4149-BE00-9D8D622ADE3B}"/>
          </ac:spMkLst>
        </pc:spChg>
        <pc:spChg chg="add del">
          <ac:chgData name="Lee Francis" userId="1abd72eff4fad746" providerId="LiveId" clId="{D591F264-0902-47A0-9260-37539D7C3100}" dt="2018-04-26T00:32:15.906" v="1380" actId="478"/>
          <ac:spMkLst>
            <pc:docMk/>
            <pc:sldMk cId="1658413734" sldId="269"/>
            <ac:spMk id="34" creationId="{0AF30F12-D419-4EE6-8F9D-973BDF71E88A}"/>
          </ac:spMkLst>
        </pc:spChg>
        <pc:spChg chg="add del">
          <ac:chgData name="Lee Francis" userId="1abd72eff4fad746" providerId="LiveId" clId="{D591F264-0902-47A0-9260-37539D7C3100}" dt="2018-04-26T00:32:15.906" v="1380" actId="478"/>
          <ac:spMkLst>
            <pc:docMk/>
            <pc:sldMk cId="1658413734" sldId="269"/>
            <ac:spMk id="35" creationId="{DA714C25-FDD7-4046-9870-6A9AD2117FBF}"/>
          </ac:spMkLst>
        </pc:spChg>
        <pc:spChg chg="add del">
          <ac:chgData name="Lee Francis" userId="1abd72eff4fad746" providerId="LiveId" clId="{D591F264-0902-47A0-9260-37539D7C3100}" dt="2018-04-26T00:31:27.634" v="1379" actId="478"/>
          <ac:spMkLst>
            <pc:docMk/>
            <pc:sldMk cId="1658413734" sldId="269"/>
            <ac:spMk id="36" creationId="{F231A345-EB1B-44C8-984B-5757C717CBDE}"/>
          </ac:spMkLst>
        </pc:spChg>
        <pc:spChg chg="add">
          <ac:chgData name="Lee Francis" userId="1abd72eff4fad746" providerId="LiveId" clId="{D591F264-0902-47A0-9260-37539D7C3100}" dt="2018-04-26T00:31:17.988" v="1378" actId="1076"/>
          <ac:spMkLst>
            <pc:docMk/>
            <pc:sldMk cId="1658413734" sldId="269"/>
            <ac:spMk id="43" creationId="{B7EDF9CE-97AB-4254-8092-D91CF5218377}"/>
          </ac:spMkLst>
        </pc:spChg>
        <pc:spChg chg="add">
          <ac:chgData name="Lee Francis" userId="1abd72eff4fad746" providerId="LiveId" clId="{D591F264-0902-47A0-9260-37539D7C3100}" dt="2018-04-26T00:31:17.988" v="1378" actId="1076"/>
          <ac:spMkLst>
            <pc:docMk/>
            <pc:sldMk cId="1658413734" sldId="269"/>
            <ac:spMk id="44" creationId="{35A2E946-F0B8-4ABF-91DF-A03EA9B02879}"/>
          </ac:spMkLst>
        </pc:spChg>
        <pc:spChg chg="add">
          <ac:chgData name="Lee Francis" userId="1abd72eff4fad746" providerId="LiveId" clId="{D591F264-0902-47A0-9260-37539D7C3100}" dt="2018-04-26T00:31:17.988" v="1378" actId="1076"/>
          <ac:spMkLst>
            <pc:docMk/>
            <pc:sldMk cId="1658413734" sldId="269"/>
            <ac:spMk id="45" creationId="{3A03DDC7-4C38-4589-A113-4B24A36311AB}"/>
          </ac:spMkLst>
        </pc:spChg>
        <pc:spChg chg="add">
          <ac:chgData name="Lee Francis" userId="1abd72eff4fad746" providerId="LiveId" clId="{D591F264-0902-47A0-9260-37539D7C3100}" dt="2018-04-26T00:31:17.988" v="1378" actId="1076"/>
          <ac:spMkLst>
            <pc:docMk/>
            <pc:sldMk cId="1658413734" sldId="269"/>
            <ac:spMk id="46" creationId="{335F6C34-8317-4CC1-BECC-D8C235D98400}"/>
          </ac:spMkLst>
        </pc:spChg>
        <pc:spChg chg="add">
          <ac:chgData name="Lee Francis" userId="1abd72eff4fad746" providerId="LiveId" clId="{D591F264-0902-47A0-9260-37539D7C3100}" dt="2018-04-26T00:31:17.988" v="1378" actId="1076"/>
          <ac:spMkLst>
            <pc:docMk/>
            <pc:sldMk cId="1658413734" sldId="269"/>
            <ac:spMk id="47" creationId="{4B74CF1A-0700-46A1-A000-EC7BA5335BFF}"/>
          </ac:spMkLst>
        </pc:spChg>
        <pc:spChg chg="add">
          <ac:chgData name="Lee Francis" userId="1abd72eff4fad746" providerId="LiveId" clId="{D591F264-0902-47A0-9260-37539D7C3100}" dt="2018-04-26T00:31:17.988" v="1378" actId="1076"/>
          <ac:spMkLst>
            <pc:docMk/>
            <pc:sldMk cId="1658413734" sldId="269"/>
            <ac:spMk id="48" creationId="{E50B4396-A6E5-42FE-B3BC-47A67D5EA64B}"/>
          </ac:spMkLst>
        </pc:spChg>
        <pc:spChg chg="add">
          <ac:chgData name="Lee Francis" userId="1abd72eff4fad746" providerId="LiveId" clId="{D591F264-0902-47A0-9260-37539D7C3100}" dt="2018-04-26T00:31:17.988" v="1378" actId="1076"/>
          <ac:spMkLst>
            <pc:docMk/>
            <pc:sldMk cId="1658413734" sldId="269"/>
            <ac:spMk id="49" creationId="{07F1F664-EDE8-4364-A242-E4AB544D97D6}"/>
          </ac:spMkLst>
        </pc:spChg>
        <pc:spChg chg="add">
          <ac:chgData name="Lee Francis" userId="1abd72eff4fad746" providerId="LiveId" clId="{D591F264-0902-47A0-9260-37539D7C3100}" dt="2018-04-26T00:31:17.988" v="1378" actId="1076"/>
          <ac:spMkLst>
            <pc:docMk/>
            <pc:sldMk cId="1658413734" sldId="269"/>
            <ac:spMk id="50" creationId="{A607A7D9-AD0E-4AF3-88EF-F2895E0A9EE1}"/>
          </ac:spMkLst>
        </pc:spChg>
        <pc:spChg chg="add">
          <ac:chgData name="Lee Francis" userId="1abd72eff4fad746" providerId="LiveId" clId="{D591F264-0902-47A0-9260-37539D7C3100}" dt="2018-04-26T00:31:17.988" v="1378" actId="1076"/>
          <ac:spMkLst>
            <pc:docMk/>
            <pc:sldMk cId="1658413734" sldId="269"/>
            <ac:spMk id="51" creationId="{6C0721DC-797F-42F4-B62A-A7715E43A800}"/>
          </ac:spMkLst>
        </pc:spChg>
        <pc:spChg chg="add">
          <ac:chgData name="Lee Francis" userId="1abd72eff4fad746" providerId="LiveId" clId="{D591F264-0902-47A0-9260-37539D7C3100}" dt="2018-04-26T00:31:17.988" v="1378" actId="1076"/>
          <ac:spMkLst>
            <pc:docMk/>
            <pc:sldMk cId="1658413734" sldId="269"/>
            <ac:spMk id="52" creationId="{E4B16659-8DBB-42F5-9D89-DFA0D3351434}"/>
          </ac:spMkLst>
        </pc:spChg>
        <pc:spChg chg="add">
          <ac:chgData name="Lee Francis" userId="1abd72eff4fad746" providerId="LiveId" clId="{D591F264-0902-47A0-9260-37539D7C3100}" dt="2018-04-26T00:31:17.988" v="1378" actId="1076"/>
          <ac:spMkLst>
            <pc:docMk/>
            <pc:sldMk cId="1658413734" sldId="269"/>
            <ac:spMk id="53" creationId="{2B337DFD-39EF-46EC-846D-BA92BA2F4F06}"/>
          </ac:spMkLst>
        </pc:spChg>
        <pc:spChg chg="add">
          <ac:chgData name="Lee Francis" userId="1abd72eff4fad746" providerId="LiveId" clId="{D591F264-0902-47A0-9260-37539D7C3100}" dt="2018-04-26T00:31:17.988" v="1378" actId="1076"/>
          <ac:spMkLst>
            <pc:docMk/>
            <pc:sldMk cId="1658413734" sldId="269"/>
            <ac:spMk id="54" creationId="{C42D6927-F3E4-4DF7-9348-0FC2F93DA8AF}"/>
          </ac:spMkLst>
        </pc:spChg>
        <pc:spChg chg="add mod">
          <ac:chgData name="Lee Francis" userId="1abd72eff4fad746" providerId="LiveId" clId="{D591F264-0902-47A0-9260-37539D7C3100}" dt="2018-04-26T00:33:19.685" v="1414" actId="1036"/>
          <ac:spMkLst>
            <pc:docMk/>
            <pc:sldMk cId="1658413734" sldId="269"/>
            <ac:spMk id="55" creationId="{206A6725-05D4-48F0-8F4A-C9E7A65FE205}"/>
          </ac:spMkLst>
        </pc:spChg>
        <pc:spChg chg="add mod">
          <ac:chgData name="Lee Francis" userId="1abd72eff4fad746" providerId="LiveId" clId="{D591F264-0902-47A0-9260-37539D7C3100}" dt="2018-04-26T00:33:19.685" v="1414" actId="1036"/>
          <ac:spMkLst>
            <pc:docMk/>
            <pc:sldMk cId="1658413734" sldId="269"/>
            <ac:spMk id="56" creationId="{03C18E53-7916-44E0-BA32-111BE3A6F8D5}"/>
          </ac:spMkLst>
        </pc:spChg>
        <pc:spChg chg="add">
          <ac:chgData name="Lee Francis" userId="1abd72eff4fad746" providerId="LiveId" clId="{D591F264-0902-47A0-9260-37539D7C3100}" dt="2018-04-26T00:33:12.478" v="1383" actId="1076"/>
          <ac:spMkLst>
            <pc:docMk/>
            <pc:sldMk cId="1658413734" sldId="269"/>
            <ac:spMk id="63" creationId="{EA58823F-B21E-442F-80AA-C30DF25D842C}"/>
          </ac:spMkLst>
        </pc:spChg>
        <pc:spChg chg="add">
          <ac:chgData name="Lee Francis" userId="1abd72eff4fad746" providerId="LiveId" clId="{D591F264-0902-47A0-9260-37539D7C3100}" dt="2018-04-26T00:33:12.478" v="1383" actId="1076"/>
          <ac:spMkLst>
            <pc:docMk/>
            <pc:sldMk cId="1658413734" sldId="269"/>
            <ac:spMk id="64" creationId="{76220CB8-30D3-46BD-86A8-6B896C3222B1}"/>
          </ac:spMkLst>
        </pc:spChg>
        <pc:spChg chg="add">
          <ac:chgData name="Lee Francis" userId="1abd72eff4fad746" providerId="LiveId" clId="{D591F264-0902-47A0-9260-37539D7C3100}" dt="2018-04-26T00:33:12.478" v="1383" actId="1076"/>
          <ac:spMkLst>
            <pc:docMk/>
            <pc:sldMk cId="1658413734" sldId="269"/>
            <ac:spMk id="65" creationId="{CCC1E5B9-C14B-406F-85D8-1C8AA00B6CE0}"/>
          </ac:spMkLst>
        </pc:spChg>
        <pc:spChg chg="add">
          <ac:chgData name="Lee Francis" userId="1abd72eff4fad746" providerId="LiveId" clId="{D591F264-0902-47A0-9260-37539D7C3100}" dt="2018-04-26T00:33:12.478" v="1383" actId="1076"/>
          <ac:spMkLst>
            <pc:docMk/>
            <pc:sldMk cId="1658413734" sldId="269"/>
            <ac:spMk id="66" creationId="{FE820ACC-DEED-4311-A3AC-1D98F30131C7}"/>
          </ac:spMkLst>
        </pc:spChg>
        <pc:spChg chg="add">
          <ac:chgData name="Lee Francis" userId="1abd72eff4fad746" providerId="LiveId" clId="{D591F264-0902-47A0-9260-37539D7C3100}" dt="2018-04-26T00:33:12.478" v="1383" actId="1076"/>
          <ac:spMkLst>
            <pc:docMk/>
            <pc:sldMk cId="1658413734" sldId="269"/>
            <ac:spMk id="67" creationId="{8CB97DD5-4908-4E96-BE82-EEBC4F3E724E}"/>
          </ac:spMkLst>
        </pc:spChg>
        <pc:spChg chg="add">
          <ac:chgData name="Lee Francis" userId="1abd72eff4fad746" providerId="LiveId" clId="{D591F264-0902-47A0-9260-37539D7C3100}" dt="2018-04-26T00:33:12.478" v="1383" actId="1076"/>
          <ac:spMkLst>
            <pc:docMk/>
            <pc:sldMk cId="1658413734" sldId="269"/>
            <ac:spMk id="68" creationId="{815503DF-1F58-4DA2-8954-D57DF0CEB1BB}"/>
          </ac:spMkLst>
        </pc:spChg>
        <pc:spChg chg="add">
          <ac:chgData name="Lee Francis" userId="1abd72eff4fad746" providerId="LiveId" clId="{D591F264-0902-47A0-9260-37539D7C3100}" dt="2018-04-26T00:33:12.478" v="1383" actId="1076"/>
          <ac:spMkLst>
            <pc:docMk/>
            <pc:sldMk cId="1658413734" sldId="269"/>
            <ac:spMk id="69" creationId="{5C6CA65A-D077-4235-A1E7-35BE2AADF586}"/>
          </ac:spMkLst>
        </pc:spChg>
        <pc:spChg chg="add">
          <ac:chgData name="Lee Francis" userId="1abd72eff4fad746" providerId="LiveId" clId="{D591F264-0902-47A0-9260-37539D7C3100}" dt="2018-04-26T00:33:12.478" v="1383" actId="1076"/>
          <ac:spMkLst>
            <pc:docMk/>
            <pc:sldMk cId="1658413734" sldId="269"/>
            <ac:spMk id="70" creationId="{AF808226-9163-4D5F-9F23-98B1790FF7CB}"/>
          </ac:spMkLst>
        </pc:spChg>
        <pc:spChg chg="add">
          <ac:chgData name="Lee Francis" userId="1abd72eff4fad746" providerId="LiveId" clId="{D591F264-0902-47A0-9260-37539D7C3100}" dt="2018-04-26T00:33:12.478" v="1383" actId="1076"/>
          <ac:spMkLst>
            <pc:docMk/>
            <pc:sldMk cId="1658413734" sldId="269"/>
            <ac:spMk id="71" creationId="{7989BCEE-7942-4EF5-BE13-FD09E704F56E}"/>
          </ac:spMkLst>
        </pc:spChg>
        <pc:spChg chg="add">
          <ac:chgData name="Lee Francis" userId="1abd72eff4fad746" providerId="LiveId" clId="{D591F264-0902-47A0-9260-37539D7C3100}" dt="2018-04-26T00:33:12.478" v="1383" actId="1076"/>
          <ac:spMkLst>
            <pc:docMk/>
            <pc:sldMk cId="1658413734" sldId="269"/>
            <ac:spMk id="72" creationId="{E40DB2D4-040A-4AFE-A1E8-5EF6E83C2C35}"/>
          </ac:spMkLst>
        </pc:spChg>
        <pc:spChg chg="add">
          <ac:chgData name="Lee Francis" userId="1abd72eff4fad746" providerId="LiveId" clId="{D591F264-0902-47A0-9260-37539D7C3100}" dt="2018-04-26T00:33:12.478" v="1383" actId="1076"/>
          <ac:spMkLst>
            <pc:docMk/>
            <pc:sldMk cId="1658413734" sldId="269"/>
            <ac:spMk id="73" creationId="{1355A84C-4EE8-4AFD-9D63-F788D7CCF64C}"/>
          </ac:spMkLst>
        </pc:spChg>
        <pc:spChg chg="add">
          <ac:chgData name="Lee Francis" userId="1abd72eff4fad746" providerId="LiveId" clId="{D591F264-0902-47A0-9260-37539D7C3100}" dt="2018-04-26T00:33:12.478" v="1383" actId="1076"/>
          <ac:spMkLst>
            <pc:docMk/>
            <pc:sldMk cId="1658413734" sldId="269"/>
            <ac:spMk id="74" creationId="{0804A9E3-89A8-4EEE-B4C8-544399B7FA44}"/>
          </ac:spMkLst>
        </pc:spChg>
        <pc:grpChg chg="del">
          <ac:chgData name="Lee Francis" userId="1abd72eff4fad746" providerId="LiveId" clId="{D591F264-0902-47A0-9260-37539D7C3100}" dt="2018-04-26T00:29:29.798" v="1371" actId="478"/>
          <ac:grpSpMkLst>
            <pc:docMk/>
            <pc:sldMk cId="1658413734" sldId="269"/>
            <ac:grpSpMk id="7" creationId="{3DC680A8-DC52-4E41-9800-6531421AE901}"/>
          </ac:grpSpMkLst>
        </pc:grpChg>
        <pc:grpChg chg="del">
          <ac:chgData name="Lee Francis" userId="1abd72eff4fad746" providerId="LiveId" clId="{D591F264-0902-47A0-9260-37539D7C3100}" dt="2018-04-26T00:29:29.798" v="1371" actId="478"/>
          <ac:grpSpMkLst>
            <pc:docMk/>
            <pc:sldMk cId="1658413734" sldId="269"/>
            <ac:grpSpMk id="8" creationId="{14F6D60D-88A8-4CD0-8032-714514156A0D}"/>
          </ac:grpSpMkLst>
        </pc:grpChg>
        <pc:grpChg chg="del">
          <ac:chgData name="Lee Francis" userId="1abd72eff4fad746" providerId="LiveId" clId="{D591F264-0902-47A0-9260-37539D7C3100}" dt="2018-04-26T00:29:29.798" v="1371" actId="478"/>
          <ac:grpSpMkLst>
            <pc:docMk/>
            <pc:sldMk cId="1658413734" sldId="269"/>
            <ac:grpSpMk id="9" creationId="{B5C658E9-A620-4DB9-9044-B548F43266A6}"/>
          </ac:grpSpMkLst>
        </pc:grpChg>
        <pc:grpChg chg="del">
          <ac:chgData name="Lee Francis" userId="1abd72eff4fad746" providerId="LiveId" clId="{D591F264-0902-47A0-9260-37539D7C3100}" dt="2018-04-26T00:29:29.798" v="1371" actId="478"/>
          <ac:grpSpMkLst>
            <pc:docMk/>
            <pc:sldMk cId="1658413734" sldId="269"/>
            <ac:grpSpMk id="10" creationId="{ACAA6D13-6EE0-4863-AD5F-6912152954B6}"/>
          </ac:grpSpMkLst>
        </pc:grpChg>
        <pc:grpChg chg="del">
          <ac:chgData name="Lee Francis" userId="1abd72eff4fad746" providerId="LiveId" clId="{D591F264-0902-47A0-9260-37539D7C3100}" dt="2018-04-26T00:29:29.798" v="1371" actId="478"/>
          <ac:grpSpMkLst>
            <pc:docMk/>
            <pc:sldMk cId="1658413734" sldId="269"/>
            <ac:grpSpMk id="11" creationId="{FAF0471E-70B3-4FB4-86DD-9E1BE39F62B0}"/>
          </ac:grpSpMkLst>
        </pc:grpChg>
        <pc:grpChg chg="del">
          <ac:chgData name="Lee Francis" userId="1abd72eff4fad746" providerId="LiveId" clId="{D591F264-0902-47A0-9260-37539D7C3100}" dt="2018-04-26T00:29:29.798" v="1371" actId="478"/>
          <ac:grpSpMkLst>
            <pc:docMk/>
            <pc:sldMk cId="1658413734" sldId="269"/>
            <ac:grpSpMk id="12" creationId="{993020E6-7153-4837-BEC6-FBBC289130F0}"/>
          </ac:grpSpMkLst>
        </pc:grpChg>
        <pc:grpChg chg="del">
          <ac:chgData name="Lee Francis" userId="1abd72eff4fad746" providerId="LiveId" clId="{D591F264-0902-47A0-9260-37539D7C3100}" dt="2018-04-26T00:29:29.798" v="1371" actId="478"/>
          <ac:grpSpMkLst>
            <pc:docMk/>
            <pc:sldMk cId="1658413734" sldId="269"/>
            <ac:grpSpMk id="13" creationId="{2D4D064D-EE26-4ABA-92BB-960AB7146F5B}"/>
          </ac:grpSpMkLst>
        </pc:grpChg>
        <pc:grpChg chg="del">
          <ac:chgData name="Lee Francis" userId="1abd72eff4fad746" providerId="LiveId" clId="{D591F264-0902-47A0-9260-37539D7C3100}" dt="2018-04-26T00:29:29.798" v="1371" actId="478"/>
          <ac:grpSpMkLst>
            <pc:docMk/>
            <pc:sldMk cId="1658413734" sldId="269"/>
            <ac:grpSpMk id="14" creationId="{D305E946-38D8-49CC-95DB-F6D1ACFB303B}"/>
          </ac:grpSpMkLst>
        </pc:grpChg>
        <pc:grpChg chg="add del mod">
          <ac:chgData name="Lee Francis" userId="1abd72eff4fad746" providerId="LiveId" clId="{D591F264-0902-47A0-9260-37539D7C3100}" dt="2018-04-26T00:32:15.906" v="1380" actId="478"/>
          <ac:grpSpMkLst>
            <pc:docMk/>
            <pc:sldMk cId="1658413734" sldId="269"/>
            <ac:grpSpMk id="37" creationId="{0DF529E3-5DBC-49C4-B42C-3AECE45C410C}"/>
          </ac:grpSpMkLst>
        </pc:grpChg>
        <pc:grpChg chg="add del mod">
          <ac:chgData name="Lee Francis" userId="1abd72eff4fad746" providerId="LiveId" clId="{D591F264-0902-47A0-9260-37539D7C3100}" dt="2018-04-26T00:32:15.906" v="1380" actId="478"/>
          <ac:grpSpMkLst>
            <pc:docMk/>
            <pc:sldMk cId="1658413734" sldId="269"/>
            <ac:grpSpMk id="38" creationId="{E092682B-3BDC-4093-9472-087383A1F28A}"/>
          </ac:grpSpMkLst>
        </pc:grpChg>
        <pc:grpChg chg="add del mod">
          <ac:chgData name="Lee Francis" userId="1abd72eff4fad746" providerId="LiveId" clId="{D591F264-0902-47A0-9260-37539D7C3100}" dt="2018-04-26T00:32:15.906" v="1380" actId="478"/>
          <ac:grpSpMkLst>
            <pc:docMk/>
            <pc:sldMk cId="1658413734" sldId="269"/>
            <ac:grpSpMk id="39" creationId="{8F0B0949-412C-4CB9-9ECE-C2E29CA285D6}"/>
          </ac:grpSpMkLst>
        </pc:grpChg>
        <pc:grpChg chg="add del mod">
          <ac:chgData name="Lee Francis" userId="1abd72eff4fad746" providerId="LiveId" clId="{D591F264-0902-47A0-9260-37539D7C3100}" dt="2018-04-26T00:32:15.906" v="1380" actId="478"/>
          <ac:grpSpMkLst>
            <pc:docMk/>
            <pc:sldMk cId="1658413734" sldId="269"/>
            <ac:grpSpMk id="40" creationId="{A1B24F03-304C-407C-9930-696743A9388B}"/>
          </ac:grpSpMkLst>
        </pc:grpChg>
        <pc:grpChg chg="add del mod">
          <ac:chgData name="Lee Francis" userId="1abd72eff4fad746" providerId="LiveId" clId="{D591F264-0902-47A0-9260-37539D7C3100}" dt="2018-04-26T00:32:15.906" v="1380" actId="478"/>
          <ac:grpSpMkLst>
            <pc:docMk/>
            <pc:sldMk cId="1658413734" sldId="269"/>
            <ac:grpSpMk id="41" creationId="{A81D54AE-F41C-4C4A-BB77-01F6CA53A31A}"/>
          </ac:grpSpMkLst>
        </pc:grpChg>
        <pc:grpChg chg="add del mod">
          <ac:chgData name="Lee Francis" userId="1abd72eff4fad746" providerId="LiveId" clId="{D591F264-0902-47A0-9260-37539D7C3100}" dt="2018-04-26T00:32:15.906" v="1380" actId="478"/>
          <ac:grpSpMkLst>
            <pc:docMk/>
            <pc:sldMk cId="1658413734" sldId="269"/>
            <ac:grpSpMk id="42" creationId="{DCE968B6-24E6-47D4-8EB2-0EFEFE88A3C8}"/>
          </ac:grpSpMkLst>
        </pc:grpChg>
        <pc:grpChg chg="add mod">
          <ac:chgData name="Lee Francis" userId="1abd72eff4fad746" providerId="LiveId" clId="{D591F264-0902-47A0-9260-37539D7C3100}" dt="2018-04-26T00:33:19.685" v="1414" actId="1036"/>
          <ac:grpSpMkLst>
            <pc:docMk/>
            <pc:sldMk cId="1658413734" sldId="269"/>
            <ac:grpSpMk id="57" creationId="{6C843F57-C0DF-431D-A0FD-2981A5EBFF0D}"/>
          </ac:grpSpMkLst>
        </pc:grpChg>
        <pc:grpChg chg="add mod">
          <ac:chgData name="Lee Francis" userId="1abd72eff4fad746" providerId="LiveId" clId="{D591F264-0902-47A0-9260-37539D7C3100}" dt="2018-04-26T00:33:19.685" v="1414" actId="1036"/>
          <ac:grpSpMkLst>
            <pc:docMk/>
            <pc:sldMk cId="1658413734" sldId="269"/>
            <ac:grpSpMk id="58" creationId="{2CF281AC-5E15-4C31-A073-D810CC93DFB9}"/>
          </ac:grpSpMkLst>
        </pc:grpChg>
        <pc:grpChg chg="add mod">
          <ac:chgData name="Lee Francis" userId="1abd72eff4fad746" providerId="LiveId" clId="{D591F264-0902-47A0-9260-37539D7C3100}" dt="2018-04-26T00:33:19.685" v="1414" actId="1036"/>
          <ac:grpSpMkLst>
            <pc:docMk/>
            <pc:sldMk cId="1658413734" sldId="269"/>
            <ac:grpSpMk id="59" creationId="{E8654ECF-402E-4F01-9DDE-C0039B0BA615}"/>
          </ac:grpSpMkLst>
        </pc:grpChg>
        <pc:grpChg chg="add mod">
          <ac:chgData name="Lee Francis" userId="1abd72eff4fad746" providerId="LiveId" clId="{D591F264-0902-47A0-9260-37539D7C3100}" dt="2018-04-26T00:33:19.685" v="1414" actId="1036"/>
          <ac:grpSpMkLst>
            <pc:docMk/>
            <pc:sldMk cId="1658413734" sldId="269"/>
            <ac:grpSpMk id="60" creationId="{A9BEA233-8375-4B98-9A26-E95EA0F7F16D}"/>
          </ac:grpSpMkLst>
        </pc:grpChg>
        <pc:grpChg chg="add mod">
          <ac:chgData name="Lee Francis" userId="1abd72eff4fad746" providerId="LiveId" clId="{D591F264-0902-47A0-9260-37539D7C3100}" dt="2018-04-26T00:33:19.685" v="1414" actId="1036"/>
          <ac:grpSpMkLst>
            <pc:docMk/>
            <pc:sldMk cId="1658413734" sldId="269"/>
            <ac:grpSpMk id="61" creationId="{C973C9B5-8F27-4406-9AD1-A87A9C8E6DBA}"/>
          </ac:grpSpMkLst>
        </pc:grpChg>
        <pc:grpChg chg="add mod">
          <ac:chgData name="Lee Francis" userId="1abd72eff4fad746" providerId="LiveId" clId="{D591F264-0902-47A0-9260-37539D7C3100}" dt="2018-04-26T00:33:19.685" v="1414" actId="1036"/>
          <ac:grpSpMkLst>
            <pc:docMk/>
            <pc:sldMk cId="1658413734" sldId="269"/>
            <ac:grpSpMk id="62" creationId="{19F7BB70-E058-4143-AC2D-C70AB3A4C13A}"/>
          </ac:grpSpMkLst>
        </pc:grpChg>
        <pc:graphicFrameChg chg="add del mod">
          <ac:chgData name="Lee Francis" userId="1abd72eff4fad746" providerId="LiveId" clId="{D591F264-0902-47A0-9260-37539D7C3100}" dt="2018-04-26T00:30:33.297" v="1377" actId="478"/>
          <ac:graphicFrameMkLst>
            <pc:docMk/>
            <pc:sldMk cId="1658413734" sldId="269"/>
            <ac:graphicFrameMk id="33" creationId="{44D0E85C-E48E-48BE-95D9-718ABCD6FC39}"/>
          </ac:graphicFrameMkLst>
        </pc:graphicFrameChg>
      </pc:sldChg>
      <pc:sldChg chg="modSp add del">
        <pc:chgData name="Lee Francis" userId="1abd72eff4fad746" providerId="LiveId" clId="{D591F264-0902-47A0-9260-37539D7C3100}" dt="2018-04-28T16:14:35.317" v="5109" actId="2696"/>
        <pc:sldMkLst>
          <pc:docMk/>
          <pc:sldMk cId="2022409630" sldId="270"/>
        </pc:sldMkLst>
        <pc:graphicFrameChg chg="mod">
          <ac:chgData name="Lee Francis" userId="1abd72eff4fad746" providerId="LiveId" clId="{D591F264-0902-47A0-9260-37539D7C3100}" dt="2018-04-26T00:32:35.498" v="1382" actId="12100"/>
          <ac:graphicFrameMkLst>
            <pc:docMk/>
            <pc:sldMk cId="2022409630" sldId="270"/>
            <ac:graphicFrameMk id="5" creationId="{985169DF-0334-4FD1-9B7F-73404BAFF384}"/>
          </ac:graphicFrameMkLst>
        </pc:graphicFrameChg>
      </pc:sldChg>
      <pc:sldChg chg="addSp delSp modSp add">
        <pc:chgData name="Lee Francis" userId="1abd72eff4fad746" providerId="LiveId" clId="{D591F264-0902-47A0-9260-37539D7C3100}" dt="2018-04-26T01:27:54.963" v="2937" actId="20577"/>
        <pc:sldMkLst>
          <pc:docMk/>
          <pc:sldMk cId="456789640" sldId="271"/>
        </pc:sldMkLst>
        <pc:spChg chg="mod">
          <ac:chgData name="Lee Francis" userId="1abd72eff4fad746" providerId="LiveId" clId="{D591F264-0902-47A0-9260-37539D7C3100}" dt="2018-04-26T00:55:37.935" v="2050" actId="20577"/>
          <ac:spMkLst>
            <pc:docMk/>
            <pc:sldMk cId="456789640" sldId="271"/>
            <ac:spMk id="2" creationId="{61000B1E-27B3-4F12-9F9E-89CE805150F6}"/>
          </ac:spMkLst>
        </pc:spChg>
        <pc:spChg chg="add mod topLvl">
          <ac:chgData name="Lee Francis" userId="1abd72eff4fad746" providerId="LiveId" clId="{D591F264-0902-47A0-9260-37539D7C3100}" dt="2018-04-26T01:03:57.644" v="2340" actId="1037"/>
          <ac:spMkLst>
            <pc:docMk/>
            <pc:sldMk cId="456789640" sldId="271"/>
            <ac:spMk id="3" creationId="{258CE0FA-8B24-43D3-A335-D658AF9988B3}"/>
          </ac:spMkLst>
        </pc:spChg>
        <pc:spChg chg="add mod topLvl">
          <ac:chgData name="Lee Francis" userId="1abd72eff4fad746" providerId="LiveId" clId="{D591F264-0902-47A0-9260-37539D7C3100}" dt="2018-04-26T01:03:57.644" v="2340" actId="1037"/>
          <ac:spMkLst>
            <pc:docMk/>
            <pc:sldMk cId="456789640" sldId="271"/>
            <ac:spMk id="4" creationId="{440D98E5-EECB-4938-9E6F-197492FB2913}"/>
          </ac:spMkLst>
        </pc:spChg>
        <pc:spChg chg="add mod topLvl">
          <ac:chgData name="Lee Francis" userId="1abd72eff4fad746" providerId="LiveId" clId="{D591F264-0902-47A0-9260-37539D7C3100}" dt="2018-04-26T01:03:57.644" v="2340" actId="1037"/>
          <ac:spMkLst>
            <pc:docMk/>
            <pc:sldMk cId="456789640" sldId="271"/>
            <ac:spMk id="23" creationId="{0BA08C27-03B7-48D0-A874-44685C629A26}"/>
          </ac:spMkLst>
        </pc:spChg>
        <pc:spChg chg="add mod topLvl">
          <ac:chgData name="Lee Francis" userId="1abd72eff4fad746" providerId="LiveId" clId="{D591F264-0902-47A0-9260-37539D7C3100}" dt="2018-04-26T01:03:57.644" v="2340" actId="1037"/>
          <ac:spMkLst>
            <pc:docMk/>
            <pc:sldMk cId="456789640" sldId="271"/>
            <ac:spMk id="24" creationId="{8D710619-3BBA-4534-A443-5404D54C479E}"/>
          </ac:spMkLst>
        </pc:spChg>
        <pc:spChg chg="add mod topLvl">
          <ac:chgData name="Lee Francis" userId="1abd72eff4fad746" providerId="LiveId" clId="{D591F264-0902-47A0-9260-37539D7C3100}" dt="2018-04-26T01:03:57.644" v="2340" actId="1037"/>
          <ac:spMkLst>
            <pc:docMk/>
            <pc:sldMk cId="456789640" sldId="271"/>
            <ac:spMk id="25" creationId="{D63AE842-38D8-4C8B-AD68-75D52BFF96B7}"/>
          </ac:spMkLst>
        </pc:spChg>
        <pc:spChg chg="add mod topLvl">
          <ac:chgData name="Lee Francis" userId="1abd72eff4fad746" providerId="LiveId" clId="{D591F264-0902-47A0-9260-37539D7C3100}" dt="2018-04-26T01:03:57.644" v="2340" actId="1037"/>
          <ac:spMkLst>
            <pc:docMk/>
            <pc:sldMk cId="456789640" sldId="271"/>
            <ac:spMk id="26" creationId="{87F4615B-259A-4C0F-8C2B-5B398C9AEEEE}"/>
          </ac:spMkLst>
        </pc:spChg>
        <pc:spChg chg="add mod topLvl">
          <ac:chgData name="Lee Francis" userId="1abd72eff4fad746" providerId="LiveId" clId="{D591F264-0902-47A0-9260-37539D7C3100}" dt="2018-04-26T01:03:57.644" v="2340" actId="1037"/>
          <ac:spMkLst>
            <pc:docMk/>
            <pc:sldMk cId="456789640" sldId="271"/>
            <ac:spMk id="27" creationId="{46473FDA-6C30-49BA-A817-50028112138D}"/>
          </ac:spMkLst>
        </pc:spChg>
        <pc:spChg chg="add mod topLvl">
          <ac:chgData name="Lee Francis" userId="1abd72eff4fad746" providerId="LiveId" clId="{D591F264-0902-47A0-9260-37539D7C3100}" dt="2018-04-26T01:03:57.644" v="2340" actId="1037"/>
          <ac:spMkLst>
            <pc:docMk/>
            <pc:sldMk cId="456789640" sldId="271"/>
            <ac:spMk id="52" creationId="{A7199E41-8A96-49C1-B2B7-C0C59AD167A6}"/>
          </ac:spMkLst>
        </pc:spChg>
        <pc:spChg chg="add mod topLvl">
          <ac:chgData name="Lee Francis" userId="1abd72eff4fad746" providerId="LiveId" clId="{D591F264-0902-47A0-9260-37539D7C3100}" dt="2018-04-26T01:03:57.644" v="2340" actId="1037"/>
          <ac:spMkLst>
            <pc:docMk/>
            <pc:sldMk cId="456789640" sldId="271"/>
            <ac:spMk id="53" creationId="{99BAC95D-455C-446A-84AD-8E10794B6241}"/>
          </ac:spMkLst>
        </pc:spChg>
        <pc:spChg chg="add mod topLvl">
          <ac:chgData name="Lee Francis" userId="1abd72eff4fad746" providerId="LiveId" clId="{D591F264-0902-47A0-9260-37539D7C3100}" dt="2018-04-26T01:03:57.644" v="2340" actId="1037"/>
          <ac:spMkLst>
            <pc:docMk/>
            <pc:sldMk cId="456789640" sldId="271"/>
            <ac:spMk id="54" creationId="{E17AB2A5-DF08-4E58-ADE7-7900CEBDF02A}"/>
          </ac:spMkLst>
        </pc:spChg>
        <pc:spChg chg="add">
          <ac:chgData name="Lee Francis" userId="1abd72eff4fad746" providerId="LiveId" clId="{D591F264-0902-47A0-9260-37539D7C3100}" dt="2018-04-26T00:44:15.966" v="1582" actId="20577"/>
          <ac:spMkLst>
            <pc:docMk/>
            <pc:sldMk cId="456789640" sldId="271"/>
            <ac:spMk id="56" creationId="{3D5D88F8-5784-46D1-8069-043B0D91AFD3}"/>
          </ac:spMkLst>
        </pc:spChg>
        <pc:spChg chg="add">
          <ac:chgData name="Lee Francis" userId="1abd72eff4fad746" providerId="LiveId" clId="{D591F264-0902-47A0-9260-37539D7C3100}" dt="2018-04-26T00:44:15.966" v="1582" actId="20577"/>
          <ac:spMkLst>
            <pc:docMk/>
            <pc:sldMk cId="456789640" sldId="271"/>
            <ac:spMk id="57" creationId="{39E9ED9E-3733-48F8-88F0-6158C7E87687}"/>
          </ac:spMkLst>
        </pc:spChg>
        <pc:spChg chg="add mod">
          <ac:chgData name="Lee Francis" userId="1abd72eff4fad746" providerId="LiveId" clId="{D591F264-0902-47A0-9260-37539D7C3100}" dt="2018-04-26T01:03:57.644" v="2340" actId="1037"/>
          <ac:spMkLst>
            <pc:docMk/>
            <pc:sldMk cId="456789640" sldId="271"/>
            <ac:spMk id="61" creationId="{5FF18699-AEEB-4E39-88BB-7D1A20E9FBCB}"/>
          </ac:spMkLst>
        </pc:spChg>
        <pc:spChg chg="add mod">
          <ac:chgData name="Lee Francis" userId="1abd72eff4fad746" providerId="LiveId" clId="{D591F264-0902-47A0-9260-37539D7C3100}" dt="2018-04-26T00:53:57.590" v="1991" actId="20577"/>
          <ac:spMkLst>
            <pc:docMk/>
            <pc:sldMk cId="456789640" sldId="271"/>
            <ac:spMk id="62" creationId="{2A6D564F-F15C-4643-B9FA-E515DCC3FC14}"/>
          </ac:spMkLst>
        </pc:spChg>
        <pc:spChg chg="add mod">
          <ac:chgData name="Lee Francis" userId="1abd72eff4fad746" providerId="LiveId" clId="{D591F264-0902-47A0-9260-37539D7C3100}" dt="2018-04-26T01:03:57.644" v="2340" actId="1037"/>
          <ac:spMkLst>
            <pc:docMk/>
            <pc:sldMk cId="456789640" sldId="271"/>
            <ac:spMk id="65" creationId="{2762B2FA-6A1A-436D-9EE3-804B5DBF853B}"/>
          </ac:spMkLst>
        </pc:spChg>
        <pc:spChg chg="add mod">
          <ac:chgData name="Lee Francis" userId="1abd72eff4fad746" providerId="LiveId" clId="{D591F264-0902-47A0-9260-37539D7C3100}" dt="2018-04-26T01:27:54.963" v="2937" actId="20577"/>
          <ac:spMkLst>
            <pc:docMk/>
            <pc:sldMk cId="456789640" sldId="271"/>
            <ac:spMk id="66" creationId="{4D3A043A-D40A-4F22-BB16-F0F81AFD596C}"/>
          </ac:spMkLst>
        </pc:spChg>
        <pc:grpChg chg="add mod topLvl">
          <ac:chgData name="Lee Francis" userId="1abd72eff4fad746" providerId="LiveId" clId="{D591F264-0902-47A0-9260-37539D7C3100}" dt="2018-04-26T01:03:57.644" v="2340" actId="1037"/>
          <ac:grpSpMkLst>
            <pc:docMk/>
            <pc:sldMk cId="456789640" sldId="271"/>
            <ac:grpSpMk id="5" creationId="{C76B8E23-EED3-4EB8-A45D-34F60CEFC779}"/>
          </ac:grpSpMkLst>
        </pc:grpChg>
        <pc:grpChg chg="add mod topLvl">
          <ac:chgData name="Lee Francis" userId="1abd72eff4fad746" providerId="LiveId" clId="{D591F264-0902-47A0-9260-37539D7C3100}" dt="2018-04-26T01:03:57.644" v="2340" actId="1037"/>
          <ac:grpSpMkLst>
            <pc:docMk/>
            <pc:sldMk cId="456789640" sldId="271"/>
            <ac:grpSpMk id="8" creationId="{2B0F8CCB-EE32-42F8-8742-2C93CA78151A}"/>
          </ac:grpSpMkLst>
        </pc:grpChg>
        <pc:grpChg chg="add mod topLvl">
          <ac:chgData name="Lee Francis" userId="1abd72eff4fad746" providerId="LiveId" clId="{D591F264-0902-47A0-9260-37539D7C3100}" dt="2018-04-26T01:03:57.644" v="2340" actId="1037"/>
          <ac:grpSpMkLst>
            <pc:docMk/>
            <pc:sldMk cId="456789640" sldId="271"/>
            <ac:grpSpMk id="11" creationId="{72C17B0B-3E6B-4D2C-9D32-B16010C8E0CF}"/>
          </ac:grpSpMkLst>
        </pc:grpChg>
        <pc:grpChg chg="add mod topLvl">
          <ac:chgData name="Lee Francis" userId="1abd72eff4fad746" providerId="LiveId" clId="{D591F264-0902-47A0-9260-37539D7C3100}" dt="2018-04-26T01:03:57.644" v="2340" actId="1037"/>
          <ac:grpSpMkLst>
            <pc:docMk/>
            <pc:sldMk cId="456789640" sldId="271"/>
            <ac:grpSpMk id="14" creationId="{F94892A8-1E2B-44AB-A903-DCD1E98DEDA7}"/>
          </ac:grpSpMkLst>
        </pc:grpChg>
        <pc:grpChg chg="add mod topLvl">
          <ac:chgData name="Lee Francis" userId="1abd72eff4fad746" providerId="LiveId" clId="{D591F264-0902-47A0-9260-37539D7C3100}" dt="2018-04-26T01:03:57.644" v="2340" actId="1037"/>
          <ac:grpSpMkLst>
            <pc:docMk/>
            <pc:sldMk cId="456789640" sldId="271"/>
            <ac:grpSpMk id="17" creationId="{7B8B450B-4CE6-4665-BD9E-4C6705F4BE07}"/>
          </ac:grpSpMkLst>
        </pc:grpChg>
        <pc:grpChg chg="add mod topLvl">
          <ac:chgData name="Lee Francis" userId="1abd72eff4fad746" providerId="LiveId" clId="{D591F264-0902-47A0-9260-37539D7C3100}" dt="2018-04-26T01:03:57.644" v="2340" actId="1037"/>
          <ac:grpSpMkLst>
            <pc:docMk/>
            <pc:sldMk cId="456789640" sldId="271"/>
            <ac:grpSpMk id="20" creationId="{A71F95AA-B22E-4AFD-BA10-928DCA7ACA12}"/>
          </ac:grpSpMkLst>
        </pc:grpChg>
        <pc:grpChg chg="add mod topLvl">
          <ac:chgData name="Lee Francis" userId="1abd72eff4fad746" providerId="LiveId" clId="{D591F264-0902-47A0-9260-37539D7C3100}" dt="2018-04-26T01:03:57.644" v="2340" actId="1037"/>
          <ac:grpSpMkLst>
            <pc:docMk/>
            <pc:sldMk cId="456789640" sldId="271"/>
            <ac:grpSpMk id="28" creationId="{1D7FFE1A-75AB-425D-847C-B5670C30A43C}"/>
          </ac:grpSpMkLst>
        </pc:grpChg>
        <pc:grpChg chg="add mod topLvl">
          <ac:chgData name="Lee Francis" userId="1abd72eff4fad746" providerId="LiveId" clId="{D591F264-0902-47A0-9260-37539D7C3100}" dt="2018-04-26T01:03:57.644" v="2340" actId="1037"/>
          <ac:grpSpMkLst>
            <pc:docMk/>
            <pc:sldMk cId="456789640" sldId="271"/>
            <ac:grpSpMk id="31" creationId="{F8831795-708E-4C15-830F-100596F55CE6}"/>
          </ac:grpSpMkLst>
        </pc:grpChg>
        <pc:grpChg chg="add mod topLvl">
          <ac:chgData name="Lee Francis" userId="1abd72eff4fad746" providerId="LiveId" clId="{D591F264-0902-47A0-9260-37539D7C3100}" dt="2018-04-26T01:03:57.644" v="2340" actId="1037"/>
          <ac:grpSpMkLst>
            <pc:docMk/>
            <pc:sldMk cId="456789640" sldId="271"/>
            <ac:grpSpMk id="34" creationId="{76E59F81-18C9-4A75-B5FB-795CB724EDEF}"/>
          </ac:grpSpMkLst>
        </pc:grpChg>
        <pc:grpChg chg="add mod topLvl">
          <ac:chgData name="Lee Francis" userId="1abd72eff4fad746" providerId="LiveId" clId="{D591F264-0902-47A0-9260-37539D7C3100}" dt="2018-04-26T01:03:57.644" v="2340" actId="1037"/>
          <ac:grpSpMkLst>
            <pc:docMk/>
            <pc:sldMk cId="456789640" sldId="271"/>
            <ac:grpSpMk id="37" creationId="{49F8F3A0-2599-4206-89DE-AD9BA4B69CDF}"/>
          </ac:grpSpMkLst>
        </pc:grpChg>
        <pc:grpChg chg="add mod topLvl">
          <ac:chgData name="Lee Francis" userId="1abd72eff4fad746" providerId="LiveId" clId="{D591F264-0902-47A0-9260-37539D7C3100}" dt="2018-04-26T01:03:57.644" v="2340" actId="1037"/>
          <ac:grpSpMkLst>
            <pc:docMk/>
            <pc:sldMk cId="456789640" sldId="271"/>
            <ac:grpSpMk id="40" creationId="{6EDF3895-F79B-49D0-8BDF-C2A01ABC56E0}"/>
          </ac:grpSpMkLst>
        </pc:grpChg>
        <pc:grpChg chg="add mod topLvl">
          <ac:chgData name="Lee Francis" userId="1abd72eff4fad746" providerId="LiveId" clId="{D591F264-0902-47A0-9260-37539D7C3100}" dt="2018-04-26T01:03:57.644" v="2340" actId="1037"/>
          <ac:grpSpMkLst>
            <pc:docMk/>
            <pc:sldMk cId="456789640" sldId="271"/>
            <ac:grpSpMk id="43" creationId="{BD463F0E-A66F-4F9B-A5C5-113685F44ECC}"/>
          </ac:grpSpMkLst>
        </pc:grpChg>
        <pc:grpChg chg="add mod topLvl">
          <ac:chgData name="Lee Francis" userId="1abd72eff4fad746" providerId="LiveId" clId="{D591F264-0902-47A0-9260-37539D7C3100}" dt="2018-04-26T01:03:57.644" v="2340" actId="1037"/>
          <ac:grpSpMkLst>
            <pc:docMk/>
            <pc:sldMk cId="456789640" sldId="271"/>
            <ac:grpSpMk id="46" creationId="{0520C9E2-9891-4DE0-B90C-0C6B9D3F4AA5}"/>
          </ac:grpSpMkLst>
        </pc:grpChg>
        <pc:grpChg chg="add mod topLvl">
          <ac:chgData name="Lee Francis" userId="1abd72eff4fad746" providerId="LiveId" clId="{D591F264-0902-47A0-9260-37539D7C3100}" dt="2018-04-26T01:03:57.644" v="2340" actId="1037"/>
          <ac:grpSpMkLst>
            <pc:docMk/>
            <pc:sldMk cId="456789640" sldId="271"/>
            <ac:grpSpMk id="49" creationId="{BC735EF7-9BE4-400B-87F4-C36B5BA81867}"/>
          </ac:grpSpMkLst>
        </pc:grpChg>
        <pc:grpChg chg="add mod topLvl">
          <ac:chgData name="Lee Francis" userId="1abd72eff4fad746" providerId="LiveId" clId="{D591F264-0902-47A0-9260-37539D7C3100}" dt="2018-04-26T01:03:57.644" v="2340" actId="1037"/>
          <ac:grpSpMkLst>
            <pc:docMk/>
            <pc:sldMk cId="456789640" sldId="271"/>
            <ac:grpSpMk id="55" creationId="{7AEDFCCC-1423-4C1C-BE69-98B5DD904438}"/>
          </ac:grpSpMkLst>
        </pc:grpChg>
        <pc:grpChg chg="add del mod">
          <ac:chgData name="Lee Francis" userId="1abd72eff4fad746" providerId="LiveId" clId="{D591F264-0902-47A0-9260-37539D7C3100}" dt="2018-04-26T00:51:26.799" v="1696" actId="165"/>
          <ac:grpSpMkLst>
            <pc:docMk/>
            <pc:sldMk cId="456789640" sldId="271"/>
            <ac:grpSpMk id="58" creationId="{86B1268E-A489-4E6A-87B3-C5AA6CDD0805}"/>
          </ac:grpSpMkLst>
        </pc:grpChg>
        <pc:cxnChg chg="add del mod">
          <ac:chgData name="Lee Francis" userId="1abd72eff4fad746" providerId="LiveId" clId="{D591F264-0902-47A0-9260-37539D7C3100}" dt="2018-04-26T00:45:17.921" v="1665" actId="478"/>
          <ac:cxnSpMkLst>
            <pc:docMk/>
            <pc:sldMk cId="456789640" sldId="271"/>
            <ac:cxnSpMk id="60" creationId="{5F876CCD-AFE0-4AAE-9501-35E21E64D95D}"/>
          </ac:cxnSpMkLst>
        </pc:cxnChg>
        <pc:cxnChg chg="add del mod">
          <ac:chgData name="Lee Francis" userId="1abd72eff4fad746" providerId="LiveId" clId="{D591F264-0902-47A0-9260-37539D7C3100}" dt="2018-04-26T01:00:11.567" v="2084" actId="478"/>
          <ac:cxnSpMkLst>
            <pc:docMk/>
            <pc:sldMk cId="456789640" sldId="271"/>
            <ac:cxnSpMk id="64" creationId="{990B8612-AD6F-4ECB-83CD-92A267F5AB6D}"/>
          </ac:cxnSpMkLst>
        </pc:cxnChg>
      </pc:sldChg>
      <pc:sldChg chg="addSp delSp modSp add">
        <pc:chgData name="Lee Francis" userId="1abd72eff4fad746" providerId="LiveId" clId="{D591F264-0902-47A0-9260-37539D7C3100}" dt="2018-04-26T00:56:11.910" v="2077" actId="20577"/>
        <pc:sldMkLst>
          <pc:docMk/>
          <pc:sldMk cId="3441347857" sldId="272"/>
        </pc:sldMkLst>
        <pc:spChg chg="del">
          <ac:chgData name="Lee Francis" userId="1abd72eff4fad746" providerId="LiveId" clId="{D591F264-0902-47A0-9260-37539D7C3100}" dt="2018-04-26T00:55:15.975" v="1993" actId="20577"/>
          <ac:spMkLst>
            <pc:docMk/>
            <pc:sldMk cId="3441347857" sldId="272"/>
            <ac:spMk id="2" creationId="{2322210A-75D3-416F-BE39-9A1A69ECBF5A}"/>
          </ac:spMkLst>
        </pc:spChg>
        <pc:spChg chg="add mod">
          <ac:chgData name="Lee Francis" userId="1abd72eff4fad746" providerId="LiveId" clId="{D591F264-0902-47A0-9260-37539D7C3100}" dt="2018-04-26T00:56:11.910" v="2077" actId="20577"/>
          <ac:spMkLst>
            <pc:docMk/>
            <pc:sldMk cId="3441347857" sldId="272"/>
            <ac:spMk id="3" creationId="{AC12A030-21D2-43BE-878E-BEEBA0F37DE6}"/>
          </ac:spMkLst>
        </pc:spChg>
        <pc:spChg chg="add mod">
          <ac:chgData name="Lee Francis" userId="1abd72eff4fad746" providerId="LiveId" clId="{D591F264-0902-47A0-9260-37539D7C3100}" dt="2018-04-26T00:55:15.975" v="1993" actId="20577"/>
          <ac:spMkLst>
            <pc:docMk/>
            <pc:sldMk cId="3441347857" sldId="272"/>
            <ac:spMk id="4" creationId="{B887EBE8-1956-47D1-8677-F2B72ED389D2}"/>
          </ac:spMkLst>
        </pc:spChg>
      </pc:sldChg>
      <pc:sldChg chg="modSp add del">
        <pc:chgData name="Lee Francis" userId="1abd72eff4fad746" providerId="LiveId" clId="{D591F264-0902-47A0-9260-37539D7C3100}" dt="2018-04-29T15:56:54.511" v="10778" actId="2696"/>
        <pc:sldMkLst>
          <pc:docMk/>
          <pc:sldMk cId="1927193779" sldId="273"/>
        </pc:sldMkLst>
        <pc:spChg chg="mod">
          <ac:chgData name="Lee Francis" userId="1abd72eff4fad746" providerId="LiveId" clId="{D591F264-0902-47A0-9260-37539D7C3100}" dt="2018-04-28T15:58:53.274" v="3286" actId="20577"/>
          <ac:spMkLst>
            <pc:docMk/>
            <pc:sldMk cId="1927193779" sldId="273"/>
            <ac:spMk id="2" creationId="{589E8BD1-1C43-4805-A251-4EE3C6ED224E}"/>
          </ac:spMkLst>
        </pc:spChg>
        <pc:spChg chg="mod">
          <ac:chgData name="Lee Francis" userId="1abd72eff4fad746" providerId="LiveId" clId="{D591F264-0902-47A0-9260-37539D7C3100}" dt="2018-04-26T01:07:13.973" v="2829" actId="20577"/>
          <ac:spMkLst>
            <pc:docMk/>
            <pc:sldMk cId="1927193779" sldId="273"/>
            <ac:spMk id="3" creationId="{78FE89FE-234F-4AFC-AE39-50089CA2C665}"/>
          </ac:spMkLst>
        </pc:spChg>
      </pc:sldChg>
      <pc:sldChg chg="addSp delSp modSp add">
        <pc:chgData name="Lee Francis" userId="1abd72eff4fad746" providerId="LiveId" clId="{D591F264-0902-47A0-9260-37539D7C3100}" dt="2018-04-28T16:03:43.658" v="3460" actId="1037"/>
        <pc:sldMkLst>
          <pc:docMk/>
          <pc:sldMk cId="3572855730" sldId="274"/>
        </pc:sldMkLst>
        <pc:spChg chg="mod">
          <ac:chgData name="Lee Francis" userId="1abd72eff4fad746" providerId="LiveId" clId="{D591F264-0902-47A0-9260-37539D7C3100}" dt="2018-04-26T01:33:26.062" v="3001" actId="20577"/>
          <ac:spMkLst>
            <pc:docMk/>
            <pc:sldMk cId="3572855730" sldId="274"/>
            <ac:spMk id="2" creationId="{7DBF02CC-4479-45C9-A217-34E8212BF5E5}"/>
          </ac:spMkLst>
        </pc:spChg>
        <pc:spChg chg="add del">
          <ac:chgData name="Lee Francis" userId="1abd72eff4fad746" providerId="LiveId" clId="{D591F264-0902-47A0-9260-37539D7C3100}" dt="2018-04-26T01:33:42.132" v="3003" actId="478"/>
          <ac:spMkLst>
            <pc:docMk/>
            <pc:sldMk cId="3572855730" sldId="274"/>
            <ac:spMk id="3" creationId="{F37F3D44-0C48-4F80-98B7-1A78E37A68BA}"/>
          </ac:spMkLst>
        </pc:spChg>
        <pc:spChg chg="add mod">
          <ac:chgData name="Lee Francis" userId="1abd72eff4fad746" providerId="LiveId" clId="{D591F264-0902-47A0-9260-37539D7C3100}" dt="2018-04-28T16:01:06.070" v="3292" actId="1076"/>
          <ac:spMkLst>
            <pc:docMk/>
            <pc:sldMk cId="3572855730" sldId="274"/>
            <ac:spMk id="3" creationId="{A45E121E-4EB3-4F67-897D-5494BC6E6600}"/>
          </ac:spMkLst>
        </pc:spChg>
        <pc:spChg chg="add del">
          <ac:chgData name="Lee Francis" userId="1abd72eff4fad746" providerId="LiveId" clId="{D591F264-0902-47A0-9260-37539D7C3100}" dt="2018-04-26T01:33:56.528" v="3005" actId="478"/>
          <ac:spMkLst>
            <pc:docMk/>
            <pc:sldMk cId="3572855730" sldId="274"/>
            <ac:spMk id="4" creationId="{FDBDF5A3-0C6E-4D53-B582-43AE94898C7F}"/>
          </ac:spMkLst>
        </pc:spChg>
        <pc:spChg chg="add mod">
          <ac:chgData name="Lee Francis" userId="1abd72eff4fad746" providerId="LiveId" clId="{D591F264-0902-47A0-9260-37539D7C3100}" dt="2018-04-28T16:02:58.036" v="3376" actId="1037"/>
          <ac:spMkLst>
            <pc:docMk/>
            <pc:sldMk cId="3572855730" sldId="274"/>
            <ac:spMk id="4" creationId="{0BA36799-C772-4FEE-AD17-50FDE8973960}"/>
          </ac:spMkLst>
        </pc:spChg>
        <pc:spChg chg="add">
          <ac:chgData name="Lee Francis" userId="1abd72eff4fad746" providerId="LiveId" clId="{D591F264-0902-47A0-9260-37539D7C3100}" dt="2018-04-26T01:34:06.432" v="3006" actId="1035"/>
          <ac:spMkLst>
            <pc:docMk/>
            <pc:sldMk cId="3572855730" sldId="274"/>
            <ac:spMk id="6" creationId="{9ADCFE10-0763-470A-8D7F-EC50DFD1C5EA}"/>
          </ac:spMkLst>
        </pc:spChg>
        <pc:spChg chg="add mod">
          <ac:chgData name="Lee Francis" userId="1abd72eff4fad746" providerId="LiveId" clId="{D591F264-0902-47A0-9260-37539D7C3100}" dt="2018-04-26T01:36:57.870" v="3036" actId="207"/>
          <ac:spMkLst>
            <pc:docMk/>
            <pc:sldMk cId="3572855730" sldId="274"/>
            <ac:spMk id="7" creationId="{0D583E1B-6AF2-40D3-810A-CF97EA3A4936}"/>
          </ac:spMkLst>
        </pc:spChg>
        <pc:spChg chg="add">
          <ac:chgData name="Lee Francis" userId="1abd72eff4fad746" providerId="LiveId" clId="{D591F264-0902-47A0-9260-37539D7C3100}" dt="2018-04-26T01:34:40.031" v="3008" actId="1035"/>
          <ac:spMkLst>
            <pc:docMk/>
            <pc:sldMk cId="3572855730" sldId="274"/>
            <ac:spMk id="10" creationId="{8F3E9F9E-E93B-44C9-B95B-51A30DFD5A2E}"/>
          </ac:spMkLst>
        </pc:spChg>
        <pc:spChg chg="add">
          <ac:chgData name="Lee Francis" userId="1abd72eff4fad746" providerId="LiveId" clId="{D591F264-0902-47A0-9260-37539D7C3100}" dt="2018-04-26T01:34:40.031" v="3008" actId="1035"/>
          <ac:spMkLst>
            <pc:docMk/>
            <pc:sldMk cId="3572855730" sldId="274"/>
            <ac:spMk id="11" creationId="{F7AB584A-C052-4852-9BAC-5A4D1E859499}"/>
          </ac:spMkLst>
        </pc:spChg>
        <pc:spChg chg="add">
          <ac:chgData name="Lee Francis" userId="1abd72eff4fad746" providerId="LiveId" clId="{D591F264-0902-47A0-9260-37539D7C3100}" dt="2018-04-26T01:34:40.031" v="3008" actId="1035"/>
          <ac:spMkLst>
            <pc:docMk/>
            <pc:sldMk cId="3572855730" sldId="274"/>
            <ac:spMk id="12" creationId="{9BA42EC0-CDB6-4EB8-9376-8BE4B97C00A1}"/>
          </ac:spMkLst>
        </pc:spChg>
        <pc:spChg chg="add mod">
          <ac:chgData name="Lee Francis" userId="1abd72eff4fad746" providerId="LiveId" clId="{D591F264-0902-47A0-9260-37539D7C3100}" dt="2018-04-26T01:35:11.571" v="3024" actId="20577"/>
          <ac:spMkLst>
            <pc:docMk/>
            <pc:sldMk cId="3572855730" sldId="274"/>
            <ac:spMk id="13" creationId="{DBFEC4E2-AFB3-435E-9872-BC5705D60CEE}"/>
          </ac:spMkLst>
        </pc:spChg>
        <pc:spChg chg="add">
          <ac:chgData name="Lee Francis" userId="1abd72eff4fad746" providerId="LiveId" clId="{D591F264-0902-47A0-9260-37539D7C3100}" dt="2018-04-26T01:36:16.932" v="3030" actId="1035"/>
          <ac:spMkLst>
            <pc:docMk/>
            <pc:sldMk cId="3572855730" sldId="274"/>
            <ac:spMk id="15" creationId="{F02F9DE7-FAC0-4311-B43D-CD8D753A3564}"/>
          </ac:spMkLst>
        </pc:spChg>
        <pc:spChg chg="add mod">
          <ac:chgData name="Lee Francis" userId="1abd72eff4fad746" providerId="LiveId" clId="{D591F264-0902-47A0-9260-37539D7C3100}" dt="2018-04-26T01:37:06.507" v="3045" actId="20577"/>
          <ac:spMkLst>
            <pc:docMk/>
            <pc:sldMk cId="3572855730" sldId="274"/>
            <ac:spMk id="16" creationId="{D7EA70F8-2D77-4BA1-A332-F066642D1AE3}"/>
          </ac:spMkLst>
        </pc:spChg>
        <pc:spChg chg="add">
          <ac:chgData name="Lee Francis" userId="1abd72eff4fad746" providerId="LiveId" clId="{D591F264-0902-47A0-9260-37539D7C3100}" dt="2018-04-26T01:37:56.662" v="3075" actId="1035"/>
          <ac:spMkLst>
            <pc:docMk/>
            <pc:sldMk cId="3572855730" sldId="274"/>
            <ac:spMk id="18" creationId="{44452D81-6FB4-4928-A5D9-326BC2C5C4F0}"/>
          </ac:spMkLst>
        </pc:spChg>
        <pc:spChg chg="add mod">
          <ac:chgData name="Lee Francis" userId="1abd72eff4fad746" providerId="LiveId" clId="{D591F264-0902-47A0-9260-37539D7C3100}" dt="2018-04-26T01:38:15.565" v="3147" actId="207"/>
          <ac:spMkLst>
            <pc:docMk/>
            <pc:sldMk cId="3572855730" sldId="274"/>
            <ac:spMk id="19" creationId="{8ACF7E03-05E1-411C-BA94-6B491C4ED457}"/>
          </ac:spMkLst>
        </pc:spChg>
        <pc:spChg chg="add">
          <ac:chgData name="Lee Francis" userId="1abd72eff4fad746" providerId="LiveId" clId="{D591F264-0902-47A0-9260-37539D7C3100}" dt="2018-04-26T01:38:31.735" v="3148" actId="1035"/>
          <ac:spMkLst>
            <pc:docMk/>
            <pc:sldMk cId="3572855730" sldId="274"/>
            <ac:spMk id="21" creationId="{87422F61-5EDE-4E40-88CD-35147D154FA3}"/>
          </ac:spMkLst>
        </pc:spChg>
        <pc:spChg chg="add mod">
          <ac:chgData name="Lee Francis" userId="1abd72eff4fad746" providerId="LiveId" clId="{D591F264-0902-47A0-9260-37539D7C3100}" dt="2018-04-26T01:38:45.301" v="3152" actId="207"/>
          <ac:spMkLst>
            <pc:docMk/>
            <pc:sldMk cId="3572855730" sldId="274"/>
            <ac:spMk id="22" creationId="{54B0D3C6-968F-4831-BB41-7CA0B0876C46}"/>
          </ac:spMkLst>
        </pc:spChg>
        <pc:spChg chg="add">
          <ac:chgData name="Lee Francis" userId="1abd72eff4fad746" providerId="LiveId" clId="{D591F264-0902-47A0-9260-37539D7C3100}" dt="2018-04-26T01:39:16.032" v="3153" actId="1035"/>
          <ac:spMkLst>
            <pc:docMk/>
            <pc:sldMk cId="3572855730" sldId="274"/>
            <ac:spMk id="24" creationId="{92A1665E-D8B8-4205-9CB5-2CF871BF7F79}"/>
          </ac:spMkLst>
        </pc:spChg>
        <pc:spChg chg="add mod">
          <ac:chgData name="Lee Francis" userId="1abd72eff4fad746" providerId="LiveId" clId="{D591F264-0902-47A0-9260-37539D7C3100}" dt="2018-04-26T01:39:37.917" v="3245" actId="207"/>
          <ac:spMkLst>
            <pc:docMk/>
            <pc:sldMk cId="3572855730" sldId="274"/>
            <ac:spMk id="25" creationId="{449F739F-C431-4CF7-A0FA-66ACE1752C9D}"/>
          </ac:spMkLst>
        </pc:spChg>
        <pc:spChg chg="add mod">
          <ac:chgData name="Lee Francis" userId="1abd72eff4fad746" providerId="LiveId" clId="{D591F264-0902-47A0-9260-37539D7C3100}" dt="2018-04-28T16:02:25.181" v="3342" actId="14100"/>
          <ac:spMkLst>
            <pc:docMk/>
            <pc:sldMk cId="3572855730" sldId="274"/>
            <ac:spMk id="27" creationId="{3BF461AC-11FE-4A60-BEDE-96896BBBAF7C}"/>
          </ac:spMkLst>
        </pc:spChg>
        <pc:spChg chg="add mod">
          <ac:chgData name="Lee Francis" userId="1abd72eff4fad746" providerId="LiveId" clId="{D591F264-0902-47A0-9260-37539D7C3100}" dt="2018-04-28T16:03:43.658" v="3460" actId="1037"/>
          <ac:spMkLst>
            <pc:docMk/>
            <pc:sldMk cId="3572855730" sldId="274"/>
            <ac:spMk id="28" creationId="{9557CD64-50D4-405B-8A52-76F9C5B6328B}"/>
          </ac:spMkLst>
        </pc:spChg>
        <pc:spChg chg="add mod">
          <ac:chgData name="Lee Francis" userId="1abd72eff4fad746" providerId="LiveId" clId="{D591F264-0902-47A0-9260-37539D7C3100}" dt="2018-04-28T16:03:21.639" v="3436" actId="1036"/>
          <ac:spMkLst>
            <pc:docMk/>
            <pc:sldMk cId="3572855730" sldId="274"/>
            <ac:spMk id="29" creationId="{C87C1D36-D092-42CA-BDCB-FD3F975F96FD}"/>
          </ac:spMkLst>
        </pc:spChg>
        <pc:spChg chg="add">
          <ac:chgData name="Lee Francis" userId="1abd72eff4fad746" providerId="LiveId" clId="{D591F264-0902-47A0-9260-37539D7C3100}" dt="2018-04-28T16:03:27.300" v="3437" actId="1037"/>
          <ac:spMkLst>
            <pc:docMk/>
            <pc:sldMk cId="3572855730" sldId="274"/>
            <ac:spMk id="30" creationId="{54054850-37DA-4E0A-A4E1-2BC3B7CD27CD}"/>
          </ac:spMkLst>
        </pc:spChg>
        <pc:grpChg chg="add mod">
          <ac:chgData name="Lee Francis" userId="1abd72eff4fad746" providerId="LiveId" clId="{D591F264-0902-47A0-9260-37539D7C3100}" dt="2018-04-26T01:39:47.166" v="3246" actId="164"/>
          <ac:grpSpMkLst>
            <pc:docMk/>
            <pc:sldMk cId="3572855730" sldId="274"/>
            <ac:grpSpMk id="5" creationId="{B4429D2A-55F7-495D-8065-40CD38E59A83}"/>
          </ac:grpSpMkLst>
        </pc:grpChg>
        <pc:grpChg chg="add mod">
          <ac:chgData name="Lee Francis" userId="1abd72eff4fad746" providerId="LiveId" clId="{D591F264-0902-47A0-9260-37539D7C3100}" dt="2018-04-26T01:39:47.166" v="3246" actId="164"/>
          <ac:grpSpMkLst>
            <pc:docMk/>
            <pc:sldMk cId="3572855730" sldId="274"/>
            <ac:grpSpMk id="8" creationId="{5B1C3D28-D109-4DF2-A5DE-CF6F5A23976F}"/>
          </ac:grpSpMkLst>
        </pc:grpChg>
        <pc:grpChg chg="add mod">
          <ac:chgData name="Lee Francis" userId="1abd72eff4fad746" providerId="LiveId" clId="{D591F264-0902-47A0-9260-37539D7C3100}" dt="2018-04-26T01:39:47.166" v="3246" actId="164"/>
          <ac:grpSpMkLst>
            <pc:docMk/>
            <pc:sldMk cId="3572855730" sldId="274"/>
            <ac:grpSpMk id="9" creationId="{88E340FF-FF0A-4790-97FB-E1A7C5196E68}"/>
          </ac:grpSpMkLst>
        </pc:grpChg>
        <pc:grpChg chg="add mod">
          <ac:chgData name="Lee Francis" userId="1abd72eff4fad746" providerId="LiveId" clId="{D591F264-0902-47A0-9260-37539D7C3100}" dt="2018-04-26T01:39:47.166" v="3246" actId="164"/>
          <ac:grpSpMkLst>
            <pc:docMk/>
            <pc:sldMk cId="3572855730" sldId="274"/>
            <ac:grpSpMk id="14" creationId="{E020513E-9DF3-4D04-9A56-9E954B0E4CC7}"/>
          </ac:grpSpMkLst>
        </pc:grpChg>
        <pc:grpChg chg="add mod">
          <ac:chgData name="Lee Francis" userId="1abd72eff4fad746" providerId="LiveId" clId="{D591F264-0902-47A0-9260-37539D7C3100}" dt="2018-04-26T01:39:47.166" v="3246" actId="164"/>
          <ac:grpSpMkLst>
            <pc:docMk/>
            <pc:sldMk cId="3572855730" sldId="274"/>
            <ac:grpSpMk id="17" creationId="{33C24631-1E4D-47E7-871E-D55ECBE784FF}"/>
          </ac:grpSpMkLst>
        </pc:grpChg>
        <pc:grpChg chg="add mod">
          <ac:chgData name="Lee Francis" userId="1abd72eff4fad746" providerId="LiveId" clId="{D591F264-0902-47A0-9260-37539D7C3100}" dt="2018-04-26T01:39:47.166" v="3246" actId="164"/>
          <ac:grpSpMkLst>
            <pc:docMk/>
            <pc:sldMk cId="3572855730" sldId="274"/>
            <ac:grpSpMk id="20" creationId="{AE02DADA-5A6F-4702-9CD7-C4D94B8CF6DD}"/>
          </ac:grpSpMkLst>
        </pc:grpChg>
        <pc:grpChg chg="add mod">
          <ac:chgData name="Lee Francis" userId="1abd72eff4fad746" providerId="LiveId" clId="{D591F264-0902-47A0-9260-37539D7C3100}" dt="2018-04-26T01:39:47.166" v="3246" actId="164"/>
          <ac:grpSpMkLst>
            <pc:docMk/>
            <pc:sldMk cId="3572855730" sldId="274"/>
            <ac:grpSpMk id="23" creationId="{A97709FB-F492-4756-97EC-30EC2B6F58AF}"/>
          </ac:grpSpMkLst>
        </pc:grpChg>
        <pc:grpChg chg="add mod">
          <ac:chgData name="Lee Francis" userId="1abd72eff4fad746" providerId="LiveId" clId="{D591F264-0902-47A0-9260-37539D7C3100}" dt="2018-04-28T16:00:40.631" v="3287" actId="1076"/>
          <ac:grpSpMkLst>
            <pc:docMk/>
            <pc:sldMk cId="3572855730" sldId="274"/>
            <ac:grpSpMk id="26" creationId="{057B9834-664E-4944-B0DD-6DBEFD2B1E37}"/>
          </ac:grpSpMkLst>
        </pc:grpChg>
      </pc:sldChg>
      <pc:sldChg chg="addSp delSp modSp add del">
        <pc:chgData name="Lee Francis" userId="1abd72eff4fad746" providerId="LiveId" clId="{D591F264-0902-47A0-9260-37539D7C3100}" dt="2018-04-28T16:14:35.266" v="5107" actId="2696"/>
        <pc:sldMkLst>
          <pc:docMk/>
          <pc:sldMk cId="3089593805" sldId="275"/>
        </pc:sldMkLst>
        <pc:graphicFrameChg chg="add del">
          <ac:chgData name="Lee Francis" userId="1abd72eff4fad746" providerId="LiveId" clId="{D591F264-0902-47A0-9260-37539D7C3100}" dt="2018-04-26T02:09:52.593" v="3266" actId="1076"/>
          <ac:graphicFrameMkLst>
            <pc:docMk/>
            <pc:sldMk cId="3089593805" sldId="275"/>
            <ac:graphicFrameMk id="3" creationId="{A1E1DD4A-BA80-4DB0-B1A7-11FF46611DF1}"/>
          </ac:graphicFrameMkLst>
        </pc:graphicFrameChg>
        <pc:graphicFrameChg chg="add del">
          <ac:chgData name="Lee Francis" userId="1abd72eff4fad746" providerId="LiveId" clId="{D591F264-0902-47A0-9260-37539D7C3100}" dt="2018-04-26T02:10:16.205" v="3268" actId="478"/>
          <ac:graphicFrameMkLst>
            <pc:docMk/>
            <pc:sldMk cId="3089593805" sldId="275"/>
            <ac:graphicFrameMk id="4" creationId="{6BD9308B-265F-4EE6-84DE-4A1577A38CD6}"/>
          </ac:graphicFrameMkLst>
        </pc:graphicFrameChg>
        <pc:graphicFrameChg chg="add del">
          <ac:chgData name="Lee Francis" userId="1abd72eff4fad746" providerId="LiveId" clId="{D591F264-0902-47A0-9260-37539D7C3100}" dt="2018-04-26T02:10:33.001" v="3270" actId="1076"/>
          <ac:graphicFrameMkLst>
            <pc:docMk/>
            <pc:sldMk cId="3089593805" sldId="275"/>
            <ac:graphicFrameMk id="5" creationId="{86B0BD0B-16EC-442B-8FEF-D497A8458E99}"/>
          </ac:graphicFrameMkLst>
        </pc:graphicFrameChg>
        <pc:graphicFrameChg chg="add mod modGraphic">
          <ac:chgData name="Lee Francis" userId="1abd72eff4fad746" providerId="LiveId" clId="{D591F264-0902-47A0-9260-37539D7C3100}" dt="2018-04-26T02:10:39.630" v="3273" actId="1076"/>
          <ac:graphicFrameMkLst>
            <pc:docMk/>
            <pc:sldMk cId="3089593805" sldId="275"/>
            <ac:graphicFrameMk id="6" creationId="{7C92F53C-C36B-49BE-B556-9FC02C7B7CE1}"/>
          </ac:graphicFrameMkLst>
        </pc:graphicFrameChg>
      </pc:sldChg>
      <pc:sldChg chg="modSp add">
        <pc:chgData name="Lee Francis" userId="1abd72eff4fad746" providerId="LiveId" clId="{D591F264-0902-47A0-9260-37539D7C3100}" dt="2018-04-28T16:14:11.527" v="5106" actId="20577"/>
        <pc:sldMkLst>
          <pc:docMk/>
          <pc:sldMk cId="266108078" sldId="276"/>
        </pc:sldMkLst>
        <pc:spChg chg="mod">
          <ac:chgData name="Lee Francis" userId="1abd72eff4fad746" providerId="LiveId" clId="{D591F264-0902-47A0-9260-37539D7C3100}" dt="2018-04-28T16:04:22.174" v="3492" actId="20577"/>
          <ac:spMkLst>
            <pc:docMk/>
            <pc:sldMk cId="266108078" sldId="276"/>
            <ac:spMk id="2" creationId="{17B6AF00-EDAD-48BE-A5C2-54FBD6CE2CC4}"/>
          </ac:spMkLst>
        </pc:spChg>
        <pc:spChg chg="mod">
          <ac:chgData name="Lee Francis" userId="1abd72eff4fad746" providerId="LiveId" clId="{D591F264-0902-47A0-9260-37539D7C3100}" dt="2018-04-28T16:14:11.527" v="5106" actId="20577"/>
          <ac:spMkLst>
            <pc:docMk/>
            <pc:sldMk cId="266108078" sldId="276"/>
            <ac:spMk id="3" creationId="{66F274ED-7E2A-4487-BED1-27BFE7B00509}"/>
          </ac:spMkLst>
        </pc:spChg>
      </pc:sldChg>
      <pc:sldChg chg="addSp modSp add">
        <pc:chgData name="Lee Francis" userId="1abd72eff4fad746" providerId="LiveId" clId="{D591F264-0902-47A0-9260-37539D7C3100}" dt="2018-04-29T16:01:27.748" v="10780" actId="20577"/>
        <pc:sldMkLst>
          <pc:docMk/>
          <pc:sldMk cId="1671011440" sldId="277"/>
        </pc:sldMkLst>
        <pc:spChg chg="mod">
          <ac:chgData name="Lee Francis" userId="1abd72eff4fad746" providerId="LiveId" clId="{D591F264-0902-47A0-9260-37539D7C3100}" dt="2018-04-29T14:51:33.164" v="5966" actId="20577"/>
          <ac:spMkLst>
            <pc:docMk/>
            <pc:sldMk cId="1671011440" sldId="277"/>
            <ac:spMk id="2" creationId="{94699CC1-3DE0-4A9A-8327-9B9E99CBF6E5}"/>
          </ac:spMkLst>
        </pc:spChg>
        <pc:spChg chg="mod">
          <ac:chgData name="Lee Francis" userId="1abd72eff4fad746" providerId="LiveId" clId="{D591F264-0902-47A0-9260-37539D7C3100}" dt="2018-04-29T16:01:27.748" v="10780" actId="20577"/>
          <ac:spMkLst>
            <pc:docMk/>
            <pc:sldMk cId="1671011440" sldId="277"/>
            <ac:spMk id="3" creationId="{AC4B4308-C0BE-44BA-A83E-1377C6E5F48A}"/>
          </ac:spMkLst>
        </pc:spChg>
        <pc:spChg chg="add mod">
          <ac:chgData name="Lee Francis" userId="1abd72eff4fad746" providerId="LiveId" clId="{D591F264-0902-47A0-9260-37539D7C3100}" dt="2018-04-29T14:52:45.509" v="6052" actId="255"/>
          <ac:spMkLst>
            <pc:docMk/>
            <pc:sldMk cId="1671011440" sldId="277"/>
            <ac:spMk id="4" creationId="{3C6B2840-5305-4593-B836-7229FA855BFF}"/>
          </ac:spMkLst>
        </pc:spChg>
      </pc:sldChg>
      <pc:sldChg chg="modSp add">
        <pc:chgData name="Lee Francis" userId="1abd72eff4fad746" providerId="LiveId" clId="{D591F264-0902-47A0-9260-37539D7C3100}" dt="2018-04-29T15:13:21.887" v="6294" actId="20577"/>
        <pc:sldMkLst>
          <pc:docMk/>
          <pc:sldMk cId="1532141468" sldId="278"/>
        </pc:sldMkLst>
        <pc:spChg chg="mod">
          <ac:chgData name="Lee Francis" userId="1abd72eff4fad746" providerId="LiveId" clId="{D591F264-0902-47A0-9260-37539D7C3100}" dt="2018-04-29T15:13:21.887" v="6294" actId="20577"/>
          <ac:spMkLst>
            <pc:docMk/>
            <pc:sldMk cId="1532141468" sldId="278"/>
            <ac:spMk id="2" creationId="{473FFAA5-49AE-4D03-ADBE-FD320AFCC730}"/>
          </ac:spMkLst>
        </pc:spChg>
        <pc:spChg chg="mod">
          <ac:chgData name="Lee Francis" userId="1abd72eff4fad746" providerId="LiveId" clId="{D591F264-0902-47A0-9260-37539D7C3100}" dt="2018-04-29T15:12:51.431" v="6264" actId="20577"/>
          <ac:spMkLst>
            <pc:docMk/>
            <pc:sldMk cId="1532141468" sldId="278"/>
            <ac:spMk id="3" creationId="{EB1DFEB9-36A0-48E0-B9A4-F126FBFA9276}"/>
          </ac:spMkLst>
        </pc:spChg>
      </pc:sldChg>
      <pc:sldChg chg="modSp add">
        <pc:chgData name="Lee Francis" userId="1abd72eff4fad746" providerId="LiveId" clId="{D591F264-0902-47A0-9260-37539D7C3100}" dt="2018-04-29T16:01:44.441" v="10781" actId="20577"/>
        <pc:sldMkLst>
          <pc:docMk/>
          <pc:sldMk cId="1028678768" sldId="279"/>
        </pc:sldMkLst>
        <pc:spChg chg="mod">
          <ac:chgData name="Lee Francis" userId="1abd72eff4fad746" providerId="LiveId" clId="{D591F264-0902-47A0-9260-37539D7C3100}" dt="2018-04-29T15:26:12.709" v="6328" actId="20577"/>
          <ac:spMkLst>
            <pc:docMk/>
            <pc:sldMk cId="1028678768" sldId="279"/>
            <ac:spMk id="2" creationId="{9375A5F7-53B9-4473-8243-846CE6818E7B}"/>
          </ac:spMkLst>
        </pc:spChg>
        <pc:spChg chg="mod">
          <ac:chgData name="Lee Francis" userId="1abd72eff4fad746" providerId="LiveId" clId="{D591F264-0902-47A0-9260-37539D7C3100}" dt="2018-04-29T16:01:44.441" v="10781" actId="20577"/>
          <ac:spMkLst>
            <pc:docMk/>
            <pc:sldMk cId="1028678768" sldId="279"/>
            <ac:spMk id="3" creationId="{FBE04454-B4B6-4C5E-9D47-37A677A6ADB2}"/>
          </ac:spMkLst>
        </pc:spChg>
      </pc:sldChg>
      <pc:sldChg chg="modSp add">
        <pc:chgData name="Lee Francis" userId="1abd72eff4fad746" providerId="LiveId" clId="{D591F264-0902-47A0-9260-37539D7C3100}" dt="2018-04-29T15:38:23.343" v="8136" actId="20577"/>
        <pc:sldMkLst>
          <pc:docMk/>
          <pc:sldMk cId="1657381370" sldId="280"/>
        </pc:sldMkLst>
        <pc:spChg chg="mod">
          <ac:chgData name="Lee Francis" userId="1abd72eff4fad746" providerId="LiveId" clId="{D591F264-0902-47A0-9260-37539D7C3100}" dt="2018-04-29T15:34:22.406" v="7501" actId="20577"/>
          <ac:spMkLst>
            <pc:docMk/>
            <pc:sldMk cId="1657381370" sldId="280"/>
            <ac:spMk id="2" creationId="{EC13F0EF-D7EF-4049-B72B-3C1B311A5049}"/>
          </ac:spMkLst>
        </pc:spChg>
        <pc:spChg chg="mod">
          <ac:chgData name="Lee Francis" userId="1abd72eff4fad746" providerId="LiveId" clId="{D591F264-0902-47A0-9260-37539D7C3100}" dt="2018-04-29T15:38:23.343" v="8136" actId="20577"/>
          <ac:spMkLst>
            <pc:docMk/>
            <pc:sldMk cId="1657381370" sldId="280"/>
            <ac:spMk id="3" creationId="{7BFC1674-5FFC-4699-8820-239A9C4F7609}"/>
          </ac:spMkLst>
        </pc:spChg>
      </pc:sldChg>
      <pc:sldChg chg="modSp add">
        <pc:chgData name="Lee Francis" userId="1abd72eff4fad746" providerId="LiveId" clId="{D591F264-0902-47A0-9260-37539D7C3100}" dt="2018-04-29T15:56:40.897" v="10777" actId="20577"/>
        <pc:sldMkLst>
          <pc:docMk/>
          <pc:sldMk cId="791916599" sldId="281"/>
        </pc:sldMkLst>
        <pc:spChg chg="mod">
          <ac:chgData name="Lee Francis" userId="1abd72eff4fad746" providerId="LiveId" clId="{D591F264-0902-47A0-9260-37539D7C3100}" dt="2018-04-29T15:38:35.983" v="8153" actId="20577"/>
          <ac:spMkLst>
            <pc:docMk/>
            <pc:sldMk cId="791916599" sldId="281"/>
            <ac:spMk id="2" creationId="{77511038-DF81-4D7B-B3E1-A6BFCAD6366D}"/>
          </ac:spMkLst>
        </pc:spChg>
        <pc:spChg chg="mod">
          <ac:chgData name="Lee Francis" userId="1abd72eff4fad746" providerId="LiveId" clId="{D591F264-0902-47A0-9260-37539D7C3100}" dt="2018-04-29T15:56:40.897" v="10777" actId="20577"/>
          <ac:spMkLst>
            <pc:docMk/>
            <pc:sldMk cId="791916599" sldId="281"/>
            <ac:spMk id="3" creationId="{16776F9E-8CDF-4D09-9CE9-15BFBAFC1D24}"/>
          </ac:spMkLst>
        </pc:spChg>
      </pc:sldChg>
      <pc:sldChg chg="modSp add">
        <pc:chgData name="Lee Francis" userId="1abd72eff4fad746" providerId="LiveId" clId="{D591F264-0902-47A0-9260-37539D7C3100}" dt="2018-04-29T16:03:57.528" v="10873" actId="20577"/>
        <pc:sldMkLst>
          <pc:docMk/>
          <pc:sldMk cId="256106903" sldId="282"/>
        </pc:sldMkLst>
        <pc:spChg chg="mod">
          <ac:chgData name="Lee Francis" userId="1abd72eff4fad746" providerId="LiveId" clId="{D591F264-0902-47A0-9260-37539D7C3100}" dt="2018-04-29T15:43:05.016" v="8879" actId="20577"/>
          <ac:spMkLst>
            <pc:docMk/>
            <pc:sldMk cId="256106903" sldId="282"/>
            <ac:spMk id="2" creationId="{39B0E52B-0ABB-4E38-9F60-607BB5DB84FD}"/>
          </ac:spMkLst>
        </pc:spChg>
        <pc:spChg chg="mod">
          <ac:chgData name="Lee Francis" userId="1abd72eff4fad746" providerId="LiveId" clId="{D591F264-0902-47A0-9260-37539D7C3100}" dt="2018-04-29T16:03:57.528" v="10873" actId="20577"/>
          <ac:spMkLst>
            <pc:docMk/>
            <pc:sldMk cId="256106903" sldId="282"/>
            <ac:spMk id="3" creationId="{07EEF940-4A13-496E-9DAD-0AA01B8D4B1A}"/>
          </ac:spMkLst>
        </pc:spChg>
      </pc:sldChg>
      <pc:sldChg chg="modSp add">
        <pc:chgData name="Lee Francis" userId="1abd72eff4fad746" providerId="LiveId" clId="{D591F264-0902-47A0-9260-37539D7C3100}" dt="2018-04-29T16:02:20.779" v="10783" actId="20577"/>
        <pc:sldMkLst>
          <pc:docMk/>
          <pc:sldMk cId="1135839384" sldId="283"/>
        </pc:sldMkLst>
        <pc:spChg chg="mod">
          <ac:chgData name="Lee Francis" userId="1abd72eff4fad746" providerId="LiveId" clId="{D591F264-0902-47A0-9260-37539D7C3100}" dt="2018-04-29T15:55:09.820" v="10723" actId="20577"/>
          <ac:spMkLst>
            <pc:docMk/>
            <pc:sldMk cId="1135839384" sldId="283"/>
            <ac:spMk id="2" creationId="{8D486891-E5CE-4D65-BE9F-AC1F842E4D7E}"/>
          </ac:spMkLst>
        </pc:spChg>
        <pc:spChg chg="mod">
          <ac:chgData name="Lee Francis" userId="1abd72eff4fad746" providerId="LiveId" clId="{D591F264-0902-47A0-9260-37539D7C3100}" dt="2018-04-29T16:02:20.779" v="10783" actId="20577"/>
          <ac:spMkLst>
            <pc:docMk/>
            <pc:sldMk cId="1135839384" sldId="283"/>
            <ac:spMk id="3" creationId="{586C5144-E90D-4D29-A2C7-209591376A6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4/29/2018</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426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0462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7813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6878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1818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0588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140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52984" y="393039"/>
            <a:ext cx="9520158" cy="676809"/>
          </a:xfrm>
        </p:spPr>
        <p:txBody>
          <a:bodyPr/>
          <a:lstStyle/>
          <a:p>
            <a:r>
              <a:rPr lang="en-US" dirty="0"/>
              <a:t>Click to edit Master title style</a:t>
            </a:r>
          </a:p>
        </p:txBody>
      </p:sp>
      <p:sp>
        <p:nvSpPr>
          <p:cNvPr id="3" name="Date Placeholder 2"/>
          <p:cNvSpPr>
            <a:spLocks noGrp="1"/>
          </p:cNvSpPr>
          <p:nvPr>
            <p:ph type="dt" sz="half" idx="10"/>
          </p:nvPr>
        </p:nvSpPr>
        <p:spPr>
          <a:xfrm>
            <a:off x="7426122" y="6300338"/>
            <a:ext cx="3500715" cy="309201"/>
          </a:xfrm>
        </p:spPr>
        <p:txBody>
          <a:bodyPr/>
          <a:lstStyle/>
          <a:p>
            <a:fld id="{48A87A34-81AB-432B-8DAE-1953F412C126}" type="datetimeFigureOut">
              <a:rPr lang="en-US" smtClean="0"/>
              <a:t>4/29/2018</a:t>
            </a:fld>
            <a:endParaRPr lang="en-US" dirty="0"/>
          </a:p>
        </p:txBody>
      </p:sp>
      <p:sp>
        <p:nvSpPr>
          <p:cNvPr id="4" name="Footer Placeholder 3"/>
          <p:cNvSpPr>
            <a:spLocks noGrp="1"/>
          </p:cNvSpPr>
          <p:nvPr>
            <p:ph type="ftr" sz="quarter" idx="11"/>
          </p:nvPr>
        </p:nvSpPr>
        <p:spPr>
          <a:xfrm>
            <a:off x="1371687" y="6300339"/>
            <a:ext cx="5855719" cy="309201"/>
          </a:xfrm>
        </p:spPr>
        <p:txBody>
          <a:bodyPr/>
          <a:lstStyle/>
          <a:p>
            <a:endParaRPr lang="en-US" dirty="0"/>
          </a:p>
        </p:txBody>
      </p:sp>
      <p:sp>
        <p:nvSpPr>
          <p:cNvPr id="5" name="Slide Number Placeholder 4"/>
          <p:cNvSpPr>
            <a:spLocks noGrp="1"/>
          </p:cNvSpPr>
          <p:nvPr>
            <p:ph type="sldNum" sz="quarter" idx="12"/>
          </p:nvPr>
        </p:nvSpPr>
        <p:spPr>
          <a:xfrm>
            <a:off x="224028" y="6203149"/>
            <a:ext cx="811019" cy="503578"/>
          </a:xfrm>
        </p:spPr>
        <p:txBody>
          <a:bodyPr/>
          <a:lstStyle/>
          <a:p>
            <a:fld id="{6D22F896-40B5-4ADD-8801-0D06FADFA095}" type="slidenum">
              <a:rPr lang="en-US" smtClean="0"/>
              <a:t>‹#›</a:t>
            </a:fld>
            <a:endParaRPr lang="en-US" dirty="0"/>
          </a:p>
        </p:txBody>
      </p:sp>
      <p:cxnSp>
        <p:nvCxnSpPr>
          <p:cNvPr id="7" name="Straight Connector 6"/>
          <p:cNvCxnSpPr>
            <a:cxnSpLocks/>
          </p:cNvCxnSpPr>
          <p:nvPr/>
        </p:nvCxnSpPr>
        <p:spPr>
          <a:xfrm>
            <a:off x="1408350" y="393039"/>
            <a:ext cx="0" cy="676809"/>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6999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933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219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48A87A34-81AB-432B-8DAE-1953F412C126}" type="datetimeFigureOut">
              <a:rPr lang="en-US" smtClean="0"/>
              <a:pPr/>
              <a:t>4/29/2018</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619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4/29/2018</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78715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drugshortagescanada.ca/"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canada.ca/en/health-canada/services/drugs-health-products/drug-products/drug-product-database/what-data-extract-drug-product-database.html"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onlinecjc.ca/article/S0828-282X(16)30842-X/abstract" TargetMode="External"/><Relationship Id="rId2" Type="http://schemas.openxmlformats.org/officeDocument/2006/relationships/hyperlink" Target="http://healthydebate.ca/2017/07/topic/drug-shortages-new-normal-hard-fix" TargetMode="External"/><Relationship Id="rId1" Type="http://schemas.openxmlformats.org/officeDocument/2006/relationships/slideLayout" Target="../slideLayouts/slideLayout2.xml"/><Relationship Id="rId4" Type="http://schemas.openxmlformats.org/officeDocument/2006/relationships/hyperlink" Target="http://www.canadadrugshortage.com/media-reports-canad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0245-2C80-47C9-BEFD-7FDE80B3B86E}"/>
              </a:ext>
            </a:extLst>
          </p:cNvPr>
          <p:cNvSpPr>
            <a:spLocks noGrp="1"/>
          </p:cNvSpPr>
          <p:nvPr>
            <p:ph type="ctrTitle"/>
          </p:nvPr>
        </p:nvSpPr>
        <p:spPr/>
        <p:txBody>
          <a:bodyPr>
            <a:normAutofit/>
          </a:bodyPr>
          <a:lstStyle/>
          <a:p>
            <a:r>
              <a:rPr lang="en-CA" dirty="0"/>
              <a:t>Drug Availability in Canada</a:t>
            </a:r>
          </a:p>
        </p:txBody>
      </p:sp>
      <p:sp>
        <p:nvSpPr>
          <p:cNvPr id="3" name="Subtitle 2">
            <a:extLst>
              <a:ext uri="{FF2B5EF4-FFF2-40B4-BE49-F238E27FC236}">
                <a16:creationId xmlns:a16="http://schemas.microsoft.com/office/drawing/2014/main" id="{C838FEF5-C74E-406E-B001-08A84995BCB7}"/>
              </a:ext>
            </a:extLst>
          </p:cNvPr>
          <p:cNvSpPr>
            <a:spLocks noGrp="1"/>
          </p:cNvSpPr>
          <p:nvPr>
            <p:ph type="subTitle" idx="1"/>
          </p:nvPr>
        </p:nvSpPr>
        <p:spPr/>
        <p:txBody>
          <a:bodyPr/>
          <a:lstStyle/>
          <a:p>
            <a:r>
              <a:rPr lang="en-CA" dirty="0"/>
              <a:t>Improving access to information using public data</a:t>
            </a:r>
          </a:p>
        </p:txBody>
      </p:sp>
    </p:spTree>
    <p:extLst>
      <p:ext uri="{BB962C8B-B14F-4D97-AF65-F5344CB8AC3E}">
        <p14:creationId xmlns:p14="http://schemas.microsoft.com/office/powerpoint/2010/main" val="2270955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E9EC16-E200-4FE5-830B-8300F0439C23}"/>
              </a:ext>
            </a:extLst>
          </p:cNvPr>
          <p:cNvPicPr>
            <a:picLocks noChangeAspect="1"/>
          </p:cNvPicPr>
          <p:nvPr/>
        </p:nvPicPr>
        <p:blipFill>
          <a:blip r:embed="rId2"/>
          <a:stretch>
            <a:fillRect/>
          </a:stretch>
        </p:blipFill>
        <p:spPr>
          <a:xfrm>
            <a:off x="1367544" y="2001203"/>
            <a:ext cx="5810250" cy="3952875"/>
          </a:xfrm>
          <a:prstGeom prst="rect">
            <a:avLst/>
          </a:prstGeom>
        </p:spPr>
      </p:pic>
      <p:sp>
        <p:nvSpPr>
          <p:cNvPr id="3" name="Arrow: Right 2">
            <a:extLst>
              <a:ext uri="{FF2B5EF4-FFF2-40B4-BE49-F238E27FC236}">
                <a16:creationId xmlns:a16="http://schemas.microsoft.com/office/drawing/2014/main" id="{D83F81D7-0C86-45FD-840E-E46B314584B6}"/>
              </a:ext>
            </a:extLst>
          </p:cNvPr>
          <p:cNvSpPr/>
          <p:nvPr/>
        </p:nvSpPr>
        <p:spPr>
          <a:xfrm rot="10800000">
            <a:off x="6352966" y="2410675"/>
            <a:ext cx="1108537" cy="245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Arrow: Right 4">
            <a:extLst>
              <a:ext uri="{FF2B5EF4-FFF2-40B4-BE49-F238E27FC236}">
                <a16:creationId xmlns:a16="http://schemas.microsoft.com/office/drawing/2014/main" id="{D30574C7-D393-4E55-8792-2957BBAA93C6}"/>
              </a:ext>
            </a:extLst>
          </p:cNvPr>
          <p:cNvSpPr/>
          <p:nvPr/>
        </p:nvSpPr>
        <p:spPr>
          <a:xfrm rot="10800000">
            <a:off x="6569374" y="5178259"/>
            <a:ext cx="1011001" cy="245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5A3A3105-C4E3-4DB5-A57A-4BE8DCCC5E02}"/>
              </a:ext>
            </a:extLst>
          </p:cNvPr>
          <p:cNvSpPr txBox="1"/>
          <p:nvPr/>
        </p:nvSpPr>
        <p:spPr>
          <a:xfrm>
            <a:off x="7580374" y="5102730"/>
            <a:ext cx="2871217" cy="369332"/>
          </a:xfrm>
          <a:prstGeom prst="rect">
            <a:avLst/>
          </a:prstGeom>
          <a:noFill/>
        </p:spPr>
        <p:txBody>
          <a:bodyPr wrap="square" rtlCol="0">
            <a:spAutoFit/>
          </a:bodyPr>
          <a:lstStyle/>
          <a:p>
            <a:r>
              <a:rPr lang="en-CA" dirty="0"/>
              <a:t>Click here to access data</a:t>
            </a:r>
          </a:p>
        </p:txBody>
      </p:sp>
      <p:sp>
        <p:nvSpPr>
          <p:cNvPr id="10" name="Title 9">
            <a:extLst>
              <a:ext uri="{FF2B5EF4-FFF2-40B4-BE49-F238E27FC236}">
                <a16:creationId xmlns:a16="http://schemas.microsoft.com/office/drawing/2014/main" id="{A8C18DB0-EBE6-4EE0-8151-B1A4BA84238D}"/>
              </a:ext>
            </a:extLst>
          </p:cNvPr>
          <p:cNvSpPr>
            <a:spLocks noGrp="1"/>
          </p:cNvSpPr>
          <p:nvPr>
            <p:ph type="title"/>
          </p:nvPr>
        </p:nvSpPr>
        <p:spPr/>
        <p:txBody>
          <a:bodyPr/>
          <a:lstStyle/>
          <a:p>
            <a:r>
              <a:rPr lang="en-CA" dirty="0"/>
              <a:t>Drug shortage/discontinuation data</a:t>
            </a:r>
          </a:p>
        </p:txBody>
      </p:sp>
      <p:sp>
        <p:nvSpPr>
          <p:cNvPr id="11" name="TextBox 10">
            <a:extLst>
              <a:ext uri="{FF2B5EF4-FFF2-40B4-BE49-F238E27FC236}">
                <a16:creationId xmlns:a16="http://schemas.microsoft.com/office/drawing/2014/main" id="{B8E29C80-5BB9-4CBC-B40B-7126C58E8631}"/>
              </a:ext>
            </a:extLst>
          </p:cNvPr>
          <p:cNvSpPr txBox="1"/>
          <p:nvPr/>
        </p:nvSpPr>
        <p:spPr>
          <a:xfrm>
            <a:off x="7626092" y="2348672"/>
            <a:ext cx="3264409" cy="369332"/>
          </a:xfrm>
          <a:prstGeom prst="rect">
            <a:avLst/>
          </a:prstGeom>
          <a:noFill/>
        </p:spPr>
        <p:txBody>
          <a:bodyPr wrap="square" rtlCol="0">
            <a:spAutoFit/>
          </a:bodyPr>
          <a:lstStyle/>
          <a:p>
            <a:r>
              <a:rPr lang="en-CA" dirty="0">
                <a:hlinkClick r:id="rId3"/>
              </a:rPr>
              <a:t>www.drugshortagescanada.ca</a:t>
            </a:r>
            <a:endParaRPr lang="en-CA" dirty="0"/>
          </a:p>
        </p:txBody>
      </p:sp>
    </p:spTree>
    <p:extLst>
      <p:ext uri="{BB962C8B-B14F-4D97-AF65-F5344CB8AC3E}">
        <p14:creationId xmlns:p14="http://schemas.microsoft.com/office/powerpoint/2010/main" val="3453561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DEA5960-52B2-40FD-BA3A-6A28D40A940E}"/>
              </a:ext>
            </a:extLst>
          </p:cNvPr>
          <p:cNvPicPr>
            <a:picLocks noChangeAspect="1"/>
          </p:cNvPicPr>
          <p:nvPr/>
        </p:nvPicPr>
        <p:blipFill>
          <a:blip r:embed="rId2"/>
          <a:stretch>
            <a:fillRect/>
          </a:stretch>
        </p:blipFill>
        <p:spPr>
          <a:xfrm>
            <a:off x="1338000" y="594863"/>
            <a:ext cx="9515999" cy="5924306"/>
          </a:xfrm>
          <a:prstGeom prst="rect">
            <a:avLst/>
          </a:prstGeom>
        </p:spPr>
      </p:pic>
      <p:sp>
        <p:nvSpPr>
          <p:cNvPr id="3" name="Arrow: Right 2">
            <a:extLst>
              <a:ext uri="{FF2B5EF4-FFF2-40B4-BE49-F238E27FC236}">
                <a16:creationId xmlns:a16="http://schemas.microsoft.com/office/drawing/2014/main" id="{D83F81D7-0C86-45FD-840E-E46B314584B6}"/>
              </a:ext>
            </a:extLst>
          </p:cNvPr>
          <p:cNvSpPr/>
          <p:nvPr/>
        </p:nvSpPr>
        <p:spPr>
          <a:xfrm rot="10800000">
            <a:off x="3105837" y="3998162"/>
            <a:ext cx="826082" cy="245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Arrow: Right 4">
            <a:extLst>
              <a:ext uri="{FF2B5EF4-FFF2-40B4-BE49-F238E27FC236}">
                <a16:creationId xmlns:a16="http://schemas.microsoft.com/office/drawing/2014/main" id="{D30574C7-D393-4E55-8792-2957BBAA93C6}"/>
              </a:ext>
            </a:extLst>
          </p:cNvPr>
          <p:cNvSpPr/>
          <p:nvPr/>
        </p:nvSpPr>
        <p:spPr>
          <a:xfrm rot="10800000">
            <a:off x="3294813" y="4878515"/>
            <a:ext cx="826082" cy="245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5A3A3105-C4E3-4DB5-A57A-4BE8DCCC5E02}"/>
              </a:ext>
            </a:extLst>
          </p:cNvPr>
          <p:cNvSpPr txBox="1"/>
          <p:nvPr/>
        </p:nvSpPr>
        <p:spPr>
          <a:xfrm>
            <a:off x="5563689" y="3944213"/>
            <a:ext cx="3452347" cy="646331"/>
          </a:xfrm>
          <a:prstGeom prst="rect">
            <a:avLst/>
          </a:prstGeom>
          <a:noFill/>
        </p:spPr>
        <p:txBody>
          <a:bodyPr wrap="square" rtlCol="0">
            <a:spAutoFit/>
          </a:bodyPr>
          <a:lstStyle/>
          <a:p>
            <a:r>
              <a:rPr lang="en-CA" dirty="0"/>
              <a:t>There are two types of data files with slightly different fields.</a:t>
            </a:r>
          </a:p>
        </p:txBody>
      </p:sp>
      <p:pic>
        <p:nvPicPr>
          <p:cNvPr id="9" name="Picture 8">
            <a:extLst>
              <a:ext uri="{FF2B5EF4-FFF2-40B4-BE49-F238E27FC236}">
                <a16:creationId xmlns:a16="http://schemas.microsoft.com/office/drawing/2014/main" id="{74556C69-7ED7-4DD3-A38F-6F414F8FA08B}"/>
              </a:ext>
            </a:extLst>
          </p:cNvPr>
          <p:cNvPicPr>
            <a:picLocks noChangeAspect="1"/>
          </p:cNvPicPr>
          <p:nvPr/>
        </p:nvPicPr>
        <p:blipFill>
          <a:blip r:embed="rId3"/>
          <a:stretch>
            <a:fillRect/>
          </a:stretch>
        </p:blipFill>
        <p:spPr>
          <a:xfrm>
            <a:off x="4151066" y="4738013"/>
            <a:ext cx="1597533" cy="1616109"/>
          </a:xfrm>
          <a:prstGeom prst="rect">
            <a:avLst/>
          </a:prstGeom>
        </p:spPr>
      </p:pic>
      <p:pic>
        <p:nvPicPr>
          <p:cNvPr id="10" name="Picture 9">
            <a:extLst>
              <a:ext uri="{FF2B5EF4-FFF2-40B4-BE49-F238E27FC236}">
                <a16:creationId xmlns:a16="http://schemas.microsoft.com/office/drawing/2014/main" id="{1E565C11-CE1B-46C4-8BEB-E52D9189618B}"/>
              </a:ext>
            </a:extLst>
          </p:cNvPr>
          <p:cNvPicPr>
            <a:picLocks noChangeAspect="1"/>
          </p:cNvPicPr>
          <p:nvPr/>
        </p:nvPicPr>
        <p:blipFill>
          <a:blip r:embed="rId4"/>
          <a:stretch>
            <a:fillRect/>
          </a:stretch>
        </p:blipFill>
        <p:spPr>
          <a:xfrm>
            <a:off x="4029677" y="3480723"/>
            <a:ext cx="1534012" cy="1203147"/>
          </a:xfrm>
          <a:prstGeom prst="rect">
            <a:avLst/>
          </a:prstGeom>
        </p:spPr>
      </p:pic>
      <p:sp>
        <p:nvSpPr>
          <p:cNvPr id="11" name="TextBox 10">
            <a:extLst>
              <a:ext uri="{FF2B5EF4-FFF2-40B4-BE49-F238E27FC236}">
                <a16:creationId xmlns:a16="http://schemas.microsoft.com/office/drawing/2014/main" id="{D8D1899C-3C53-4ADB-813A-DE599591AB42}"/>
              </a:ext>
            </a:extLst>
          </p:cNvPr>
          <p:cNvSpPr txBox="1"/>
          <p:nvPr/>
        </p:nvSpPr>
        <p:spPr>
          <a:xfrm>
            <a:off x="5778770" y="5001179"/>
            <a:ext cx="3452347" cy="369332"/>
          </a:xfrm>
          <a:prstGeom prst="rect">
            <a:avLst/>
          </a:prstGeom>
          <a:noFill/>
        </p:spPr>
        <p:txBody>
          <a:bodyPr wrap="square" rtlCol="0">
            <a:spAutoFit/>
          </a:bodyPr>
          <a:lstStyle/>
          <a:p>
            <a:r>
              <a:rPr lang="en-CA" dirty="0"/>
              <a:t>There are six drug statuses.</a:t>
            </a:r>
          </a:p>
        </p:txBody>
      </p:sp>
      <p:sp>
        <p:nvSpPr>
          <p:cNvPr id="12" name="Arrow: Right 11">
            <a:extLst>
              <a:ext uri="{FF2B5EF4-FFF2-40B4-BE49-F238E27FC236}">
                <a16:creationId xmlns:a16="http://schemas.microsoft.com/office/drawing/2014/main" id="{D10CC57F-7B5E-45F3-9AC1-4EDA11FAEA76}"/>
              </a:ext>
            </a:extLst>
          </p:cNvPr>
          <p:cNvSpPr/>
          <p:nvPr/>
        </p:nvSpPr>
        <p:spPr>
          <a:xfrm>
            <a:off x="8652270" y="6184145"/>
            <a:ext cx="934783" cy="245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15EDE32-999F-42B5-8205-944474A83C3E}"/>
              </a:ext>
            </a:extLst>
          </p:cNvPr>
          <p:cNvSpPr txBox="1"/>
          <p:nvPr/>
        </p:nvSpPr>
        <p:spPr>
          <a:xfrm>
            <a:off x="6096000" y="6122142"/>
            <a:ext cx="2513480" cy="369332"/>
          </a:xfrm>
          <a:prstGeom prst="rect">
            <a:avLst/>
          </a:prstGeom>
          <a:noFill/>
        </p:spPr>
        <p:txBody>
          <a:bodyPr wrap="square" rtlCol="0">
            <a:spAutoFit/>
          </a:bodyPr>
          <a:lstStyle/>
          <a:p>
            <a:pPr algn="r"/>
            <a:r>
              <a:rPr lang="en-CA" dirty="0"/>
              <a:t>Click to export csv file</a:t>
            </a:r>
          </a:p>
        </p:txBody>
      </p:sp>
      <p:sp>
        <p:nvSpPr>
          <p:cNvPr id="15" name="Arrow: Right 14">
            <a:extLst>
              <a:ext uri="{FF2B5EF4-FFF2-40B4-BE49-F238E27FC236}">
                <a16:creationId xmlns:a16="http://schemas.microsoft.com/office/drawing/2014/main" id="{415D0E58-4765-4C4C-8497-512637BD7EA6}"/>
              </a:ext>
            </a:extLst>
          </p:cNvPr>
          <p:cNvSpPr/>
          <p:nvPr/>
        </p:nvSpPr>
        <p:spPr>
          <a:xfrm rot="16200000">
            <a:off x="1550188" y="5935450"/>
            <a:ext cx="467391" cy="245327"/>
          </a:xfrm>
          <a:prstGeom prst="rightArrow">
            <a:avLst>
              <a:gd name="adj1" fmla="val 6490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DE0280FD-740C-4C35-92AE-55E97E2B40DF}"/>
              </a:ext>
            </a:extLst>
          </p:cNvPr>
          <p:cNvSpPr txBox="1"/>
          <p:nvPr/>
        </p:nvSpPr>
        <p:spPr>
          <a:xfrm>
            <a:off x="1481188" y="6263517"/>
            <a:ext cx="3354183" cy="369332"/>
          </a:xfrm>
          <a:prstGeom prst="rect">
            <a:avLst/>
          </a:prstGeom>
          <a:noFill/>
        </p:spPr>
        <p:txBody>
          <a:bodyPr wrap="square" rtlCol="0">
            <a:spAutoFit/>
          </a:bodyPr>
          <a:lstStyle/>
          <a:p>
            <a:pPr algn="r"/>
            <a:r>
              <a:rPr lang="en-CA" dirty="0"/>
              <a:t>Refine search before exporting</a:t>
            </a:r>
          </a:p>
        </p:txBody>
      </p:sp>
      <p:sp>
        <p:nvSpPr>
          <p:cNvPr id="17" name="TextBox 16">
            <a:extLst>
              <a:ext uri="{FF2B5EF4-FFF2-40B4-BE49-F238E27FC236}">
                <a16:creationId xmlns:a16="http://schemas.microsoft.com/office/drawing/2014/main" id="{C1363BD0-A1E2-47E9-8426-E0114F1E275D}"/>
              </a:ext>
            </a:extLst>
          </p:cNvPr>
          <p:cNvSpPr txBox="1"/>
          <p:nvPr/>
        </p:nvSpPr>
        <p:spPr>
          <a:xfrm>
            <a:off x="3294812" y="525111"/>
            <a:ext cx="7891273" cy="584775"/>
          </a:xfrm>
          <a:prstGeom prst="rect">
            <a:avLst/>
          </a:prstGeom>
          <a:noFill/>
        </p:spPr>
        <p:txBody>
          <a:bodyPr wrap="square" rtlCol="0">
            <a:spAutoFit/>
          </a:bodyPr>
          <a:lstStyle/>
          <a:p>
            <a:r>
              <a:rPr lang="en-CA" sz="3200" dirty="0">
                <a:solidFill>
                  <a:srgbClr val="FF0000"/>
                </a:solidFill>
              </a:rPr>
              <a:t>Can we automate the download process?</a:t>
            </a:r>
          </a:p>
        </p:txBody>
      </p:sp>
    </p:spTree>
    <p:extLst>
      <p:ext uri="{BB962C8B-B14F-4D97-AF65-F5344CB8AC3E}">
        <p14:creationId xmlns:p14="http://schemas.microsoft.com/office/powerpoint/2010/main" val="269184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CAA45A-BE1F-417A-8B09-B6111C4BC2B2}"/>
              </a:ext>
            </a:extLst>
          </p:cNvPr>
          <p:cNvPicPr>
            <a:picLocks noChangeAspect="1"/>
          </p:cNvPicPr>
          <p:nvPr/>
        </p:nvPicPr>
        <p:blipFill>
          <a:blip r:embed="rId2"/>
          <a:stretch>
            <a:fillRect/>
          </a:stretch>
        </p:blipFill>
        <p:spPr>
          <a:xfrm>
            <a:off x="6143625" y="1341311"/>
            <a:ext cx="3667125" cy="1943100"/>
          </a:xfrm>
          <a:prstGeom prst="rect">
            <a:avLst/>
          </a:prstGeom>
        </p:spPr>
      </p:pic>
      <p:pic>
        <p:nvPicPr>
          <p:cNvPr id="3" name="Picture 2">
            <a:extLst>
              <a:ext uri="{FF2B5EF4-FFF2-40B4-BE49-F238E27FC236}">
                <a16:creationId xmlns:a16="http://schemas.microsoft.com/office/drawing/2014/main" id="{7437F0E7-0C66-4435-99B7-14FD84C54185}"/>
              </a:ext>
            </a:extLst>
          </p:cNvPr>
          <p:cNvPicPr>
            <a:picLocks noChangeAspect="1"/>
          </p:cNvPicPr>
          <p:nvPr/>
        </p:nvPicPr>
        <p:blipFill>
          <a:blip r:embed="rId3"/>
          <a:stretch>
            <a:fillRect/>
          </a:stretch>
        </p:blipFill>
        <p:spPr>
          <a:xfrm>
            <a:off x="6096000" y="3773614"/>
            <a:ext cx="3714750" cy="1743075"/>
          </a:xfrm>
          <a:prstGeom prst="rect">
            <a:avLst/>
          </a:prstGeom>
        </p:spPr>
      </p:pic>
      <p:sp>
        <p:nvSpPr>
          <p:cNvPr id="4" name="Arrow: Right 3">
            <a:extLst>
              <a:ext uri="{FF2B5EF4-FFF2-40B4-BE49-F238E27FC236}">
                <a16:creationId xmlns:a16="http://schemas.microsoft.com/office/drawing/2014/main" id="{1140F9EA-3B55-4D1E-AF90-A64BE93E09FB}"/>
              </a:ext>
            </a:extLst>
          </p:cNvPr>
          <p:cNvSpPr/>
          <p:nvPr/>
        </p:nvSpPr>
        <p:spPr>
          <a:xfrm>
            <a:off x="5021772" y="1591057"/>
            <a:ext cx="950976" cy="265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itle 4">
            <a:extLst>
              <a:ext uri="{FF2B5EF4-FFF2-40B4-BE49-F238E27FC236}">
                <a16:creationId xmlns:a16="http://schemas.microsoft.com/office/drawing/2014/main" id="{68F50692-54AD-47B9-A39A-40B21718A503}"/>
              </a:ext>
            </a:extLst>
          </p:cNvPr>
          <p:cNvSpPr>
            <a:spLocks noGrp="1"/>
          </p:cNvSpPr>
          <p:nvPr>
            <p:ph type="title"/>
          </p:nvPr>
        </p:nvSpPr>
        <p:spPr/>
        <p:txBody>
          <a:bodyPr/>
          <a:lstStyle/>
          <a:p>
            <a:r>
              <a:rPr lang="en-CA" dirty="0"/>
              <a:t>Shortage Data Extracts</a:t>
            </a:r>
          </a:p>
        </p:txBody>
      </p:sp>
      <p:sp>
        <p:nvSpPr>
          <p:cNvPr id="6" name="TextBox 5">
            <a:extLst>
              <a:ext uri="{FF2B5EF4-FFF2-40B4-BE49-F238E27FC236}">
                <a16:creationId xmlns:a16="http://schemas.microsoft.com/office/drawing/2014/main" id="{99860E52-75F5-4C66-8AEB-13777886088A}"/>
              </a:ext>
            </a:extLst>
          </p:cNvPr>
          <p:cNvSpPr txBox="1"/>
          <p:nvPr/>
        </p:nvSpPr>
        <p:spPr>
          <a:xfrm>
            <a:off x="1671926" y="1538979"/>
            <a:ext cx="3264408" cy="369332"/>
          </a:xfrm>
          <a:prstGeom prst="rect">
            <a:avLst/>
          </a:prstGeom>
          <a:noFill/>
        </p:spPr>
        <p:txBody>
          <a:bodyPr wrap="square" rtlCol="0">
            <a:spAutoFit/>
          </a:bodyPr>
          <a:lstStyle/>
          <a:p>
            <a:pPr algn="r"/>
            <a:r>
              <a:rPr lang="en-CA" dirty="0"/>
              <a:t>Have 1 ‘extra’ line at the top </a:t>
            </a:r>
          </a:p>
        </p:txBody>
      </p:sp>
      <p:sp>
        <p:nvSpPr>
          <p:cNvPr id="7" name="Arrow: Right 6">
            <a:extLst>
              <a:ext uri="{FF2B5EF4-FFF2-40B4-BE49-F238E27FC236}">
                <a16:creationId xmlns:a16="http://schemas.microsoft.com/office/drawing/2014/main" id="{A244B97E-2510-4515-A9B6-2F9704E00B70}"/>
              </a:ext>
            </a:extLst>
          </p:cNvPr>
          <p:cNvSpPr/>
          <p:nvPr/>
        </p:nvSpPr>
        <p:spPr>
          <a:xfrm>
            <a:off x="5018724" y="4788409"/>
            <a:ext cx="950976" cy="265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7A3530A9-8E84-4DB3-BC32-E55F56775B65}"/>
              </a:ext>
            </a:extLst>
          </p:cNvPr>
          <p:cNvSpPr txBox="1"/>
          <p:nvPr/>
        </p:nvSpPr>
        <p:spPr>
          <a:xfrm>
            <a:off x="1301566" y="4736331"/>
            <a:ext cx="3634768" cy="369332"/>
          </a:xfrm>
          <a:prstGeom prst="rect">
            <a:avLst/>
          </a:prstGeom>
          <a:noFill/>
        </p:spPr>
        <p:txBody>
          <a:bodyPr wrap="square" rtlCol="0">
            <a:spAutoFit/>
          </a:bodyPr>
          <a:lstStyle/>
          <a:p>
            <a:pPr algn="r"/>
            <a:r>
              <a:rPr lang="en-CA" dirty="0"/>
              <a:t>Have 2 ‘extra’ lines at the bottom </a:t>
            </a:r>
          </a:p>
        </p:txBody>
      </p:sp>
      <p:sp>
        <p:nvSpPr>
          <p:cNvPr id="9" name="TextBox 8">
            <a:extLst>
              <a:ext uri="{FF2B5EF4-FFF2-40B4-BE49-F238E27FC236}">
                <a16:creationId xmlns:a16="http://schemas.microsoft.com/office/drawing/2014/main" id="{3EEC7590-43F8-4D14-A53A-26C7D5034113}"/>
              </a:ext>
            </a:extLst>
          </p:cNvPr>
          <p:cNvSpPr txBox="1"/>
          <p:nvPr/>
        </p:nvSpPr>
        <p:spPr>
          <a:xfrm>
            <a:off x="1671926" y="5527656"/>
            <a:ext cx="7891273" cy="584775"/>
          </a:xfrm>
          <a:prstGeom prst="rect">
            <a:avLst/>
          </a:prstGeom>
          <a:noFill/>
        </p:spPr>
        <p:txBody>
          <a:bodyPr wrap="square" rtlCol="0">
            <a:spAutoFit/>
          </a:bodyPr>
          <a:lstStyle/>
          <a:p>
            <a:r>
              <a:rPr lang="en-CA" sz="3200" dirty="0">
                <a:solidFill>
                  <a:srgbClr val="FF0000"/>
                </a:solidFill>
              </a:rPr>
              <a:t>Can we automate deleting extra lines?</a:t>
            </a:r>
          </a:p>
        </p:txBody>
      </p:sp>
    </p:spTree>
    <p:extLst>
      <p:ext uri="{BB962C8B-B14F-4D97-AF65-F5344CB8AC3E}">
        <p14:creationId xmlns:p14="http://schemas.microsoft.com/office/powerpoint/2010/main" val="2933686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1140F9EA-3B55-4D1E-AF90-A64BE93E09FB}"/>
              </a:ext>
            </a:extLst>
          </p:cNvPr>
          <p:cNvSpPr/>
          <p:nvPr/>
        </p:nvSpPr>
        <p:spPr>
          <a:xfrm>
            <a:off x="5021772" y="1591057"/>
            <a:ext cx="950976" cy="265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itle 4">
            <a:extLst>
              <a:ext uri="{FF2B5EF4-FFF2-40B4-BE49-F238E27FC236}">
                <a16:creationId xmlns:a16="http://schemas.microsoft.com/office/drawing/2014/main" id="{68F50692-54AD-47B9-A39A-40B21718A503}"/>
              </a:ext>
            </a:extLst>
          </p:cNvPr>
          <p:cNvSpPr>
            <a:spLocks noGrp="1"/>
          </p:cNvSpPr>
          <p:nvPr>
            <p:ph type="title"/>
          </p:nvPr>
        </p:nvSpPr>
        <p:spPr/>
        <p:txBody>
          <a:bodyPr/>
          <a:lstStyle/>
          <a:p>
            <a:r>
              <a:rPr lang="en-CA" dirty="0"/>
              <a:t>Discontinuation Data Extracts</a:t>
            </a:r>
          </a:p>
        </p:txBody>
      </p:sp>
      <p:sp>
        <p:nvSpPr>
          <p:cNvPr id="6" name="TextBox 5">
            <a:extLst>
              <a:ext uri="{FF2B5EF4-FFF2-40B4-BE49-F238E27FC236}">
                <a16:creationId xmlns:a16="http://schemas.microsoft.com/office/drawing/2014/main" id="{99860E52-75F5-4C66-8AEB-13777886088A}"/>
              </a:ext>
            </a:extLst>
          </p:cNvPr>
          <p:cNvSpPr txBox="1"/>
          <p:nvPr/>
        </p:nvSpPr>
        <p:spPr>
          <a:xfrm>
            <a:off x="1671926" y="1538979"/>
            <a:ext cx="3264408" cy="369332"/>
          </a:xfrm>
          <a:prstGeom prst="rect">
            <a:avLst/>
          </a:prstGeom>
          <a:noFill/>
        </p:spPr>
        <p:txBody>
          <a:bodyPr wrap="square" rtlCol="0">
            <a:spAutoFit/>
          </a:bodyPr>
          <a:lstStyle/>
          <a:p>
            <a:pPr algn="r"/>
            <a:r>
              <a:rPr lang="en-CA" dirty="0"/>
              <a:t>Have 3 ‘extra’ lines at the top </a:t>
            </a:r>
          </a:p>
        </p:txBody>
      </p:sp>
      <p:sp>
        <p:nvSpPr>
          <p:cNvPr id="7" name="Arrow: Right 6">
            <a:extLst>
              <a:ext uri="{FF2B5EF4-FFF2-40B4-BE49-F238E27FC236}">
                <a16:creationId xmlns:a16="http://schemas.microsoft.com/office/drawing/2014/main" id="{A244B97E-2510-4515-A9B6-2F9704E00B70}"/>
              </a:ext>
            </a:extLst>
          </p:cNvPr>
          <p:cNvSpPr/>
          <p:nvPr/>
        </p:nvSpPr>
        <p:spPr>
          <a:xfrm>
            <a:off x="5018724" y="4788409"/>
            <a:ext cx="950976" cy="265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7A3530A9-8E84-4DB3-BC32-E55F56775B65}"/>
              </a:ext>
            </a:extLst>
          </p:cNvPr>
          <p:cNvSpPr txBox="1"/>
          <p:nvPr/>
        </p:nvSpPr>
        <p:spPr>
          <a:xfrm>
            <a:off x="1106424" y="4736331"/>
            <a:ext cx="3829910" cy="369332"/>
          </a:xfrm>
          <a:prstGeom prst="rect">
            <a:avLst/>
          </a:prstGeom>
          <a:noFill/>
        </p:spPr>
        <p:txBody>
          <a:bodyPr wrap="square" rtlCol="0">
            <a:spAutoFit/>
          </a:bodyPr>
          <a:lstStyle/>
          <a:p>
            <a:pPr algn="r"/>
            <a:r>
              <a:rPr lang="en-CA" dirty="0"/>
              <a:t>Have no ‘extra’ lines at the bottom </a:t>
            </a:r>
          </a:p>
        </p:txBody>
      </p:sp>
      <p:sp>
        <p:nvSpPr>
          <p:cNvPr id="9" name="TextBox 8">
            <a:extLst>
              <a:ext uri="{FF2B5EF4-FFF2-40B4-BE49-F238E27FC236}">
                <a16:creationId xmlns:a16="http://schemas.microsoft.com/office/drawing/2014/main" id="{C733A092-699A-442E-9D45-24CA84137F22}"/>
              </a:ext>
            </a:extLst>
          </p:cNvPr>
          <p:cNvSpPr txBox="1"/>
          <p:nvPr/>
        </p:nvSpPr>
        <p:spPr>
          <a:xfrm>
            <a:off x="1671926" y="5527656"/>
            <a:ext cx="7891273" cy="584775"/>
          </a:xfrm>
          <a:prstGeom prst="rect">
            <a:avLst/>
          </a:prstGeom>
          <a:noFill/>
        </p:spPr>
        <p:txBody>
          <a:bodyPr wrap="square" rtlCol="0">
            <a:spAutoFit/>
          </a:bodyPr>
          <a:lstStyle/>
          <a:p>
            <a:r>
              <a:rPr lang="en-CA" sz="3200" dirty="0">
                <a:solidFill>
                  <a:srgbClr val="FF0000"/>
                </a:solidFill>
              </a:rPr>
              <a:t>Can we automate deleting extra lines?</a:t>
            </a:r>
          </a:p>
        </p:txBody>
      </p:sp>
      <p:pic>
        <p:nvPicPr>
          <p:cNvPr id="10" name="Picture 9">
            <a:extLst>
              <a:ext uri="{FF2B5EF4-FFF2-40B4-BE49-F238E27FC236}">
                <a16:creationId xmlns:a16="http://schemas.microsoft.com/office/drawing/2014/main" id="{3E90F6E2-1FA6-4DC6-A33F-44CD623ABDB8}"/>
              </a:ext>
            </a:extLst>
          </p:cNvPr>
          <p:cNvPicPr>
            <a:picLocks noChangeAspect="1"/>
          </p:cNvPicPr>
          <p:nvPr/>
        </p:nvPicPr>
        <p:blipFill>
          <a:blip r:embed="rId2"/>
          <a:stretch>
            <a:fillRect/>
          </a:stretch>
        </p:blipFill>
        <p:spPr>
          <a:xfrm>
            <a:off x="6096000" y="1174676"/>
            <a:ext cx="3848100" cy="2124075"/>
          </a:xfrm>
          <a:prstGeom prst="rect">
            <a:avLst/>
          </a:prstGeom>
        </p:spPr>
      </p:pic>
      <p:pic>
        <p:nvPicPr>
          <p:cNvPr id="12" name="Picture 11">
            <a:extLst>
              <a:ext uri="{FF2B5EF4-FFF2-40B4-BE49-F238E27FC236}">
                <a16:creationId xmlns:a16="http://schemas.microsoft.com/office/drawing/2014/main" id="{9451A714-D3D9-444C-BD7E-5B67BC9C4D78}"/>
              </a:ext>
            </a:extLst>
          </p:cNvPr>
          <p:cNvPicPr>
            <a:picLocks noChangeAspect="1"/>
          </p:cNvPicPr>
          <p:nvPr/>
        </p:nvPicPr>
        <p:blipFill>
          <a:blip r:embed="rId3"/>
          <a:stretch>
            <a:fillRect/>
          </a:stretch>
        </p:blipFill>
        <p:spPr>
          <a:xfrm>
            <a:off x="6096000" y="3772822"/>
            <a:ext cx="3743325" cy="1581150"/>
          </a:xfrm>
          <a:prstGeom prst="rect">
            <a:avLst/>
          </a:prstGeom>
        </p:spPr>
      </p:pic>
    </p:spTree>
    <p:extLst>
      <p:ext uri="{BB962C8B-B14F-4D97-AF65-F5344CB8AC3E}">
        <p14:creationId xmlns:p14="http://schemas.microsoft.com/office/powerpoint/2010/main" val="3431428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traight Connector 3">
            <a:extLst>
              <a:ext uri="{FF2B5EF4-FFF2-40B4-BE49-F238E27FC236}">
                <a16:creationId xmlns:a16="http://schemas.microsoft.com/office/drawing/2014/main" id="{FEE4239D-BDB4-4D1D-B798-ABCE2ECB1C59}"/>
              </a:ext>
            </a:extLst>
          </p:cNvPr>
          <p:cNvSpPr/>
          <p:nvPr/>
        </p:nvSpPr>
        <p:spPr>
          <a:xfrm>
            <a:off x="6188528" y="2075767"/>
            <a:ext cx="173491" cy="532040"/>
          </a:xfrm>
          <a:custGeom>
            <a:avLst/>
            <a:gdLst/>
            <a:ahLst/>
            <a:cxnLst/>
            <a:rect l="0" t="0" r="0" b="0"/>
            <a:pathLst>
              <a:path>
                <a:moveTo>
                  <a:pt x="0" y="0"/>
                </a:moveTo>
                <a:lnTo>
                  <a:pt x="0" y="532040"/>
                </a:lnTo>
                <a:lnTo>
                  <a:pt x="173491" y="53204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 name="Straight Connector 4">
            <a:extLst>
              <a:ext uri="{FF2B5EF4-FFF2-40B4-BE49-F238E27FC236}">
                <a16:creationId xmlns:a16="http://schemas.microsoft.com/office/drawing/2014/main" id="{ABDB73AD-D76A-435E-B25E-CEAF5213D2CE}"/>
              </a:ext>
            </a:extLst>
          </p:cNvPr>
          <p:cNvSpPr/>
          <p:nvPr/>
        </p:nvSpPr>
        <p:spPr>
          <a:xfrm>
            <a:off x="4789031" y="2075767"/>
            <a:ext cx="173491" cy="2995618"/>
          </a:xfrm>
          <a:custGeom>
            <a:avLst/>
            <a:gdLst/>
            <a:ahLst/>
            <a:cxnLst/>
            <a:rect l="0" t="0" r="0" b="0"/>
            <a:pathLst>
              <a:path>
                <a:moveTo>
                  <a:pt x="0" y="0"/>
                </a:moveTo>
                <a:lnTo>
                  <a:pt x="0" y="2995618"/>
                </a:lnTo>
                <a:lnTo>
                  <a:pt x="173491" y="299561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 name="Straight Connector 5">
            <a:extLst>
              <a:ext uri="{FF2B5EF4-FFF2-40B4-BE49-F238E27FC236}">
                <a16:creationId xmlns:a16="http://schemas.microsoft.com/office/drawing/2014/main" id="{77BEC2BD-E27D-42FE-A05E-04B049C917E8}"/>
              </a:ext>
            </a:extLst>
          </p:cNvPr>
          <p:cNvSpPr/>
          <p:nvPr/>
        </p:nvSpPr>
        <p:spPr>
          <a:xfrm>
            <a:off x="4789031" y="2075767"/>
            <a:ext cx="173491" cy="2174425"/>
          </a:xfrm>
          <a:custGeom>
            <a:avLst/>
            <a:gdLst/>
            <a:ahLst/>
            <a:cxnLst/>
            <a:rect l="0" t="0" r="0" b="0"/>
            <a:pathLst>
              <a:path>
                <a:moveTo>
                  <a:pt x="0" y="0"/>
                </a:moveTo>
                <a:lnTo>
                  <a:pt x="0" y="2174425"/>
                </a:lnTo>
                <a:lnTo>
                  <a:pt x="173491" y="2174425"/>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 name="Straight Connector 6">
            <a:extLst>
              <a:ext uri="{FF2B5EF4-FFF2-40B4-BE49-F238E27FC236}">
                <a16:creationId xmlns:a16="http://schemas.microsoft.com/office/drawing/2014/main" id="{282035C8-6AC2-4FE5-A97F-C6B406FA6DED}"/>
              </a:ext>
            </a:extLst>
          </p:cNvPr>
          <p:cNvSpPr/>
          <p:nvPr/>
        </p:nvSpPr>
        <p:spPr>
          <a:xfrm>
            <a:off x="4789031" y="2075767"/>
            <a:ext cx="173491" cy="1353232"/>
          </a:xfrm>
          <a:custGeom>
            <a:avLst/>
            <a:gdLst/>
            <a:ahLst/>
            <a:cxnLst/>
            <a:rect l="0" t="0" r="0" b="0"/>
            <a:pathLst>
              <a:path>
                <a:moveTo>
                  <a:pt x="0" y="0"/>
                </a:moveTo>
                <a:lnTo>
                  <a:pt x="0" y="1353232"/>
                </a:lnTo>
                <a:lnTo>
                  <a:pt x="173491" y="135323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6" name="Straight Connector 7">
            <a:extLst>
              <a:ext uri="{FF2B5EF4-FFF2-40B4-BE49-F238E27FC236}">
                <a16:creationId xmlns:a16="http://schemas.microsoft.com/office/drawing/2014/main" id="{2A190321-C1C5-4512-95BC-544123450713}"/>
              </a:ext>
            </a:extLst>
          </p:cNvPr>
          <p:cNvSpPr/>
          <p:nvPr/>
        </p:nvSpPr>
        <p:spPr>
          <a:xfrm>
            <a:off x="4789031" y="2075767"/>
            <a:ext cx="173491" cy="532040"/>
          </a:xfrm>
          <a:custGeom>
            <a:avLst/>
            <a:gdLst/>
            <a:ahLst/>
            <a:cxnLst/>
            <a:rect l="0" t="0" r="0" b="0"/>
            <a:pathLst>
              <a:path>
                <a:moveTo>
                  <a:pt x="0" y="0"/>
                </a:moveTo>
                <a:lnTo>
                  <a:pt x="0" y="532040"/>
                </a:lnTo>
                <a:lnTo>
                  <a:pt x="173491" y="53204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7" name="Group 6">
            <a:extLst>
              <a:ext uri="{FF2B5EF4-FFF2-40B4-BE49-F238E27FC236}">
                <a16:creationId xmlns:a16="http://schemas.microsoft.com/office/drawing/2014/main" id="{3DC680A8-DC52-4E41-9800-6531421AE901}"/>
              </a:ext>
            </a:extLst>
          </p:cNvPr>
          <p:cNvGrpSpPr/>
          <p:nvPr/>
        </p:nvGrpSpPr>
        <p:grpSpPr>
          <a:xfrm>
            <a:off x="4673370" y="1497463"/>
            <a:ext cx="1156609" cy="578304"/>
            <a:chOff x="3330289" y="823320"/>
            <a:chExt cx="1156609" cy="578304"/>
          </a:xfrm>
        </p:grpSpPr>
        <p:sp>
          <p:nvSpPr>
            <p:cNvPr id="29" name="Rectangle 28">
              <a:extLst>
                <a:ext uri="{FF2B5EF4-FFF2-40B4-BE49-F238E27FC236}">
                  <a16:creationId xmlns:a16="http://schemas.microsoft.com/office/drawing/2014/main" id="{927FDDAF-6A6B-41DE-B1B6-09090893E65D}"/>
                </a:ext>
              </a:extLst>
            </p:cNvPr>
            <p:cNvSpPr/>
            <p:nvPr/>
          </p:nvSpPr>
          <p:spPr>
            <a:xfrm>
              <a:off x="3330289" y="823320"/>
              <a:ext cx="1156609" cy="57830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TextBox 29">
              <a:extLst>
                <a:ext uri="{FF2B5EF4-FFF2-40B4-BE49-F238E27FC236}">
                  <a16:creationId xmlns:a16="http://schemas.microsoft.com/office/drawing/2014/main" id="{A22579C5-E947-445F-B665-00B014AE84FA}"/>
                </a:ext>
              </a:extLst>
            </p:cNvPr>
            <p:cNvSpPr txBox="1"/>
            <p:nvPr/>
          </p:nvSpPr>
          <p:spPr>
            <a:xfrm>
              <a:off x="3330289" y="823320"/>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Shortage</a:t>
              </a:r>
            </a:p>
          </p:txBody>
        </p:sp>
      </p:grpSp>
      <p:grpSp>
        <p:nvGrpSpPr>
          <p:cNvPr id="8" name="Group 7">
            <a:extLst>
              <a:ext uri="{FF2B5EF4-FFF2-40B4-BE49-F238E27FC236}">
                <a16:creationId xmlns:a16="http://schemas.microsoft.com/office/drawing/2014/main" id="{14F6D60D-88A8-4CD0-8032-714514156A0D}"/>
              </a:ext>
            </a:extLst>
          </p:cNvPr>
          <p:cNvGrpSpPr/>
          <p:nvPr/>
        </p:nvGrpSpPr>
        <p:grpSpPr>
          <a:xfrm>
            <a:off x="4962522" y="2318655"/>
            <a:ext cx="1156609" cy="578304"/>
            <a:chOff x="3619441" y="1644512"/>
            <a:chExt cx="1156609" cy="578304"/>
          </a:xfrm>
        </p:grpSpPr>
        <p:sp>
          <p:nvSpPr>
            <p:cNvPr id="27" name="Rectangle 26">
              <a:extLst>
                <a:ext uri="{FF2B5EF4-FFF2-40B4-BE49-F238E27FC236}">
                  <a16:creationId xmlns:a16="http://schemas.microsoft.com/office/drawing/2014/main" id="{9C6F414D-CD38-4DF5-AC57-45E21C938361}"/>
                </a:ext>
              </a:extLst>
            </p:cNvPr>
            <p:cNvSpPr/>
            <p:nvPr/>
          </p:nvSpPr>
          <p:spPr>
            <a:xfrm>
              <a:off x="3619441" y="1644512"/>
              <a:ext cx="1156609" cy="57830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TextBox 27">
              <a:extLst>
                <a:ext uri="{FF2B5EF4-FFF2-40B4-BE49-F238E27FC236}">
                  <a16:creationId xmlns:a16="http://schemas.microsoft.com/office/drawing/2014/main" id="{C90D042B-0F53-4834-A029-6AF9BC13CBE2}"/>
                </a:ext>
              </a:extLst>
            </p:cNvPr>
            <p:cNvSpPr txBox="1"/>
            <p:nvPr/>
          </p:nvSpPr>
          <p:spPr>
            <a:xfrm>
              <a:off x="3619441" y="1644512"/>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Anticipated</a:t>
              </a:r>
            </a:p>
          </p:txBody>
        </p:sp>
      </p:grpSp>
      <p:grpSp>
        <p:nvGrpSpPr>
          <p:cNvPr id="9" name="Group 8">
            <a:extLst>
              <a:ext uri="{FF2B5EF4-FFF2-40B4-BE49-F238E27FC236}">
                <a16:creationId xmlns:a16="http://schemas.microsoft.com/office/drawing/2014/main" id="{B5C658E9-A620-4DB9-9044-B548F43266A6}"/>
              </a:ext>
            </a:extLst>
          </p:cNvPr>
          <p:cNvGrpSpPr/>
          <p:nvPr/>
        </p:nvGrpSpPr>
        <p:grpSpPr>
          <a:xfrm>
            <a:off x="4962522" y="3139848"/>
            <a:ext cx="1156609" cy="578304"/>
            <a:chOff x="3619441" y="2465705"/>
            <a:chExt cx="1156609" cy="578304"/>
          </a:xfrm>
        </p:grpSpPr>
        <p:sp>
          <p:nvSpPr>
            <p:cNvPr id="25" name="Rectangle 24">
              <a:extLst>
                <a:ext uri="{FF2B5EF4-FFF2-40B4-BE49-F238E27FC236}">
                  <a16:creationId xmlns:a16="http://schemas.microsoft.com/office/drawing/2014/main" id="{33E23264-FC09-45D9-8B11-9227A25E0527}"/>
                </a:ext>
              </a:extLst>
            </p:cNvPr>
            <p:cNvSpPr/>
            <p:nvPr/>
          </p:nvSpPr>
          <p:spPr>
            <a:xfrm>
              <a:off x="3619441" y="2465705"/>
              <a:ext cx="1156609" cy="57830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TextBox 25">
              <a:extLst>
                <a:ext uri="{FF2B5EF4-FFF2-40B4-BE49-F238E27FC236}">
                  <a16:creationId xmlns:a16="http://schemas.microsoft.com/office/drawing/2014/main" id="{B16806E0-2EB0-4085-BD60-3EA07B9F8A02}"/>
                </a:ext>
              </a:extLst>
            </p:cNvPr>
            <p:cNvSpPr txBox="1"/>
            <p:nvPr/>
          </p:nvSpPr>
          <p:spPr>
            <a:xfrm>
              <a:off x="3619441" y="2465705"/>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Actual</a:t>
              </a:r>
            </a:p>
          </p:txBody>
        </p:sp>
      </p:grpSp>
      <p:grpSp>
        <p:nvGrpSpPr>
          <p:cNvPr id="10" name="Group 9">
            <a:extLst>
              <a:ext uri="{FF2B5EF4-FFF2-40B4-BE49-F238E27FC236}">
                <a16:creationId xmlns:a16="http://schemas.microsoft.com/office/drawing/2014/main" id="{ACAA6D13-6EE0-4863-AD5F-6912152954B6}"/>
              </a:ext>
            </a:extLst>
          </p:cNvPr>
          <p:cNvGrpSpPr/>
          <p:nvPr/>
        </p:nvGrpSpPr>
        <p:grpSpPr>
          <a:xfrm>
            <a:off x="4962522" y="3961041"/>
            <a:ext cx="1156609" cy="578304"/>
            <a:chOff x="3619441" y="3286898"/>
            <a:chExt cx="1156609" cy="578304"/>
          </a:xfrm>
        </p:grpSpPr>
        <p:sp>
          <p:nvSpPr>
            <p:cNvPr id="23" name="Rectangle 22">
              <a:extLst>
                <a:ext uri="{FF2B5EF4-FFF2-40B4-BE49-F238E27FC236}">
                  <a16:creationId xmlns:a16="http://schemas.microsoft.com/office/drawing/2014/main" id="{25094C86-4195-45E1-BC68-75A352356D8B}"/>
                </a:ext>
              </a:extLst>
            </p:cNvPr>
            <p:cNvSpPr/>
            <p:nvPr/>
          </p:nvSpPr>
          <p:spPr>
            <a:xfrm>
              <a:off x="3619441" y="3286898"/>
              <a:ext cx="1156609" cy="57830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TextBox 23">
              <a:extLst>
                <a:ext uri="{FF2B5EF4-FFF2-40B4-BE49-F238E27FC236}">
                  <a16:creationId xmlns:a16="http://schemas.microsoft.com/office/drawing/2014/main" id="{343D955C-6663-4095-A107-3ED796DA7682}"/>
                </a:ext>
              </a:extLst>
            </p:cNvPr>
            <p:cNvSpPr txBox="1"/>
            <p:nvPr/>
          </p:nvSpPr>
          <p:spPr>
            <a:xfrm>
              <a:off x="3619441" y="3286898"/>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Avoided</a:t>
              </a:r>
            </a:p>
          </p:txBody>
        </p:sp>
      </p:grpSp>
      <p:grpSp>
        <p:nvGrpSpPr>
          <p:cNvPr id="11" name="Group 10">
            <a:extLst>
              <a:ext uri="{FF2B5EF4-FFF2-40B4-BE49-F238E27FC236}">
                <a16:creationId xmlns:a16="http://schemas.microsoft.com/office/drawing/2014/main" id="{FAF0471E-70B3-4FB4-86DD-9E1BE39F62B0}"/>
              </a:ext>
            </a:extLst>
          </p:cNvPr>
          <p:cNvGrpSpPr/>
          <p:nvPr/>
        </p:nvGrpSpPr>
        <p:grpSpPr>
          <a:xfrm>
            <a:off x="4962522" y="4782233"/>
            <a:ext cx="1156609" cy="578304"/>
            <a:chOff x="3619441" y="4108090"/>
            <a:chExt cx="1156609" cy="578304"/>
          </a:xfrm>
        </p:grpSpPr>
        <p:sp>
          <p:nvSpPr>
            <p:cNvPr id="21" name="Rectangle 20">
              <a:extLst>
                <a:ext uri="{FF2B5EF4-FFF2-40B4-BE49-F238E27FC236}">
                  <a16:creationId xmlns:a16="http://schemas.microsoft.com/office/drawing/2014/main" id="{4149AD40-C26E-4945-B540-C8710E51193C}"/>
                </a:ext>
              </a:extLst>
            </p:cNvPr>
            <p:cNvSpPr/>
            <p:nvPr/>
          </p:nvSpPr>
          <p:spPr>
            <a:xfrm>
              <a:off x="3619441" y="4108090"/>
              <a:ext cx="1156609" cy="57830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TextBox 21">
              <a:extLst>
                <a:ext uri="{FF2B5EF4-FFF2-40B4-BE49-F238E27FC236}">
                  <a16:creationId xmlns:a16="http://schemas.microsoft.com/office/drawing/2014/main" id="{54B7BE37-E73E-425E-AE4F-633443C1FD8E}"/>
                </a:ext>
              </a:extLst>
            </p:cNvPr>
            <p:cNvSpPr txBox="1"/>
            <p:nvPr/>
          </p:nvSpPr>
          <p:spPr>
            <a:xfrm>
              <a:off x="3619441" y="4108090"/>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Resolved</a:t>
              </a:r>
            </a:p>
          </p:txBody>
        </p:sp>
      </p:grpSp>
      <p:grpSp>
        <p:nvGrpSpPr>
          <p:cNvPr id="12" name="Group 11">
            <a:extLst>
              <a:ext uri="{FF2B5EF4-FFF2-40B4-BE49-F238E27FC236}">
                <a16:creationId xmlns:a16="http://schemas.microsoft.com/office/drawing/2014/main" id="{993020E6-7153-4837-BEC6-FBBC289130F0}"/>
              </a:ext>
            </a:extLst>
          </p:cNvPr>
          <p:cNvGrpSpPr/>
          <p:nvPr/>
        </p:nvGrpSpPr>
        <p:grpSpPr>
          <a:xfrm>
            <a:off x="6072867" y="1497463"/>
            <a:ext cx="1156609" cy="578304"/>
            <a:chOff x="4729786" y="823320"/>
            <a:chExt cx="1156609" cy="578304"/>
          </a:xfrm>
        </p:grpSpPr>
        <p:sp>
          <p:nvSpPr>
            <p:cNvPr id="19" name="Rectangle 18">
              <a:extLst>
                <a:ext uri="{FF2B5EF4-FFF2-40B4-BE49-F238E27FC236}">
                  <a16:creationId xmlns:a16="http://schemas.microsoft.com/office/drawing/2014/main" id="{27F1322C-8833-49DE-B442-2343EC8C6E0B}"/>
                </a:ext>
              </a:extLst>
            </p:cNvPr>
            <p:cNvSpPr/>
            <p:nvPr/>
          </p:nvSpPr>
          <p:spPr>
            <a:xfrm>
              <a:off x="4729786" y="823320"/>
              <a:ext cx="1156609" cy="57830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TextBox 19">
              <a:extLst>
                <a:ext uri="{FF2B5EF4-FFF2-40B4-BE49-F238E27FC236}">
                  <a16:creationId xmlns:a16="http://schemas.microsoft.com/office/drawing/2014/main" id="{62C2BE3C-4E2F-4B9B-A025-54C78749480D}"/>
                </a:ext>
              </a:extLst>
            </p:cNvPr>
            <p:cNvSpPr txBox="1"/>
            <p:nvPr/>
          </p:nvSpPr>
          <p:spPr>
            <a:xfrm>
              <a:off x="4729786" y="823320"/>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Discontinued</a:t>
              </a:r>
            </a:p>
          </p:txBody>
        </p:sp>
      </p:grpSp>
      <p:grpSp>
        <p:nvGrpSpPr>
          <p:cNvPr id="13" name="Group 12">
            <a:extLst>
              <a:ext uri="{FF2B5EF4-FFF2-40B4-BE49-F238E27FC236}">
                <a16:creationId xmlns:a16="http://schemas.microsoft.com/office/drawing/2014/main" id="{2D4D064D-EE26-4ABA-92BB-960AB7146F5B}"/>
              </a:ext>
            </a:extLst>
          </p:cNvPr>
          <p:cNvGrpSpPr/>
          <p:nvPr/>
        </p:nvGrpSpPr>
        <p:grpSpPr>
          <a:xfrm>
            <a:off x="6362020" y="2318655"/>
            <a:ext cx="1156609" cy="578304"/>
            <a:chOff x="5018939" y="1644512"/>
            <a:chExt cx="1156609" cy="578304"/>
          </a:xfrm>
        </p:grpSpPr>
        <p:sp>
          <p:nvSpPr>
            <p:cNvPr id="17" name="Rectangle 16">
              <a:extLst>
                <a:ext uri="{FF2B5EF4-FFF2-40B4-BE49-F238E27FC236}">
                  <a16:creationId xmlns:a16="http://schemas.microsoft.com/office/drawing/2014/main" id="{705A5C26-9636-4199-B7BC-805B09A7BBC4}"/>
                </a:ext>
              </a:extLst>
            </p:cNvPr>
            <p:cNvSpPr/>
            <p:nvPr/>
          </p:nvSpPr>
          <p:spPr>
            <a:xfrm>
              <a:off x="5018939" y="1644512"/>
              <a:ext cx="1156609" cy="57830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TextBox 17">
              <a:extLst>
                <a:ext uri="{FF2B5EF4-FFF2-40B4-BE49-F238E27FC236}">
                  <a16:creationId xmlns:a16="http://schemas.microsoft.com/office/drawing/2014/main" id="{BA7A85B0-8204-4B28-8F93-31075E6A46EC}"/>
                </a:ext>
              </a:extLst>
            </p:cNvPr>
            <p:cNvSpPr txBox="1"/>
            <p:nvPr/>
          </p:nvSpPr>
          <p:spPr>
            <a:xfrm>
              <a:off x="5018939" y="1644512"/>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To Be Discontinued</a:t>
              </a:r>
            </a:p>
          </p:txBody>
        </p:sp>
      </p:grpSp>
      <p:grpSp>
        <p:nvGrpSpPr>
          <p:cNvPr id="14" name="Group 13">
            <a:extLst>
              <a:ext uri="{FF2B5EF4-FFF2-40B4-BE49-F238E27FC236}">
                <a16:creationId xmlns:a16="http://schemas.microsoft.com/office/drawing/2014/main" id="{D305E946-38D8-49CC-95DB-F6D1ACFB303B}"/>
              </a:ext>
            </a:extLst>
          </p:cNvPr>
          <p:cNvGrpSpPr/>
          <p:nvPr/>
        </p:nvGrpSpPr>
        <p:grpSpPr>
          <a:xfrm>
            <a:off x="6362020" y="3139848"/>
            <a:ext cx="1156609" cy="578304"/>
            <a:chOff x="5018939" y="2465705"/>
            <a:chExt cx="1156609" cy="578304"/>
          </a:xfrm>
        </p:grpSpPr>
        <p:sp>
          <p:nvSpPr>
            <p:cNvPr id="15" name="Rectangle 14">
              <a:extLst>
                <a:ext uri="{FF2B5EF4-FFF2-40B4-BE49-F238E27FC236}">
                  <a16:creationId xmlns:a16="http://schemas.microsoft.com/office/drawing/2014/main" id="{99727D4C-D78F-4C99-9676-5ADEDA1FCDA1}"/>
                </a:ext>
              </a:extLst>
            </p:cNvPr>
            <p:cNvSpPr/>
            <p:nvPr/>
          </p:nvSpPr>
          <p:spPr>
            <a:xfrm>
              <a:off x="5018939" y="2465705"/>
              <a:ext cx="1156609" cy="57830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TextBox 15">
              <a:extLst>
                <a:ext uri="{FF2B5EF4-FFF2-40B4-BE49-F238E27FC236}">
                  <a16:creationId xmlns:a16="http://schemas.microsoft.com/office/drawing/2014/main" id="{9308EABC-ED47-43CA-A237-FFB9EA4337F7}"/>
                </a:ext>
              </a:extLst>
            </p:cNvPr>
            <p:cNvSpPr txBox="1"/>
            <p:nvPr/>
          </p:nvSpPr>
          <p:spPr>
            <a:xfrm>
              <a:off x="5018939" y="2465705"/>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Discontinued</a:t>
              </a:r>
            </a:p>
          </p:txBody>
        </p:sp>
      </p:grpSp>
      <p:sp>
        <p:nvSpPr>
          <p:cNvPr id="31" name="Straight Connector 3">
            <a:extLst>
              <a:ext uri="{FF2B5EF4-FFF2-40B4-BE49-F238E27FC236}">
                <a16:creationId xmlns:a16="http://schemas.microsoft.com/office/drawing/2014/main" id="{6C68E3EC-1324-4004-98B4-7E5A7514A5FF}"/>
              </a:ext>
            </a:extLst>
          </p:cNvPr>
          <p:cNvSpPr/>
          <p:nvPr/>
        </p:nvSpPr>
        <p:spPr>
          <a:xfrm>
            <a:off x="6192134" y="2130592"/>
            <a:ext cx="173491" cy="1353232"/>
          </a:xfrm>
          <a:custGeom>
            <a:avLst/>
            <a:gdLst/>
            <a:ahLst/>
            <a:cxnLst/>
            <a:rect l="0" t="0" r="0" b="0"/>
            <a:pathLst>
              <a:path>
                <a:moveTo>
                  <a:pt x="0" y="0"/>
                </a:moveTo>
                <a:lnTo>
                  <a:pt x="0" y="1353232"/>
                </a:lnTo>
                <a:lnTo>
                  <a:pt x="173491" y="135323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2" name="Title 31">
            <a:extLst>
              <a:ext uri="{FF2B5EF4-FFF2-40B4-BE49-F238E27FC236}">
                <a16:creationId xmlns:a16="http://schemas.microsoft.com/office/drawing/2014/main" id="{8A2AA07F-ACC1-4149-BE00-9D8D622ADE3B}"/>
              </a:ext>
            </a:extLst>
          </p:cNvPr>
          <p:cNvSpPr>
            <a:spLocks noGrp="1"/>
          </p:cNvSpPr>
          <p:nvPr>
            <p:ph type="title"/>
          </p:nvPr>
        </p:nvSpPr>
        <p:spPr>
          <a:xfrm>
            <a:off x="1552984" y="545438"/>
            <a:ext cx="9520158" cy="676809"/>
          </a:xfrm>
        </p:spPr>
        <p:txBody>
          <a:bodyPr>
            <a:normAutofit fontScale="90000"/>
          </a:bodyPr>
          <a:lstStyle/>
          <a:p>
            <a:r>
              <a:rPr lang="en-CA" dirty="0"/>
              <a:t>This is the drug-state information obtained from canadadrugshortages.ca</a:t>
            </a:r>
          </a:p>
        </p:txBody>
      </p:sp>
    </p:spTree>
    <p:extLst>
      <p:ext uri="{BB962C8B-B14F-4D97-AF65-F5344CB8AC3E}">
        <p14:creationId xmlns:p14="http://schemas.microsoft.com/office/powerpoint/2010/main" val="3220508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C64D-48AC-49B9-AF84-9BE4BD17783C}"/>
              </a:ext>
            </a:extLst>
          </p:cNvPr>
          <p:cNvSpPr>
            <a:spLocks noGrp="1"/>
          </p:cNvSpPr>
          <p:nvPr>
            <p:ph type="title"/>
          </p:nvPr>
        </p:nvSpPr>
        <p:spPr/>
        <p:txBody>
          <a:bodyPr/>
          <a:lstStyle/>
          <a:p>
            <a:r>
              <a:rPr lang="en-CA" dirty="0"/>
              <a:t>Data Source #2:  The Canadian Drug Product Database</a:t>
            </a:r>
          </a:p>
        </p:txBody>
      </p:sp>
    </p:spTree>
    <p:extLst>
      <p:ext uri="{BB962C8B-B14F-4D97-AF65-F5344CB8AC3E}">
        <p14:creationId xmlns:p14="http://schemas.microsoft.com/office/powerpoint/2010/main" val="2592239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4EF1DB-74BD-417A-B2D0-3CF0A6CF59BF}"/>
              </a:ext>
            </a:extLst>
          </p:cNvPr>
          <p:cNvPicPr>
            <a:picLocks noChangeAspect="1"/>
          </p:cNvPicPr>
          <p:nvPr/>
        </p:nvPicPr>
        <p:blipFill>
          <a:blip r:embed="rId2"/>
          <a:stretch>
            <a:fillRect/>
          </a:stretch>
        </p:blipFill>
        <p:spPr>
          <a:xfrm>
            <a:off x="0" y="694361"/>
            <a:ext cx="12192000" cy="6163639"/>
          </a:xfrm>
          <a:prstGeom prst="rect">
            <a:avLst/>
          </a:prstGeom>
        </p:spPr>
      </p:pic>
      <p:sp>
        <p:nvSpPr>
          <p:cNvPr id="7" name="TextBox 6">
            <a:extLst>
              <a:ext uri="{FF2B5EF4-FFF2-40B4-BE49-F238E27FC236}">
                <a16:creationId xmlns:a16="http://schemas.microsoft.com/office/drawing/2014/main" id="{61C8A2CB-A486-4ADE-82E3-5B32926310D5}"/>
              </a:ext>
            </a:extLst>
          </p:cNvPr>
          <p:cNvSpPr txBox="1"/>
          <p:nvPr/>
        </p:nvSpPr>
        <p:spPr>
          <a:xfrm>
            <a:off x="320040" y="256032"/>
            <a:ext cx="2487168" cy="369332"/>
          </a:xfrm>
          <a:prstGeom prst="rect">
            <a:avLst/>
          </a:prstGeom>
          <a:noFill/>
        </p:spPr>
        <p:txBody>
          <a:bodyPr wrap="square" rtlCol="0">
            <a:spAutoFit/>
          </a:bodyPr>
          <a:lstStyle/>
          <a:p>
            <a:r>
              <a:rPr lang="en-CA" dirty="0">
                <a:hlinkClick r:id="rId3"/>
              </a:rPr>
              <a:t>Hyperlink to website</a:t>
            </a:r>
            <a:endParaRPr lang="en-CA" dirty="0"/>
          </a:p>
        </p:txBody>
      </p:sp>
    </p:spTree>
    <p:extLst>
      <p:ext uri="{BB962C8B-B14F-4D97-AF65-F5344CB8AC3E}">
        <p14:creationId xmlns:p14="http://schemas.microsoft.com/office/powerpoint/2010/main" val="478877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30C36F-20E7-4A77-ACCB-4BFAC9E19F72}"/>
              </a:ext>
            </a:extLst>
          </p:cNvPr>
          <p:cNvPicPr>
            <a:picLocks noChangeAspect="1"/>
          </p:cNvPicPr>
          <p:nvPr/>
        </p:nvPicPr>
        <p:blipFill>
          <a:blip r:embed="rId2"/>
          <a:stretch>
            <a:fillRect/>
          </a:stretch>
        </p:blipFill>
        <p:spPr>
          <a:xfrm>
            <a:off x="0" y="2002536"/>
            <a:ext cx="12192000" cy="1586630"/>
          </a:xfrm>
          <a:prstGeom prst="rect">
            <a:avLst/>
          </a:prstGeom>
        </p:spPr>
      </p:pic>
      <p:sp>
        <p:nvSpPr>
          <p:cNvPr id="3" name="TextBox 2">
            <a:extLst>
              <a:ext uri="{FF2B5EF4-FFF2-40B4-BE49-F238E27FC236}">
                <a16:creationId xmlns:a16="http://schemas.microsoft.com/office/drawing/2014/main" id="{1C888866-BB71-4BAD-A49E-A0D19596B814}"/>
              </a:ext>
            </a:extLst>
          </p:cNvPr>
          <p:cNvSpPr txBox="1"/>
          <p:nvPr/>
        </p:nvSpPr>
        <p:spPr>
          <a:xfrm>
            <a:off x="2848356" y="1192506"/>
            <a:ext cx="7315200" cy="369332"/>
          </a:xfrm>
          <a:prstGeom prst="rect">
            <a:avLst/>
          </a:prstGeom>
          <a:noFill/>
        </p:spPr>
        <p:txBody>
          <a:bodyPr wrap="square" rtlCol="0">
            <a:spAutoFit/>
          </a:bodyPr>
          <a:lstStyle/>
          <a:p>
            <a:pPr algn="ctr"/>
            <a:r>
              <a:rPr lang="en-CA" dirty="0"/>
              <a:t>Scroll down to the bottom and select allfiles.zip</a:t>
            </a:r>
          </a:p>
        </p:txBody>
      </p:sp>
      <p:sp>
        <p:nvSpPr>
          <p:cNvPr id="4" name="Arrow: Down 3">
            <a:extLst>
              <a:ext uri="{FF2B5EF4-FFF2-40B4-BE49-F238E27FC236}">
                <a16:creationId xmlns:a16="http://schemas.microsoft.com/office/drawing/2014/main" id="{A6BDE021-517C-43E7-9451-8F49D35212EB}"/>
              </a:ext>
            </a:extLst>
          </p:cNvPr>
          <p:cNvSpPr/>
          <p:nvPr/>
        </p:nvSpPr>
        <p:spPr>
          <a:xfrm>
            <a:off x="6382512" y="1490472"/>
            <a:ext cx="246888" cy="502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itle 4">
            <a:extLst>
              <a:ext uri="{FF2B5EF4-FFF2-40B4-BE49-F238E27FC236}">
                <a16:creationId xmlns:a16="http://schemas.microsoft.com/office/drawing/2014/main" id="{7D1B734F-2B99-4DAC-B24E-23D66CF1DA04}"/>
              </a:ext>
            </a:extLst>
          </p:cNvPr>
          <p:cNvSpPr>
            <a:spLocks noGrp="1"/>
          </p:cNvSpPr>
          <p:nvPr>
            <p:ph type="title"/>
          </p:nvPr>
        </p:nvSpPr>
        <p:spPr/>
        <p:txBody>
          <a:bodyPr/>
          <a:lstStyle/>
          <a:p>
            <a:r>
              <a:rPr lang="en-CA" dirty="0"/>
              <a:t>Canadian Drug Product Database</a:t>
            </a:r>
          </a:p>
        </p:txBody>
      </p:sp>
      <p:sp>
        <p:nvSpPr>
          <p:cNvPr id="6" name="TextBox 5">
            <a:extLst>
              <a:ext uri="{FF2B5EF4-FFF2-40B4-BE49-F238E27FC236}">
                <a16:creationId xmlns:a16="http://schemas.microsoft.com/office/drawing/2014/main" id="{191E13BA-2842-445B-B802-AC18BA745BCE}"/>
              </a:ext>
            </a:extLst>
          </p:cNvPr>
          <p:cNvSpPr txBox="1"/>
          <p:nvPr/>
        </p:nvSpPr>
        <p:spPr>
          <a:xfrm>
            <a:off x="5779771" y="4578931"/>
            <a:ext cx="1901952" cy="369332"/>
          </a:xfrm>
          <a:prstGeom prst="rect">
            <a:avLst/>
          </a:prstGeom>
          <a:noFill/>
        </p:spPr>
        <p:txBody>
          <a:bodyPr wrap="square" rtlCol="0">
            <a:spAutoFit/>
          </a:bodyPr>
          <a:lstStyle/>
          <a:p>
            <a:pPr algn="ctr"/>
            <a:r>
              <a:rPr lang="en-CA" dirty="0"/>
              <a:t>Extract the files</a:t>
            </a:r>
          </a:p>
        </p:txBody>
      </p:sp>
      <p:pic>
        <p:nvPicPr>
          <p:cNvPr id="7" name="Picture 6">
            <a:extLst>
              <a:ext uri="{FF2B5EF4-FFF2-40B4-BE49-F238E27FC236}">
                <a16:creationId xmlns:a16="http://schemas.microsoft.com/office/drawing/2014/main" id="{19D895CF-A470-45D3-97A7-CE855CB3E391}"/>
              </a:ext>
            </a:extLst>
          </p:cNvPr>
          <p:cNvPicPr>
            <a:picLocks noChangeAspect="1"/>
          </p:cNvPicPr>
          <p:nvPr/>
        </p:nvPicPr>
        <p:blipFill>
          <a:blip r:embed="rId3"/>
          <a:stretch>
            <a:fillRect/>
          </a:stretch>
        </p:blipFill>
        <p:spPr>
          <a:xfrm>
            <a:off x="8498586" y="3598310"/>
            <a:ext cx="1562100" cy="2981325"/>
          </a:xfrm>
          <a:prstGeom prst="rect">
            <a:avLst/>
          </a:prstGeom>
        </p:spPr>
      </p:pic>
      <p:sp>
        <p:nvSpPr>
          <p:cNvPr id="8" name="Arrow: Right 7">
            <a:extLst>
              <a:ext uri="{FF2B5EF4-FFF2-40B4-BE49-F238E27FC236}">
                <a16:creationId xmlns:a16="http://schemas.microsoft.com/office/drawing/2014/main" id="{FC460D3D-F1ED-4DCE-AC64-899AE2BDAB5E}"/>
              </a:ext>
            </a:extLst>
          </p:cNvPr>
          <p:cNvSpPr/>
          <p:nvPr/>
        </p:nvSpPr>
        <p:spPr>
          <a:xfrm>
            <a:off x="7616952" y="4636008"/>
            <a:ext cx="804672" cy="255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15496297-B584-4934-8A7D-18854C852454}"/>
              </a:ext>
            </a:extLst>
          </p:cNvPr>
          <p:cNvSpPr txBox="1"/>
          <p:nvPr/>
        </p:nvSpPr>
        <p:spPr>
          <a:xfrm>
            <a:off x="254607" y="4229466"/>
            <a:ext cx="4472841" cy="1077218"/>
          </a:xfrm>
          <a:prstGeom prst="rect">
            <a:avLst/>
          </a:prstGeom>
          <a:noFill/>
        </p:spPr>
        <p:txBody>
          <a:bodyPr wrap="square" rtlCol="0">
            <a:spAutoFit/>
          </a:bodyPr>
          <a:lstStyle/>
          <a:p>
            <a:r>
              <a:rPr lang="en-CA" sz="3200" dirty="0">
                <a:solidFill>
                  <a:srgbClr val="FF0000"/>
                </a:solidFill>
              </a:rPr>
              <a:t>Can we automate the download process?</a:t>
            </a:r>
          </a:p>
        </p:txBody>
      </p:sp>
    </p:spTree>
    <p:extLst>
      <p:ext uri="{BB962C8B-B14F-4D97-AF65-F5344CB8AC3E}">
        <p14:creationId xmlns:p14="http://schemas.microsoft.com/office/powerpoint/2010/main" val="2874612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8A2AA07F-ACC1-4149-BE00-9D8D622ADE3B}"/>
              </a:ext>
            </a:extLst>
          </p:cNvPr>
          <p:cNvSpPr>
            <a:spLocks noGrp="1"/>
          </p:cNvSpPr>
          <p:nvPr>
            <p:ph type="title"/>
          </p:nvPr>
        </p:nvSpPr>
        <p:spPr>
          <a:xfrm>
            <a:off x="1517815" y="510270"/>
            <a:ext cx="9520158" cy="676809"/>
          </a:xfrm>
        </p:spPr>
        <p:txBody>
          <a:bodyPr>
            <a:normAutofit fontScale="90000"/>
          </a:bodyPr>
          <a:lstStyle/>
          <a:p>
            <a:r>
              <a:rPr lang="en-CA" dirty="0"/>
              <a:t>This is the drug-state information obtained from the CDPD</a:t>
            </a:r>
          </a:p>
        </p:txBody>
      </p:sp>
      <p:sp>
        <p:nvSpPr>
          <p:cNvPr id="55" name="Straight Connector 3">
            <a:extLst>
              <a:ext uri="{FF2B5EF4-FFF2-40B4-BE49-F238E27FC236}">
                <a16:creationId xmlns:a16="http://schemas.microsoft.com/office/drawing/2014/main" id="{206A6725-05D4-48F0-8F4A-C9E7A65FE205}"/>
              </a:ext>
            </a:extLst>
          </p:cNvPr>
          <p:cNvSpPr/>
          <p:nvPr/>
        </p:nvSpPr>
        <p:spPr>
          <a:xfrm>
            <a:off x="8195246" y="2448020"/>
            <a:ext cx="699748" cy="242887"/>
          </a:xfrm>
          <a:custGeom>
            <a:avLst/>
            <a:gdLst/>
            <a:ahLst/>
            <a:cxnLst/>
            <a:rect l="0" t="0" r="0" b="0"/>
            <a:pathLst>
              <a:path>
                <a:moveTo>
                  <a:pt x="0" y="0"/>
                </a:moveTo>
                <a:lnTo>
                  <a:pt x="0" y="121443"/>
                </a:lnTo>
                <a:lnTo>
                  <a:pt x="699748" y="121443"/>
                </a:lnTo>
                <a:lnTo>
                  <a:pt x="699748" y="242887"/>
                </a:lnTo>
              </a:path>
            </a:pathLst>
          </a:custGeom>
          <a:noFill/>
        </p:spPr>
        <p:style>
          <a:lnRef idx="2">
            <a:schemeClr val="accent3">
              <a:shade val="60000"/>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sp>
        <p:nvSpPr>
          <p:cNvPr id="56" name="Straight Connector 4">
            <a:extLst>
              <a:ext uri="{FF2B5EF4-FFF2-40B4-BE49-F238E27FC236}">
                <a16:creationId xmlns:a16="http://schemas.microsoft.com/office/drawing/2014/main" id="{03C18E53-7916-44E0-BA32-111BE3A6F8D5}"/>
              </a:ext>
            </a:extLst>
          </p:cNvPr>
          <p:cNvSpPr/>
          <p:nvPr/>
        </p:nvSpPr>
        <p:spPr>
          <a:xfrm>
            <a:off x="7495497" y="2448020"/>
            <a:ext cx="699748" cy="242887"/>
          </a:xfrm>
          <a:custGeom>
            <a:avLst/>
            <a:gdLst/>
            <a:ahLst/>
            <a:cxnLst/>
            <a:rect l="0" t="0" r="0" b="0"/>
            <a:pathLst>
              <a:path>
                <a:moveTo>
                  <a:pt x="699748" y="0"/>
                </a:moveTo>
                <a:lnTo>
                  <a:pt x="699748" y="121443"/>
                </a:lnTo>
                <a:lnTo>
                  <a:pt x="0" y="121443"/>
                </a:lnTo>
                <a:lnTo>
                  <a:pt x="0" y="242887"/>
                </a:lnTo>
              </a:path>
            </a:pathLst>
          </a:custGeom>
          <a:noFill/>
        </p:spPr>
        <p:style>
          <a:lnRef idx="2">
            <a:schemeClr val="accent3">
              <a:shade val="60000"/>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grpSp>
        <p:nvGrpSpPr>
          <p:cNvPr id="57" name="Group 56">
            <a:extLst>
              <a:ext uri="{FF2B5EF4-FFF2-40B4-BE49-F238E27FC236}">
                <a16:creationId xmlns:a16="http://schemas.microsoft.com/office/drawing/2014/main" id="{6C843F57-C0DF-431D-A0FD-2981A5EBFF0D}"/>
              </a:ext>
            </a:extLst>
          </p:cNvPr>
          <p:cNvGrpSpPr/>
          <p:nvPr/>
        </p:nvGrpSpPr>
        <p:grpSpPr>
          <a:xfrm>
            <a:off x="2718701" y="1869715"/>
            <a:ext cx="1156609" cy="578304"/>
            <a:chOff x="1930792" y="2127"/>
            <a:chExt cx="1156609" cy="578304"/>
          </a:xfrm>
        </p:grpSpPr>
        <p:sp>
          <p:nvSpPr>
            <p:cNvPr id="73" name="Rectangle 72">
              <a:extLst>
                <a:ext uri="{FF2B5EF4-FFF2-40B4-BE49-F238E27FC236}">
                  <a16:creationId xmlns:a16="http://schemas.microsoft.com/office/drawing/2014/main" id="{1355A84C-4EE8-4AFD-9D63-F788D7CCF64C}"/>
                </a:ext>
              </a:extLst>
            </p:cNvPr>
            <p:cNvSpPr/>
            <p:nvPr/>
          </p:nvSpPr>
          <p:spPr>
            <a:xfrm>
              <a:off x="1930792" y="2127"/>
              <a:ext cx="1156609" cy="578304"/>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4" name="TextBox 73">
              <a:extLst>
                <a:ext uri="{FF2B5EF4-FFF2-40B4-BE49-F238E27FC236}">
                  <a16:creationId xmlns:a16="http://schemas.microsoft.com/office/drawing/2014/main" id="{0804A9E3-89A8-4EEE-B4C8-544399B7FA44}"/>
                </a:ext>
              </a:extLst>
            </p:cNvPr>
            <p:cNvSpPr txBox="1"/>
            <p:nvPr/>
          </p:nvSpPr>
          <p:spPr>
            <a:xfrm>
              <a:off x="1930792" y="2127"/>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Approved</a:t>
              </a:r>
            </a:p>
          </p:txBody>
        </p:sp>
      </p:grpSp>
      <p:grpSp>
        <p:nvGrpSpPr>
          <p:cNvPr id="58" name="Group 57">
            <a:extLst>
              <a:ext uri="{FF2B5EF4-FFF2-40B4-BE49-F238E27FC236}">
                <a16:creationId xmlns:a16="http://schemas.microsoft.com/office/drawing/2014/main" id="{2CF281AC-5E15-4C31-A073-D810CC93DFB9}"/>
              </a:ext>
            </a:extLst>
          </p:cNvPr>
          <p:cNvGrpSpPr/>
          <p:nvPr/>
        </p:nvGrpSpPr>
        <p:grpSpPr>
          <a:xfrm>
            <a:off x="4118198" y="1869715"/>
            <a:ext cx="1156609" cy="578304"/>
            <a:chOff x="3330289" y="2127"/>
            <a:chExt cx="1156609" cy="578304"/>
          </a:xfrm>
        </p:grpSpPr>
        <p:sp>
          <p:nvSpPr>
            <p:cNvPr id="71" name="Rectangle 70">
              <a:extLst>
                <a:ext uri="{FF2B5EF4-FFF2-40B4-BE49-F238E27FC236}">
                  <a16:creationId xmlns:a16="http://schemas.microsoft.com/office/drawing/2014/main" id="{7989BCEE-7942-4EF5-BE13-FD09E704F56E}"/>
                </a:ext>
              </a:extLst>
            </p:cNvPr>
            <p:cNvSpPr/>
            <p:nvPr/>
          </p:nvSpPr>
          <p:spPr>
            <a:xfrm>
              <a:off x="3330289" y="2127"/>
              <a:ext cx="1156609" cy="578304"/>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2" name="TextBox 71">
              <a:extLst>
                <a:ext uri="{FF2B5EF4-FFF2-40B4-BE49-F238E27FC236}">
                  <a16:creationId xmlns:a16="http://schemas.microsoft.com/office/drawing/2014/main" id="{E40DB2D4-040A-4AFE-A1E8-5EF6E83C2C35}"/>
                </a:ext>
              </a:extLst>
            </p:cNvPr>
            <p:cNvSpPr txBox="1"/>
            <p:nvPr/>
          </p:nvSpPr>
          <p:spPr>
            <a:xfrm>
              <a:off x="3330289" y="2127"/>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Marketed</a:t>
              </a:r>
            </a:p>
          </p:txBody>
        </p:sp>
      </p:grpSp>
      <p:grpSp>
        <p:nvGrpSpPr>
          <p:cNvPr id="59" name="Group 58">
            <a:extLst>
              <a:ext uri="{FF2B5EF4-FFF2-40B4-BE49-F238E27FC236}">
                <a16:creationId xmlns:a16="http://schemas.microsoft.com/office/drawing/2014/main" id="{E8654ECF-402E-4F01-9DDE-C0039B0BA615}"/>
              </a:ext>
            </a:extLst>
          </p:cNvPr>
          <p:cNvGrpSpPr/>
          <p:nvPr/>
        </p:nvGrpSpPr>
        <p:grpSpPr>
          <a:xfrm>
            <a:off x="5517695" y="1869715"/>
            <a:ext cx="1156609" cy="578304"/>
            <a:chOff x="4729786" y="2127"/>
            <a:chExt cx="1156609" cy="578304"/>
          </a:xfrm>
        </p:grpSpPr>
        <p:sp>
          <p:nvSpPr>
            <p:cNvPr id="69" name="Rectangle 68">
              <a:extLst>
                <a:ext uri="{FF2B5EF4-FFF2-40B4-BE49-F238E27FC236}">
                  <a16:creationId xmlns:a16="http://schemas.microsoft.com/office/drawing/2014/main" id="{5C6CA65A-D077-4235-A1E7-35BE2AADF586}"/>
                </a:ext>
              </a:extLst>
            </p:cNvPr>
            <p:cNvSpPr/>
            <p:nvPr/>
          </p:nvSpPr>
          <p:spPr>
            <a:xfrm>
              <a:off x="4729786" y="2127"/>
              <a:ext cx="1156609" cy="578304"/>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0" name="TextBox 69">
              <a:extLst>
                <a:ext uri="{FF2B5EF4-FFF2-40B4-BE49-F238E27FC236}">
                  <a16:creationId xmlns:a16="http://schemas.microsoft.com/office/drawing/2014/main" id="{AF808226-9163-4D5F-9F23-98B1790FF7CB}"/>
                </a:ext>
              </a:extLst>
            </p:cNvPr>
            <p:cNvSpPr txBox="1"/>
            <p:nvPr/>
          </p:nvSpPr>
          <p:spPr>
            <a:xfrm>
              <a:off x="4729786" y="2127"/>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Dormant</a:t>
              </a:r>
            </a:p>
          </p:txBody>
        </p:sp>
      </p:grpSp>
      <p:grpSp>
        <p:nvGrpSpPr>
          <p:cNvPr id="60" name="Group 59">
            <a:extLst>
              <a:ext uri="{FF2B5EF4-FFF2-40B4-BE49-F238E27FC236}">
                <a16:creationId xmlns:a16="http://schemas.microsoft.com/office/drawing/2014/main" id="{A9BEA233-8375-4B98-9A26-E95EA0F7F16D}"/>
              </a:ext>
            </a:extLst>
          </p:cNvPr>
          <p:cNvGrpSpPr/>
          <p:nvPr/>
        </p:nvGrpSpPr>
        <p:grpSpPr>
          <a:xfrm>
            <a:off x="7616941" y="1869715"/>
            <a:ext cx="1156609" cy="578304"/>
            <a:chOff x="6829032" y="2127"/>
            <a:chExt cx="1156609" cy="578304"/>
          </a:xfrm>
        </p:grpSpPr>
        <p:sp>
          <p:nvSpPr>
            <p:cNvPr id="67" name="Rectangle 66">
              <a:extLst>
                <a:ext uri="{FF2B5EF4-FFF2-40B4-BE49-F238E27FC236}">
                  <a16:creationId xmlns:a16="http://schemas.microsoft.com/office/drawing/2014/main" id="{8CB97DD5-4908-4E96-BE82-EEBC4F3E724E}"/>
                </a:ext>
              </a:extLst>
            </p:cNvPr>
            <p:cNvSpPr/>
            <p:nvPr/>
          </p:nvSpPr>
          <p:spPr>
            <a:xfrm>
              <a:off x="6829032" y="2127"/>
              <a:ext cx="1156609" cy="578304"/>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68" name="TextBox 67">
              <a:extLst>
                <a:ext uri="{FF2B5EF4-FFF2-40B4-BE49-F238E27FC236}">
                  <a16:creationId xmlns:a16="http://schemas.microsoft.com/office/drawing/2014/main" id="{815503DF-1F58-4DA2-8954-D57DF0CEB1BB}"/>
                </a:ext>
              </a:extLst>
            </p:cNvPr>
            <p:cNvSpPr txBox="1"/>
            <p:nvPr/>
          </p:nvSpPr>
          <p:spPr>
            <a:xfrm>
              <a:off x="6829032" y="2127"/>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Cancelled</a:t>
              </a:r>
            </a:p>
          </p:txBody>
        </p:sp>
      </p:grpSp>
      <p:grpSp>
        <p:nvGrpSpPr>
          <p:cNvPr id="61" name="Group 60">
            <a:extLst>
              <a:ext uri="{FF2B5EF4-FFF2-40B4-BE49-F238E27FC236}">
                <a16:creationId xmlns:a16="http://schemas.microsoft.com/office/drawing/2014/main" id="{C973C9B5-8F27-4406-9AD1-A87A9C8E6DBA}"/>
              </a:ext>
            </a:extLst>
          </p:cNvPr>
          <p:cNvGrpSpPr/>
          <p:nvPr/>
        </p:nvGrpSpPr>
        <p:grpSpPr>
          <a:xfrm>
            <a:off x="6917193" y="2690908"/>
            <a:ext cx="1156609" cy="578304"/>
            <a:chOff x="6129284" y="823320"/>
            <a:chExt cx="1156609" cy="578304"/>
          </a:xfrm>
        </p:grpSpPr>
        <p:sp>
          <p:nvSpPr>
            <p:cNvPr id="65" name="Rectangle 64">
              <a:extLst>
                <a:ext uri="{FF2B5EF4-FFF2-40B4-BE49-F238E27FC236}">
                  <a16:creationId xmlns:a16="http://schemas.microsoft.com/office/drawing/2014/main" id="{CCC1E5B9-C14B-406F-85D8-1C8AA00B6CE0}"/>
                </a:ext>
              </a:extLst>
            </p:cNvPr>
            <p:cNvSpPr/>
            <p:nvPr/>
          </p:nvSpPr>
          <p:spPr>
            <a:xfrm>
              <a:off x="6129284" y="823320"/>
              <a:ext cx="1156609" cy="578304"/>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66" name="TextBox 65">
              <a:extLst>
                <a:ext uri="{FF2B5EF4-FFF2-40B4-BE49-F238E27FC236}">
                  <a16:creationId xmlns:a16="http://schemas.microsoft.com/office/drawing/2014/main" id="{FE820ACC-DEED-4311-A3AC-1D98F30131C7}"/>
                </a:ext>
              </a:extLst>
            </p:cNvPr>
            <p:cNvSpPr txBox="1"/>
            <p:nvPr/>
          </p:nvSpPr>
          <p:spPr>
            <a:xfrm>
              <a:off x="6129284" y="823320"/>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Pre-Market</a:t>
              </a:r>
            </a:p>
          </p:txBody>
        </p:sp>
      </p:grpSp>
      <p:grpSp>
        <p:nvGrpSpPr>
          <p:cNvPr id="62" name="Group 61">
            <a:extLst>
              <a:ext uri="{FF2B5EF4-FFF2-40B4-BE49-F238E27FC236}">
                <a16:creationId xmlns:a16="http://schemas.microsoft.com/office/drawing/2014/main" id="{19F7BB70-E058-4143-AC2D-C70AB3A4C13A}"/>
              </a:ext>
            </a:extLst>
          </p:cNvPr>
          <p:cNvGrpSpPr/>
          <p:nvPr/>
        </p:nvGrpSpPr>
        <p:grpSpPr>
          <a:xfrm>
            <a:off x="8316690" y="2690908"/>
            <a:ext cx="1156609" cy="578304"/>
            <a:chOff x="7528781" y="823320"/>
            <a:chExt cx="1156609" cy="578304"/>
          </a:xfrm>
        </p:grpSpPr>
        <p:sp>
          <p:nvSpPr>
            <p:cNvPr id="63" name="Rectangle 62">
              <a:extLst>
                <a:ext uri="{FF2B5EF4-FFF2-40B4-BE49-F238E27FC236}">
                  <a16:creationId xmlns:a16="http://schemas.microsoft.com/office/drawing/2014/main" id="{EA58823F-B21E-442F-80AA-C30DF25D842C}"/>
                </a:ext>
              </a:extLst>
            </p:cNvPr>
            <p:cNvSpPr/>
            <p:nvPr/>
          </p:nvSpPr>
          <p:spPr>
            <a:xfrm>
              <a:off x="7528781" y="823320"/>
              <a:ext cx="1156609" cy="578304"/>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64" name="TextBox 63">
              <a:extLst>
                <a:ext uri="{FF2B5EF4-FFF2-40B4-BE49-F238E27FC236}">
                  <a16:creationId xmlns:a16="http://schemas.microsoft.com/office/drawing/2014/main" id="{76220CB8-30D3-46BD-86A8-6B896C3222B1}"/>
                </a:ext>
              </a:extLst>
            </p:cNvPr>
            <p:cNvSpPr txBox="1"/>
            <p:nvPr/>
          </p:nvSpPr>
          <p:spPr>
            <a:xfrm>
              <a:off x="7528781" y="823320"/>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Post-Market</a:t>
              </a:r>
            </a:p>
          </p:txBody>
        </p:sp>
      </p:grpSp>
    </p:spTree>
    <p:extLst>
      <p:ext uri="{BB962C8B-B14F-4D97-AF65-F5344CB8AC3E}">
        <p14:creationId xmlns:p14="http://schemas.microsoft.com/office/powerpoint/2010/main" val="1658413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12A030-21D2-43BE-878E-BEEBA0F37DE6}"/>
              </a:ext>
            </a:extLst>
          </p:cNvPr>
          <p:cNvSpPr>
            <a:spLocks noGrp="1"/>
          </p:cNvSpPr>
          <p:nvPr>
            <p:ph type="title"/>
          </p:nvPr>
        </p:nvSpPr>
        <p:spPr/>
        <p:txBody>
          <a:bodyPr/>
          <a:lstStyle/>
          <a:p>
            <a:r>
              <a:rPr lang="en-CA" dirty="0"/>
              <a:t>Putting it all together</a:t>
            </a:r>
          </a:p>
        </p:txBody>
      </p:sp>
      <p:sp>
        <p:nvSpPr>
          <p:cNvPr id="4" name="Text Placeholder 3">
            <a:extLst>
              <a:ext uri="{FF2B5EF4-FFF2-40B4-BE49-F238E27FC236}">
                <a16:creationId xmlns:a16="http://schemas.microsoft.com/office/drawing/2014/main" id="{B887EBE8-1956-47D1-8677-F2B72ED389D2}"/>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44134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9CC1-3DE0-4A9A-8327-9B9E99CBF6E5}"/>
              </a:ext>
            </a:extLst>
          </p:cNvPr>
          <p:cNvSpPr>
            <a:spLocks noGrp="1"/>
          </p:cNvSpPr>
          <p:nvPr>
            <p:ph type="title"/>
          </p:nvPr>
        </p:nvSpPr>
        <p:spPr/>
        <p:txBody>
          <a:bodyPr/>
          <a:lstStyle/>
          <a:p>
            <a:r>
              <a:rPr lang="en-CA" dirty="0"/>
              <a:t>Background</a:t>
            </a:r>
          </a:p>
        </p:txBody>
      </p:sp>
      <p:sp>
        <p:nvSpPr>
          <p:cNvPr id="3" name="Content Placeholder 2">
            <a:extLst>
              <a:ext uri="{FF2B5EF4-FFF2-40B4-BE49-F238E27FC236}">
                <a16:creationId xmlns:a16="http://schemas.microsoft.com/office/drawing/2014/main" id="{AC4B4308-C0BE-44BA-A83E-1377C6E5F48A}"/>
              </a:ext>
            </a:extLst>
          </p:cNvPr>
          <p:cNvSpPr>
            <a:spLocks noGrp="1"/>
          </p:cNvSpPr>
          <p:nvPr>
            <p:ph idx="1"/>
          </p:nvPr>
        </p:nvSpPr>
        <p:spPr/>
        <p:txBody>
          <a:bodyPr>
            <a:normAutofit fontScale="92500" lnSpcReduction="20000"/>
          </a:bodyPr>
          <a:lstStyle/>
          <a:p>
            <a:r>
              <a:rPr lang="en-CA" i="1" dirty="0"/>
              <a:t>“The escalation in shortages of prescription drugs in the past few years and the ongoing disruptions to supply experienced in Canada and globally are matters of grave concern to the Canadian Medical Association”</a:t>
            </a:r>
          </a:p>
          <a:p>
            <a:r>
              <a:rPr lang="en-CA" i="1" dirty="0"/>
              <a:t>“In the United States the number of drug shortages from 2006 to 2010 grew by more than 200 percent.”</a:t>
            </a:r>
          </a:p>
          <a:p>
            <a:r>
              <a:rPr lang="en-CA" i="1" dirty="0"/>
              <a:t>“A CMA survey of physicians in September 2012 found that 66% of respondents indicated that drug shortages have gotten worse since 2010 and 64% stated that the shortages have had consequences for their patients or practice.  Similarly, the results of the 2012 Canadian Pharmacists Association survey of pharmacists found that over 91% of pharmacists had been inconvenienced by shortages and 51% indicated that patients’ care had been compromised.”</a:t>
            </a:r>
          </a:p>
        </p:txBody>
      </p:sp>
      <p:sp>
        <p:nvSpPr>
          <p:cNvPr id="4" name="TextBox 3">
            <a:extLst>
              <a:ext uri="{FF2B5EF4-FFF2-40B4-BE49-F238E27FC236}">
                <a16:creationId xmlns:a16="http://schemas.microsoft.com/office/drawing/2014/main" id="{3C6B2840-5305-4593-B836-7229FA855BFF}"/>
              </a:ext>
            </a:extLst>
          </p:cNvPr>
          <p:cNvSpPr txBox="1"/>
          <p:nvPr/>
        </p:nvSpPr>
        <p:spPr>
          <a:xfrm>
            <a:off x="1534696" y="6356838"/>
            <a:ext cx="9675496" cy="307777"/>
          </a:xfrm>
          <a:prstGeom prst="rect">
            <a:avLst/>
          </a:prstGeom>
          <a:noFill/>
        </p:spPr>
        <p:txBody>
          <a:bodyPr wrap="square" rtlCol="0">
            <a:spAutoFit/>
          </a:bodyPr>
          <a:lstStyle/>
          <a:p>
            <a:r>
              <a:rPr lang="en-CA" sz="1400" dirty="0"/>
              <a:t>Quotes from CMA Policy position statement on prescription drug shortages in Canada</a:t>
            </a:r>
          </a:p>
        </p:txBody>
      </p:sp>
    </p:spTree>
    <p:extLst>
      <p:ext uri="{BB962C8B-B14F-4D97-AF65-F5344CB8AC3E}">
        <p14:creationId xmlns:p14="http://schemas.microsoft.com/office/powerpoint/2010/main" val="1671011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00B1E-27B3-4F12-9F9E-89CE805150F6}"/>
              </a:ext>
            </a:extLst>
          </p:cNvPr>
          <p:cNvSpPr>
            <a:spLocks noGrp="1"/>
          </p:cNvSpPr>
          <p:nvPr>
            <p:ph type="title"/>
          </p:nvPr>
        </p:nvSpPr>
        <p:spPr/>
        <p:txBody>
          <a:bodyPr/>
          <a:lstStyle/>
          <a:p>
            <a:r>
              <a:rPr lang="en-CA" dirty="0"/>
              <a:t>The two data sources identify all possible states</a:t>
            </a:r>
          </a:p>
        </p:txBody>
      </p:sp>
      <p:sp>
        <p:nvSpPr>
          <p:cNvPr id="3" name="Straight Connector 3">
            <a:extLst>
              <a:ext uri="{FF2B5EF4-FFF2-40B4-BE49-F238E27FC236}">
                <a16:creationId xmlns:a16="http://schemas.microsoft.com/office/drawing/2014/main" id="{258CE0FA-8B24-43D3-A335-D658AF9988B3}"/>
              </a:ext>
            </a:extLst>
          </p:cNvPr>
          <p:cNvSpPr/>
          <p:nvPr/>
        </p:nvSpPr>
        <p:spPr>
          <a:xfrm>
            <a:off x="9523708" y="1935956"/>
            <a:ext cx="699748" cy="242887"/>
          </a:xfrm>
          <a:custGeom>
            <a:avLst/>
            <a:gdLst/>
            <a:ahLst/>
            <a:cxnLst/>
            <a:rect l="0" t="0" r="0" b="0"/>
            <a:pathLst>
              <a:path>
                <a:moveTo>
                  <a:pt x="0" y="0"/>
                </a:moveTo>
                <a:lnTo>
                  <a:pt x="0" y="121443"/>
                </a:lnTo>
                <a:lnTo>
                  <a:pt x="699748" y="121443"/>
                </a:lnTo>
                <a:lnTo>
                  <a:pt x="699748" y="242887"/>
                </a:lnTo>
              </a:path>
            </a:pathLst>
          </a:custGeom>
          <a:noFill/>
        </p:spPr>
        <p:style>
          <a:lnRef idx="2">
            <a:schemeClr val="accent3">
              <a:shade val="60000"/>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sp>
        <p:nvSpPr>
          <p:cNvPr id="4" name="Straight Connector 4">
            <a:extLst>
              <a:ext uri="{FF2B5EF4-FFF2-40B4-BE49-F238E27FC236}">
                <a16:creationId xmlns:a16="http://schemas.microsoft.com/office/drawing/2014/main" id="{440D98E5-EECB-4938-9E6F-197492FB2913}"/>
              </a:ext>
            </a:extLst>
          </p:cNvPr>
          <p:cNvSpPr/>
          <p:nvPr/>
        </p:nvSpPr>
        <p:spPr>
          <a:xfrm>
            <a:off x="8823959" y="1935956"/>
            <a:ext cx="699748" cy="242887"/>
          </a:xfrm>
          <a:custGeom>
            <a:avLst/>
            <a:gdLst/>
            <a:ahLst/>
            <a:cxnLst/>
            <a:rect l="0" t="0" r="0" b="0"/>
            <a:pathLst>
              <a:path>
                <a:moveTo>
                  <a:pt x="699748" y="0"/>
                </a:moveTo>
                <a:lnTo>
                  <a:pt x="699748" y="121443"/>
                </a:lnTo>
                <a:lnTo>
                  <a:pt x="0" y="121443"/>
                </a:lnTo>
                <a:lnTo>
                  <a:pt x="0" y="242887"/>
                </a:lnTo>
              </a:path>
            </a:pathLst>
          </a:custGeom>
          <a:noFill/>
        </p:spPr>
        <p:style>
          <a:lnRef idx="2">
            <a:schemeClr val="accent3">
              <a:shade val="60000"/>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grpSp>
        <p:nvGrpSpPr>
          <p:cNvPr id="5" name="Group 4">
            <a:extLst>
              <a:ext uri="{FF2B5EF4-FFF2-40B4-BE49-F238E27FC236}">
                <a16:creationId xmlns:a16="http://schemas.microsoft.com/office/drawing/2014/main" id="{C76B8E23-EED3-4EB8-A45D-34F60CEFC779}"/>
              </a:ext>
            </a:extLst>
          </p:cNvPr>
          <p:cNvGrpSpPr/>
          <p:nvPr/>
        </p:nvGrpSpPr>
        <p:grpSpPr>
          <a:xfrm>
            <a:off x="4047163" y="1357651"/>
            <a:ext cx="1156609" cy="578304"/>
            <a:chOff x="1930792" y="2127"/>
            <a:chExt cx="1156609" cy="578304"/>
          </a:xfrm>
        </p:grpSpPr>
        <p:sp>
          <p:nvSpPr>
            <p:cNvPr id="6" name="Rectangle 5">
              <a:extLst>
                <a:ext uri="{FF2B5EF4-FFF2-40B4-BE49-F238E27FC236}">
                  <a16:creationId xmlns:a16="http://schemas.microsoft.com/office/drawing/2014/main" id="{6ED1C3D1-1014-49A1-BC62-BA9C91D6359F}"/>
                </a:ext>
              </a:extLst>
            </p:cNvPr>
            <p:cNvSpPr/>
            <p:nvPr/>
          </p:nvSpPr>
          <p:spPr>
            <a:xfrm>
              <a:off x="1930792" y="2127"/>
              <a:ext cx="1156609" cy="578304"/>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7" name="TextBox 6">
              <a:extLst>
                <a:ext uri="{FF2B5EF4-FFF2-40B4-BE49-F238E27FC236}">
                  <a16:creationId xmlns:a16="http://schemas.microsoft.com/office/drawing/2014/main" id="{02B27E10-7659-4F31-81E1-F00977007D77}"/>
                </a:ext>
              </a:extLst>
            </p:cNvPr>
            <p:cNvSpPr txBox="1"/>
            <p:nvPr/>
          </p:nvSpPr>
          <p:spPr>
            <a:xfrm>
              <a:off x="1930792" y="2127"/>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Approved</a:t>
              </a:r>
            </a:p>
          </p:txBody>
        </p:sp>
      </p:grpSp>
      <p:grpSp>
        <p:nvGrpSpPr>
          <p:cNvPr id="8" name="Group 7">
            <a:extLst>
              <a:ext uri="{FF2B5EF4-FFF2-40B4-BE49-F238E27FC236}">
                <a16:creationId xmlns:a16="http://schemas.microsoft.com/office/drawing/2014/main" id="{2B0F8CCB-EE32-42F8-8742-2C93CA78151A}"/>
              </a:ext>
            </a:extLst>
          </p:cNvPr>
          <p:cNvGrpSpPr/>
          <p:nvPr/>
        </p:nvGrpSpPr>
        <p:grpSpPr>
          <a:xfrm>
            <a:off x="5446660" y="1357651"/>
            <a:ext cx="1156609" cy="578304"/>
            <a:chOff x="3330289" y="2127"/>
            <a:chExt cx="1156609" cy="578304"/>
          </a:xfrm>
        </p:grpSpPr>
        <p:sp>
          <p:nvSpPr>
            <p:cNvPr id="9" name="Rectangle 8">
              <a:extLst>
                <a:ext uri="{FF2B5EF4-FFF2-40B4-BE49-F238E27FC236}">
                  <a16:creationId xmlns:a16="http://schemas.microsoft.com/office/drawing/2014/main" id="{C6E83083-13F8-4024-B8E3-1CD855CEE68E}"/>
                </a:ext>
              </a:extLst>
            </p:cNvPr>
            <p:cNvSpPr/>
            <p:nvPr/>
          </p:nvSpPr>
          <p:spPr>
            <a:xfrm>
              <a:off x="3330289" y="2127"/>
              <a:ext cx="1156609" cy="578304"/>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id="{1198936E-0286-4D40-AB87-4282EE5D4EC3}"/>
                </a:ext>
              </a:extLst>
            </p:cNvPr>
            <p:cNvSpPr txBox="1"/>
            <p:nvPr/>
          </p:nvSpPr>
          <p:spPr>
            <a:xfrm>
              <a:off x="3330289" y="2127"/>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Marketed</a:t>
              </a:r>
            </a:p>
          </p:txBody>
        </p:sp>
      </p:grpSp>
      <p:grpSp>
        <p:nvGrpSpPr>
          <p:cNvPr id="11" name="Group 10">
            <a:extLst>
              <a:ext uri="{FF2B5EF4-FFF2-40B4-BE49-F238E27FC236}">
                <a16:creationId xmlns:a16="http://schemas.microsoft.com/office/drawing/2014/main" id="{72C17B0B-3E6B-4D2C-9D32-B16010C8E0CF}"/>
              </a:ext>
            </a:extLst>
          </p:cNvPr>
          <p:cNvGrpSpPr/>
          <p:nvPr/>
        </p:nvGrpSpPr>
        <p:grpSpPr>
          <a:xfrm>
            <a:off x="6846157" y="1357651"/>
            <a:ext cx="1156609" cy="578304"/>
            <a:chOff x="4729786" y="2127"/>
            <a:chExt cx="1156609" cy="578304"/>
          </a:xfrm>
        </p:grpSpPr>
        <p:sp>
          <p:nvSpPr>
            <p:cNvPr id="12" name="Rectangle 11">
              <a:extLst>
                <a:ext uri="{FF2B5EF4-FFF2-40B4-BE49-F238E27FC236}">
                  <a16:creationId xmlns:a16="http://schemas.microsoft.com/office/drawing/2014/main" id="{FDCCEF7A-D977-4FC7-A9B0-EE5508FB7FC2}"/>
                </a:ext>
              </a:extLst>
            </p:cNvPr>
            <p:cNvSpPr/>
            <p:nvPr/>
          </p:nvSpPr>
          <p:spPr>
            <a:xfrm>
              <a:off x="4729786" y="2127"/>
              <a:ext cx="1156609" cy="578304"/>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CD5F7BBD-FC72-4113-BA0E-AE3C2AC6F90B}"/>
                </a:ext>
              </a:extLst>
            </p:cNvPr>
            <p:cNvSpPr txBox="1"/>
            <p:nvPr/>
          </p:nvSpPr>
          <p:spPr>
            <a:xfrm>
              <a:off x="4729786" y="2127"/>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Dormant</a:t>
              </a:r>
            </a:p>
          </p:txBody>
        </p:sp>
      </p:grpSp>
      <p:grpSp>
        <p:nvGrpSpPr>
          <p:cNvPr id="14" name="Group 13">
            <a:extLst>
              <a:ext uri="{FF2B5EF4-FFF2-40B4-BE49-F238E27FC236}">
                <a16:creationId xmlns:a16="http://schemas.microsoft.com/office/drawing/2014/main" id="{F94892A8-1E2B-44AB-A903-DCD1E98DEDA7}"/>
              </a:ext>
            </a:extLst>
          </p:cNvPr>
          <p:cNvGrpSpPr/>
          <p:nvPr/>
        </p:nvGrpSpPr>
        <p:grpSpPr>
          <a:xfrm>
            <a:off x="8945403" y="1357651"/>
            <a:ext cx="1156609" cy="578304"/>
            <a:chOff x="6829032" y="2127"/>
            <a:chExt cx="1156609" cy="578304"/>
          </a:xfrm>
        </p:grpSpPr>
        <p:sp>
          <p:nvSpPr>
            <p:cNvPr id="15" name="Rectangle 14">
              <a:extLst>
                <a:ext uri="{FF2B5EF4-FFF2-40B4-BE49-F238E27FC236}">
                  <a16:creationId xmlns:a16="http://schemas.microsoft.com/office/drawing/2014/main" id="{D1E1A34D-CC58-437E-AA50-7D8DD985C39D}"/>
                </a:ext>
              </a:extLst>
            </p:cNvPr>
            <p:cNvSpPr/>
            <p:nvPr/>
          </p:nvSpPr>
          <p:spPr>
            <a:xfrm>
              <a:off x="6829032" y="2127"/>
              <a:ext cx="1156609" cy="578304"/>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6" name="TextBox 15">
              <a:extLst>
                <a:ext uri="{FF2B5EF4-FFF2-40B4-BE49-F238E27FC236}">
                  <a16:creationId xmlns:a16="http://schemas.microsoft.com/office/drawing/2014/main" id="{42663D08-AC0F-4168-8839-2A2DE39D8AA9}"/>
                </a:ext>
              </a:extLst>
            </p:cNvPr>
            <p:cNvSpPr txBox="1"/>
            <p:nvPr/>
          </p:nvSpPr>
          <p:spPr>
            <a:xfrm>
              <a:off x="6829032" y="2127"/>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Cancelled</a:t>
              </a:r>
            </a:p>
          </p:txBody>
        </p:sp>
      </p:grpSp>
      <p:grpSp>
        <p:nvGrpSpPr>
          <p:cNvPr id="17" name="Group 16">
            <a:extLst>
              <a:ext uri="{FF2B5EF4-FFF2-40B4-BE49-F238E27FC236}">
                <a16:creationId xmlns:a16="http://schemas.microsoft.com/office/drawing/2014/main" id="{7B8B450B-4CE6-4665-BD9E-4C6705F4BE07}"/>
              </a:ext>
            </a:extLst>
          </p:cNvPr>
          <p:cNvGrpSpPr/>
          <p:nvPr/>
        </p:nvGrpSpPr>
        <p:grpSpPr>
          <a:xfrm>
            <a:off x="8245655" y="2178844"/>
            <a:ext cx="1156609" cy="578304"/>
            <a:chOff x="6129284" y="823320"/>
            <a:chExt cx="1156609" cy="578304"/>
          </a:xfrm>
        </p:grpSpPr>
        <p:sp>
          <p:nvSpPr>
            <p:cNvPr id="18" name="Rectangle 17">
              <a:extLst>
                <a:ext uri="{FF2B5EF4-FFF2-40B4-BE49-F238E27FC236}">
                  <a16:creationId xmlns:a16="http://schemas.microsoft.com/office/drawing/2014/main" id="{93D897BA-0700-4545-A5BF-5E1FAC4A3621}"/>
                </a:ext>
              </a:extLst>
            </p:cNvPr>
            <p:cNvSpPr/>
            <p:nvPr/>
          </p:nvSpPr>
          <p:spPr>
            <a:xfrm>
              <a:off x="6129284" y="823320"/>
              <a:ext cx="1156609" cy="578304"/>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9" name="TextBox 18">
              <a:extLst>
                <a:ext uri="{FF2B5EF4-FFF2-40B4-BE49-F238E27FC236}">
                  <a16:creationId xmlns:a16="http://schemas.microsoft.com/office/drawing/2014/main" id="{0552B251-7C4D-433D-9A09-8BD6B74B663C}"/>
                </a:ext>
              </a:extLst>
            </p:cNvPr>
            <p:cNvSpPr txBox="1"/>
            <p:nvPr/>
          </p:nvSpPr>
          <p:spPr>
            <a:xfrm>
              <a:off x="6129284" y="823320"/>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Pre-Market</a:t>
              </a:r>
            </a:p>
          </p:txBody>
        </p:sp>
      </p:grpSp>
      <p:grpSp>
        <p:nvGrpSpPr>
          <p:cNvPr id="20" name="Group 19">
            <a:extLst>
              <a:ext uri="{FF2B5EF4-FFF2-40B4-BE49-F238E27FC236}">
                <a16:creationId xmlns:a16="http://schemas.microsoft.com/office/drawing/2014/main" id="{A71F95AA-B22E-4AFD-BA10-928DCA7ACA12}"/>
              </a:ext>
            </a:extLst>
          </p:cNvPr>
          <p:cNvGrpSpPr/>
          <p:nvPr/>
        </p:nvGrpSpPr>
        <p:grpSpPr>
          <a:xfrm>
            <a:off x="9645152" y="2178844"/>
            <a:ext cx="1156609" cy="578304"/>
            <a:chOff x="7528781" y="823320"/>
            <a:chExt cx="1156609" cy="578304"/>
          </a:xfrm>
        </p:grpSpPr>
        <p:sp>
          <p:nvSpPr>
            <p:cNvPr id="21" name="Rectangle 20">
              <a:extLst>
                <a:ext uri="{FF2B5EF4-FFF2-40B4-BE49-F238E27FC236}">
                  <a16:creationId xmlns:a16="http://schemas.microsoft.com/office/drawing/2014/main" id="{9F52E420-CBF5-41C6-9372-442B556DE962}"/>
                </a:ext>
              </a:extLst>
            </p:cNvPr>
            <p:cNvSpPr/>
            <p:nvPr/>
          </p:nvSpPr>
          <p:spPr>
            <a:xfrm>
              <a:off x="7528781" y="823320"/>
              <a:ext cx="1156609" cy="578304"/>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2" name="TextBox 21">
              <a:extLst>
                <a:ext uri="{FF2B5EF4-FFF2-40B4-BE49-F238E27FC236}">
                  <a16:creationId xmlns:a16="http://schemas.microsoft.com/office/drawing/2014/main" id="{35ECD1D7-6B31-4F86-B5F0-37204FFE5A0D}"/>
                </a:ext>
              </a:extLst>
            </p:cNvPr>
            <p:cNvSpPr txBox="1"/>
            <p:nvPr/>
          </p:nvSpPr>
          <p:spPr>
            <a:xfrm>
              <a:off x="7528781" y="823320"/>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Post-Market</a:t>
              </a:r>
            </a:p>
          </p:txBody>
        </p:sp>
      </p:grpSp>
      <p:sp>
        <p:nvSpPr>
          <p:cNvPr id="23" name="Straight Connector 3">
            <a:extLst>
              <a:ext uri="{FF2B5EF4-FFF2-40B4-BE49-F238E27FC236}">
                <a16:creationId xmlns:a16="http://schemas.microsoft.com/office/drawing/2014/main" id="{0BA08C27-03B7-48D0-A874-44685C629A26}"/>
              </a:ext>
            </a:extLst>
          </p:cNvPr>
          <p:cNvSpPr/>
          <p:nvPr/>
        </p:nvSpPr>
        <p:spPr>
          <a:xfrm>
            <a:off x="6977494" y="2770711"/>
            <a:ext cx="173491" cy="532040"/>
          </a:xfrm>
          <a:custGeom>
            <a:avLst/>
            <a:gdLst/>
            <a:ahLst/>
            <a:cxnLst/>
            <a:rect l="0" t="0" r="0" b="0"/>
            <a:pathLst>
              <a:path>
                <a:moveTo>
                  <a:pt x="0" y="0"/>
                </a:moveTo>
                <a:lnTo>
                  <a:pt x="0" y="532040"/>
                </a:lnTo>
                <a:lnTo>
                  <a:pt x="173491" y="53204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4" name="Straight Connector 4">
            <a:extLst>
              <a:ext uri="{FF2B5EF4-FFF2-40B4-BE49-F238E27FC236}">
                <a16:creationId xmlns:a16="http://schemas.microsoft.com/office/drawing/2014/main" id="{8D710619-3BBA-4534-A443-5404D54C479E}"/>
              </a:ext>
            </a:extLst>
          </p:cNvPr>
          <p:cNvSpPr/>
          <p:nvPr/>
        </p:nvSpPr>
        <p:spPr>
          <a:xfrm>
            <a:off x="5577997" y="2770711"/>
            <a:ext cx="173491" cy="2995618"/>
          </a:xfrm>
          <a:custGeom>
            <a:avLst/>
            <a:gdLst/>
            <a:ahLst/>
            <a:cxnLst/>
            <a:rect l="0" t="0" r="0" b="0"/>
            <a:pathLst>
              <a:path>
                <a:moveTo>
                  <a:pt x="0" y="0"/>
                </a:moveTo>
                <a:lnTo>
                  <a:pt x="0" y="2995618"/>
                </a:lnTo>
                <a:lnTo>
                  <a:pt x="173491" y="2995618"/>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 name="Straight Connector 5">
            <a:extLst>
              <a:ext uri="{FF2B5EF4-FFF2-40B4-BE49-F238E27FC236}">
                <a16:creationId xmlns:a16="http://schemas.microsoft.com/office/drawing/2014/main" id="{D63AE842-38D8-4C8B-AD68-75D52BFF96B7}"/>
              </a:ext>
            </a:extLst>
          </p:cNvPr>
          <p:cNvSpPr/>
          <p:nvPr/>
        </p:nvSpPr>
        <p:spPr>
          <a:xfrm>
            <a:off x="5577997" y="2770711"/>
            <a:ext cx="173491" cy="2174425"/>
          </a:xfrm>
          <a:custGeom>
            <a:avLst/>
            <a:gdLst/>
            <a:ahLst/>
            <a:cxnLst/>
            <a:rect l="0" t="0" r="0" b="0"/>
            <a:pathLst>
              <a:path>
                <a:moveTo>
                  <a:pt x="0" y="0"/>
                </a:moveTo>
                <a:lnTo>
                  <a:pt x="0" y="2174425"/>
                </a:lnTo>
                <a:lnTo>
                  <a:pt x="173491" y="2174425"/>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6" name="Straight Connector 6">
            <a:extLst>
              <a:ext uri="{FF2B5EF4-FFF2-40B4-BE49-F238E27FC236}">
                <a16:creationId xmlns:a16="http://schemas.microsoft.com/office/drawing/2014/main" id="{87F4615B-259A-4C0F-8C2B-5B398C9AEEEE}"/>
              </a:ext>
            </a:extLst>
          </p:cNvPr>
          <p:cNvSpPr/>
          <p:nvPr/>
        </p:nvSpPr>
        <p:spPr>
          <a:xfrm>
            <a:off x="5577997" y="2770711"/>
            <a:ext cx="173491" cy="1353232"/>
          </a:xfrm>
          <a:custGeom>
            <a:avLst/>
            <a:gdLst/>
            <a:ahLst/>
            <a:cxnLst/>
            <a:rect l="0" t="0" r="0" b="0"/>
            <a:pathLst>
              <a:path>
                <a:moveTo>
                  <a:pt x="0" y="0"/>
                </a:moveTo>
                <a:lnTo>
                  <a:pt x="0" y="1353232"/>
                </a:lnTo>
                <a:lnTo>
                  <a:pt x="173491" y="135323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7" name="Straight Connector 7">
            <a:extLst>
              <a:ext uri="{FF2B5EF4-FFF2-40B4-BE49-F238E27FC236}">
                <a16:creationId xmlns:a16="http://schemas.microsoft.com/office/drawing/2014/main" id="{46473FDA-6C30-49BA-A817-50028112138D}"/>
              </a:ext>
            </a:extLst>
          </p:cNvPr>
          <p:cNvSpPr/>
          <p:nvPr/>
        </p:nvSpPr>
        <p:spPr>
          <a:xfrm>
            <a:off x="5577997" y="2770711"/>
            <a:ext cx="173491" cy="532040"/>
          </a:xfrm>
          <a:custGeom>
            <a:avLst/>
            <a:gdLst/>
            <a:ahLst/>
            <a:cxnLst/>
            <a:rect l="0" t="0" r="0" b="0"/>
            <a:pathLst>
              <a:path>
                <a:moveTo>
                  <a:pt x="0" y="0"/>
                </a:moveTo>
                <a:lnTo>
                  <a:pt x="0" y="532040"/>
                </a:lnTo>
                <a:lnTo>
                  <a:pt x="173491" y="53204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28" name="Group 27">
            <a:extLst>
              <a:ext uri="{FF2B5EF4-FFF2-40B4-BE49-F238E27FC236}">
                <a16:creationId xmlns:a16="http://schemas.microsoft.com/office/drawing/2014/main" id="{1D7FFE1A-75AB-425D-847C-B5670C30A43C}"/>
              </a:ext>
            </a:extLst>
          </p:cNvPr>
          <p:cNvGrpSpPr/>
          <p:nvPr/>
        </p:nvGrpSpPr>
        <p:grpSpPr>
          <a:xfrm>
            <a:off x="5462336" y="2192407"/>
            <a:ext cx="1156609" cy="578304"/>
            <a:chOff x="3330289" y="823320"/>
            <a:chExt cx="1156609" cy="578304"/>
          </a:xfrm>
        </p:grpSpPr>
        <p:sp>
          <p:nvSpPr>
            <p:cNvPr id="29" name="Rectangle 28">
              <a:extLst>
                <a:ext uri="{FF2B5EF4-FFF2-40B4-BE49-F238E27FC236}">
                  <a16:creationId xmlns:a16="http://schemas.microsoft.com/office/drawing/2014/main" id="{F65F2143-A612-424D-A852-ADB01DAB24C0}"/>
                </a:ext>
              </a:extLst>
            </p:cNvPr>
            <p:cNvSpPr/>
            <p:nvPr/>
          </p:nvSpPr>
          <p:spPr>
            <a:xfrm>
              <a:off x="3330289" y="823320"/>
              <a:ext cx="1156609" cy="57830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TextBox 29">
              <a:extLst>
                <a:ext uri="{FF2B5EF4-FFF2-40B4-BE49-F238E27FC236}">
                  <a16:creationId xmlns:a16="http://schemas.microsoft.com/office/drawing/2014/main" id="{8B7506FA-4BA0-416E-82C2-9E418A3992B4}"/>
                </a:ext>
              </a:extLst>
            </p:cNvPr>
            <p:cNvSpPr txBox="1"/>
            <p:nvPr/>
          </p:nvSpPr>
          <p:spPr>
            <a:xfrm>
              <a:off x="3330289" y="823320"/>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Shortage</a:t>
              </a:r>
            </a:p>
          </p:txBody>
        </p:sp>
      </p:grpSp>
      <p:grpSp>
        <p:nvGrpSpPr>
          <p:cNvPr id="31" name="Group 30">
            <a:extLst>
              <a:ext uri="{FF2B5EF4-FFF2-40B4-BE49-F238E27FC236}">
                <a16:creationId xmlns:a16="http://schemas.microsoft.com/office/drawing/2014/main" id="{F8831795-708E-4C15-830F-100596F55CE6}"/>
              </a:ext>
            </a:extLst>
          </p:cNvPr>
          <p:cNvGrpSpPr/>
          <p:nvPr/>
        </p:nvGrpSpPr>
        <p:grpSpPr>
          <a:xfrm>
            <a:off x="5751488" y="3013599"/>
            <a:ext cx="1156609" cy="578304"/>
            <a:chOff x="3619441" y="1644512"/>
            <a:chExt cx="1156609" cy="578304"/>
          </a:xfrm>
        </p:grpSpPr>
        <p:sp>
          <p:nvSpPr>
            <p:cNvPr id="32" name="Rectangle 31">
              <a:extLst>
                <a:ext uri="{FF2B5EF4-FFF2-40B4-BE49-F238E27FC236}">
                  <a16:creationId xmlns:a16="http://schemas.microsoft.com/office/drawing/2014/main" id="{12D6A88A-6543-49D7-AB22-0B79702D609B}"/>
                </a:ext>
              </a:extLst>
            </p:cNvPr>
            <p:cNvSpPr/>
            <p:nvPr/>
          </p:nvSpPr>
          <p:spPr>
            <a:xfrm>
              <a:off x="3619441" y="1644512"/>
              <a:ext cx="1156609" cy="57830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TextBox 32">
              <a:extLst>
                <a:ext uri="{FF2B5EF4-FFF2-40B4-BE49-F238E27FC236}">
                  <a16:creationId xmlns:a16="http://schemas.microsoft.com/office/drawing/2014/main" id="{BDE23FBD-50E1-4E4A-A153-0314A64F7C35}"/>
                </a:ext>
              </a:extLst>
            </p:cNvPr>
            <p:cNvSpPr txBox="1"/>
            <p:nvPr/>
          </p:nvSpPr>
          <p:spPr>
            <a:xfrm>
              <a:off x="3619441" y="1644512"/>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Anticipated</a:t>
              </a:r>
            </a:p>
          </p:txBody>
        </p:sp>
      </p:grpSp>
      <p:grpSp>
        <p:nvGrpSpPr>
          <p:cNvPr id="34" name="Group 33">
            <a:extLst>
              <a:ext uri="{FF2B5EF4-FFF2-40B4-BE49-F238E27FC236}">
                <a16:creationId xmlns:a16="http://schemas.microsoft.com/office/drawing/2014/main" id="{76E59F81-18C9-4A75-B5FB-795CB724EDEF}"/>
              </a:ext>
            </a:extLst>
          </p:cNvPr>
          <p:cNvGrpSpPr/>
          <p:nvPr/>
        </p:nvGrpSpPr>
        <p:grpSpPr>
          <a:xfrm>
            <a:off x="5751488" y="3834792"/>
            <a:ext cx="1156609" cy="578304"/>
            <a:chOff x="3619441" y="2465705"/>
            <a:chExt cx="1156609" cy="578304"/>
          </a:xfrm>
        </p:grpSpPr>
        <p:sp>
          <p:nvSpPr>
            <p:cNvPr id="35" name="Rectangle 34">
              <a:extLst>
                <a:ext uri="{FF2B5EF4-FFF2-40B4-BE49-F238E27FC236}">
                  <a16:creationId xmlns:a16="http://schemas.microsoft.com/office/drawing/2014/main" id="{0CBA1E2D-9F2B-416A-B2E6-878BB1390C34}"/>
                </a:ext>
              </a:extLst>
            </p:cNvPr>
            <p:cNvSpPr/>
            <p:nvPr/>
          </p:nvSpPr>
          <p:spPr>
            <a:xfrm>
              <a:off x="3619441" y="2465705"/>
              <a:ext cx="1156609" cy="57830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6" name="TextBox 35">
              <a:extLst>
                <a:ext uri="{FF2B5EF4-FFF2-40B4-BE49-F238E27FC236}">
                  <a16:creationId xmlns:a16="http://schemas.microsoft.com/office/drawing/2014/main" id="{39B8D71D-27CC-4D4E-9900-BC648F3F39A0}"/>
                </a:ext>
              </a:extLst>
            </p:cNvPr>
            <p:cNvSpPr txBox="1"/>
            <p:nvPr/>
          </p:nvSpPr>
          <p:spPr>
            <a:xfrm>
              <a:off x="3619441" y="2465705"/>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Actual</a:t>
              </a:r>
            </a:p>
          </p:txBody>
        </p:sp>
      </p:grpSp>
      <p:grpSp>
        <p:nvGrpSpPr>
          <p:cNvPr id="37" name="Group 36">
            <a:extLst>
              <a:ext uri="{FF2B5EF4-FFF2-40B4-BE49-F238E27FC236}">
                <a16:creationId xmlns:a16="http://schemas.microsoft.com/office/drawing/2014/main" id="{49F8F3A0-2599-4206-89DE-AD9BA4B69CDF}"/>
              </a:ext>
            </a:extLst>
          </p:cNvPr>
          <p:cNvGrpSpPr/>
          <p:nvPr/>
        </p:nvGrpSpPr>
        <p:grpSpPr>
          <a:xfrm>
            <a:off x="5751488" y="4655985"/>
            <a:ext cx="1156609" cy="578304"/>
            <a:chOff x="3619441" y="3286898"/>
            <a:chExt cx="1156609" cy="578304"/>
          </a:xfrm>
        </p:grpSpPr>
        <p:sp>
          <p:nvSpPr>
            <p:cNvPr id="38" name="Rectangle 37">
              <a:extLst>
                <a:ext uri="{FF2B5EF4-FFF2-40B4-BE49-F238E27FC236}">
                  <a16:creationId xmlns:a16="http://schemas.microsoft.com/office/drawing/2014/main" id="{935D821F-311F-466B-928D-AE0E03867A13}"/>
                </a:ext>
              </a:extLst>
            </p:cNvPr>
            <p:cNvSpPr/>
            <p:nvPr/>
          </p:nvSpPr>
          <p:spPr>
            <a:xfrm>
              <a:off x="3619441" y="3286898"/>
              <a:ext cx="1156609" cy="57830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9" name="TextBox 38">
              <a:extLst>
                <a:ext uri="{FF2B5EF4-FFF2-40B4-BE49-F238E27FC236}">
                  <a16:creationId xmlns:a16="http://schemas.microsoft.com/office/drawing/2014/main" id="{BE0761A5-DF0B-49E6-9CFE-5881A7BEE734}"/>
                </a:ext>
              </a:extLst>
            </p:cNvPr>
            <p:cNvSpPr txBox="1"/>
            <p:nvPr/>
          </p:nvSpPr>
          <p:spPr>
            <a:xfrm>
              <a:off x="3619441" y="3286898"/>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Avoided</a:t>
              </a:r>
            </a:p>
          </p:txBody>
        </p:sp>
      </p:grpSp>
      <p:grpSp>
        <p:nvGrpSpPr>
          <p:cNvPr id="40" name="Group 39">
            <a:extLst>
              <a:ext uri="{FF2B5EF4-FFF2-40B4-BE49-F238E27FC236}">
                <a16:creationId xmlns:a16="http://schemas.microsoft.com/office/drawing/2014/main" id="{6EDF3895-F79B-49D0-8BDF-C2A01ABC56E0}"/>
              </a:ext>
            </a:extLst>
          </p:cNvPr>
          <p:cNvGrpSpPr/>
          <p:nvPr/>
        </p:nvGrpSpPr>
        <p:grpSpPr>
          <a:xfrm>
            <a:off x="5751488" y="5477177"/>
            <a:ext cx="1156609" cy="578304"/>
            <a:chOff x="3619441" y="4108090"/>
            <a:chExt cx="1156609" cy="578304"/>
          </a:xfrm>
        </p:grpSpPr>
        <p:sp>
          <p:nvSpPr>
            <p:cNvPr id="41" name="Rectangle 40">
              <a:extLst>
                <a:ext uri="{FF2B5EF4-FFF2-40B4-BE49-F238E27FC236}">
                  <a16:creationId xmlns:a16="http://schemas.microsoft.com/office/drawing/2014/main" id="{5DD2F53E-46C0-49ED-83BC-8D677BAF5389}"/>
                </a:ext>
              </a:extLst>
            </p:cNvPr>
            <p:cNvSpPr/>
            <p:nvPr/>
          </p:nvSpPr>
          <p:spPr>
            <a:xfrm>
              <a:off x="3619441" y="4108090"/>
              <a:ext cx="1156609" cy="57830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TextBox 41">
              <a:extLst>
                <a:ext uri="{FF2B5EF4-FFF2-40B4-BE49-F238E27FC236}">
                  <a16:creationId xmlns:a16="http://schemas.microsoft.com/office/drawing/2014/main" id="{3734484B-2BB1-442D-B954-AC21537AACF7}"/>
                </a:ext>
              </a:extLst>
            </p:cNvPr>
            <p:cNvSpPr txBox="1"/>
            <p:nvPr/>
          </p:nvSpPr>
          <p:spPr>
            <a:xfrm>
              <a:off x="3619441" y="4108090"/>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Resolved</a:t>
              </a:r>
            </a:p>
          </p:txBody>
        </p:sp>
      </p:grpSp>
      <p:grpSp>
        <p:nvGrpSpPr>
          <p:cNvPr id="43" name="Group 42">
            <a:extLst>
              <a:ext uri="{FF2B5EF4-FFF2-40B4-BE49-F238E27FC236}">
                <a16:creationId xmlns:a16="http://schemas.microsoft.com/office/drawing/2014/main" id="{BD463F0E-A66F-4F9B-A5C5-113685F44ECC}"/>
              </a:ext>
            </a:extLst>
          </p:cNvPr>
          <p:cNvGrpSpPr/>
          <p:nvPr/>
        </p:nvGrpSpPr>
        <p:grpSpPr>
          <a:xfrm>
            <a:off x="6861833" y="2192407"/>
            <a:ext cx="1156609" cy="578304"/>
            <a:chOff x="4729786" y="823320"/>
            <a:chExt cx="1156609" cy="578304"/>
          </a:xfrm>
        </p:grpSpPr>
        <p:sp>
          <p:nvSpPr>
            <p:cNvPr id="44" name="Rectangle 43">
              <a:extLst>
                <a:ext uri="{FF2B5EF4-FFF2-40B4-BE49-F238E27FC236}">
                  <a16:creationId xmlns:a16="http://schemas.microsoft.com/office/drawing/2014/main" id="{5A96CE72-46AD-4DF6-BFA2-D86A744B6DA9}"/>
                </a:ext>
              </a:extLst>
            </p:cNvPr>
            <p:cNvSpPr/>
            <p:nvPr/>
          </p:nvSpPr>
          <p:spPr>
            <a:xfrm>
              <a:off x="4729786" y="823320"/>
              <a:ext cx="1156609" cy="57830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TextBox 44">
              <a:extLst>
                <a:ext uri="{FF2B5EF4-FFF2-40B4-BE49-F238E27FC236}">
                  <a16:creationId xmlns:a16="http://schemas.microsoft.com/office/drawing/2014/main" id="{BBA9450F-AA03-408C-9087-939E702EC92D}"/>
                </a:ext>
              </a:extLst>
            </p:cNvPr>
            <p:cNvSpPr txBox="1"/>
            <p:nvPr/>
          </p:nvSpPr>
          <p:spPr>
            <a:xfrm>
              <a:off x="4729786" y="823320"/>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Discontinued</a:t>
              </a:r>
            </a:p>
          </p:txBody>
        </p:sp>
      </p:grpSp>
      <p:grpSp>
        <p:nvGrpSpPr>
          <p:cNvPr id="46" name="Group 45">
            <a:extLst>
              <a:ext uri="{FF2B5EF4-FFF2-40B4-BE49-F238E27FC236}">
                <a16:creationId xmlns:a16="http://schemas.microsoft.com/office/drawing/2014/main" id="{0520C9E2-9891-4DE0-B90C-0C6B9D3F4AA5}"/>
              </a:ext>
            </a:extLst>
          </p:cNvPr>
          <p:cNvGrpSpPr/>
          <p:nvPr/>
        </p:nvGrpSpPr>
        <p:grpSpPr>
          <a:xfrm>
            <a:off x="7150986" y="3013599"/>
            <a:ext cx="1156609" cy="578304"/>
            <a:chOff x="5018939" y="1644512"/>
            <a:chExt cx="1156609" cy="578304"/>
          </a:xfrm>
        </p:grpSpPr>
        <p:sp>
          <p:nvSpPr>
            <p:cNvPr id="47" name="Rectangle 46">
              <a:extLst>
                <a:ext uri="{FF2B5EF4-FFF2-40B4-BE49-F238E27FC236}">
                  <a16:creationId xmlns:a16="http://schemas.microsoft.com/office/drawing/2014/main" id="{6146A282-2F70-48B9-A2B6-3F668DA43252}"/>
                </a:ext>
              </a:extLst>
            </p:cNvPr>
            <p:cNvSpPr/>
            <p:nvPr/>
          </p:nvSpPr>
          <p:spPr>
            <a:xfrm>
              <a:off x="5018939" y="1644512"/>
              <a:ext cx="1156609" cy="57830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8" name="TextBox 47">
              <a:extLst>
                <a:ext uri="{FF2B5EF4-FFF2-40B4-BE49-F238E27FC236}">
                  <a16:creationId xmlns:a16="http://schemas.microsoft.com/office/drawing/2014/main" id="{74DA792D-275D-44B4-B7B4-82189C787F28}"/>
                </a:ext>
              </a:extLst>
            </p:cNvPr>
            <p:cNvSpPr txBox="1"/>
            <p:nvPr/>
          </p:nvSpPr>
          <p:spPr>
            <a:xfrm>
              <a:off x="5018939" y="1644512"/>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To Be Discontinued</a:t>
              </a:r>
            </a:p>
          </p:txBody>
        </p:sp>
      </p:grpSp>
      <p:grpSp>
        <p:nvGrpSpPr>
          <p:cNvPr id="49" name="Group 48">
            <a:extLst>
              <a:ext uri="{FF2B5EF4-FFF2-40B4-BE49-F238E27FC236}">
                <a16:creationId xmlns:a16="http://schemas.microsoft.com/office/drawing/2014/main" id="{BC735EF7-9BE4-400B-87F4-C36B5BA81867}"/>
              </a:ext>
            </a:extLst>
          </p:cNvPr>
          <p:cNvGrpSpPr/>
          <p:nvPr/>
        </p:nvGrpSpPr>
        <p:grpSpPr>
          <a:xfrm>
            <a:off x="7150986" y="3834792"/>
            <a:ext cx="1156609" cy="578304"/>
            <a:chOff x="5018939" y="2465705"/>
            <a:chExt cx="1156609" cy="578304"/>
          </a:xfrm>
        </p:grpSpPr>
        <p:sp>
          <p:nvSpPr>
            <p:cNvPr id="50" name="Rectangle 49">
              <a:extLst>
                <a:ext uri="{FF2B5EF4-FFF2-40B4-BE49-F238E27FC236}">
                  <a16:creationId xmlns:a16="http://schemas.microsoft.com/office/drawing/2014/main" id="{166502C6-020C-4560-8C41-47DC34B1067C}"/>
                </a:ext>
              </a:extLst>
            </p:cNvPr>
            <p:cNvSpPr/>
            <p:nvPr/>
          </p:nvSpPr>
          <p:spPr>
            <a:xfrm>
              <a:off x="5018939" y="2465705"/>
              <a:ext cx="1156609" cy="57830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TextBox 50">
              <a:extLst>
                <a:ext uri="{FF2B5EF4-FFF2-40B4-BE49-F238E27FC236}">
                  <a16:creationId xmlns:a16="http://schemas.microsoft.com/office/drawing/2014/main" id="{D4EF29A8-E79F-4483-8839-BCB3BCDFB75A}"/>
                </a:ext>
              </a:extLst>
            </p:cNvPr>
            <p:cNvSpPr txBox="1"/>
            <p:nvPr/>
          </p:nvSpPr>
          <p:spPr>
            <a:xfrm>
              <a:off x="5018939" y="2465705"/>
              <a:ext cx="1156609" cy="5783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Discontinued</a:t>
              </a:r>
            </a:p>
          </p:txBody>
        </p:sp>
      </p:grpSp>
      <p:sp>
        <p:nvSpPr>
          <p:cNvPr id="52" name="Straight Connector 3">
            <a:extLst>
              <a:ext uri="{FF2B5EF4-FFF2-40B4-BE49-F238E27FC236}">
                <a16:creationId xmlns:a16="http://schemas.microsoft.com/office/drawing/2014/main" id="{A7199E41-8A96-49C1-B2B7-C0C59AD167A6}"/>
              </a:ext>
            </a:extLst>
          </p:cNvPr>
          <p:cNvSpPr/>
          <p:nvPr/>
        </p:nvSpPr>
        <p:spPr>
          <a:xfrm>
            <a:off x="6981100" y="2825536"/>
            <a:ext cx="173491" cy="1353232"/>
          </a:xfrm>
          <a:custGeom>
            <a:avLst/>
            <a:gdLst/>
            <a:ahLst/>
            <a:cxnLst/>
            <a:rect l="0" t="0" r="0" b="0"/>
            <a:pathLst>
              <a:path>
                <a:moveTo>
                  <a:pt x="0" y="0"/>
                </a:moveTo>
                <a:lnTo>
                  <a:pt x="0" y="1353232"/>
                </a:lnTo>
                <a:lnTo>
                  <a:pt x="173491" y="135323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3" name="Straight Connector 3">
            <a:extLst>
              <a:ext uri="{FF2B5EF4-FFF2-40B4-BE49-F238E27FC236}">
                <a16:creationId xmlns:a16="http://schemas.microsoft.com/office/drawing/2014/main" id="{99BAC95D-455C-446A-84AD-8E10794B6241}"/>
              </a:ext>
            </a:extLst>
          </p:cNvPr>
          <p:cNvSpPr/>
          <p:nvPr/>
        </p:nvSpPr>
        <p:spPr>
          <a:xfrm>
            <a:off x="5997998" y="1954244"/>
            <a:ext cx="1399497" cy="242887"/>
          </a:xfrm>
          <a:custGeom>
            <a:avLst/>
            <a:gdLst/>
            <a:ahLst/>
            <a:cxnLst/>
            <a:rect l="0" t="0" r="0" b="0"/>
            <a:pathLst>
              <a:path>
                <a:moveTo>
                  <a:pt x="0" y="0"/>
                </a:moveTo>
                <a:lnTo>
                  <a:pt x="0" y="121443"/>
                </a:lnTo>
                <a:lnTo>
                  <a:pt x="1399497" y="121443"/>
                </a:lnTo>
                <a:lnTo>
                  <a:pt x="1399497" y="2428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54" name="Straight Connector 4">
            <a:extLst>
              <a:ext uri="{FF2B5EF4-FFF2-40B4-BE49-F238E27FC236}">
                <a16:creationId xmlns:a16="http://schemas.microsoft.com/office/drawing/2014/main" id="{E17AB2A5-DF08-4E58-ADE7-7900CEBDF02A}"/>
              </a:ext>
            </a:extLst>
          </p:cNvPr>
          <p:cNvSpPr/>
          <p:nvPr/>
        </p:nvSpPr>
        <p:spPr>
          <a:xfrm>
            <a:off x="4598501" y="1954244"/>
            <a:ext cx="1399497" cy="242887"/>
          </a:xfrm>
          <a:custGeom>
            <a:avLst/>
            <a:gdLst/>
            <a:ahLst/>
            <a:cxnLst/>
            <a:rect l="0" t="0" r="0" b="0"/>
            <a:pathLst>
              <a:path>
                <a:moveTo>
                  <a:pt x="1399497" y="0"/>
                </a:moveTo>
                <a:lnTo>
                  <a:pt x="1399497" y="121443"/>
                </a:lnTo>
                <a:lnTo>
                  <a:pt x="0" y="121443"/>
                </a:lnTo>
                <a:lnTo>
                  <a:pt x="0" y="24288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55" name="Group 54">
            <a:extLst>
              <a:ext uri="{FF2B5EF4-FFF2-40B4-BE49-F238E27FC236}">
                <a16:creationId xmlns:a16="http://schemas.microsoft.com/office/drawing/2014/main" id="{7AEDFCCC-1423-4C1C-BE69-98B5DD904438}"/>
              </a:ext>
            </a:extLst>
          </p:cNvPr>
          <p:cNvGrpSpPr/>
          <p:nvPr/>
        </p:nvGrpSpPr>
        <p:grpSpPr>
          <a:xfrm>
            <a:off x="4040720" y="2174080"/>
            <a:ext cx="1156609" cy="578304"/>
            <a:chOff x="1930792" y="823320"/>
            <a:chExt cx="1156609" cy="578304"/>
          </a:xfrm>
        </p:grpSpPr>
        <p:sp>
          <p:nvSpPr>
            <p:cNvPr id="56" name="Rectangle 55">
              <a:extLst>
                <a:ext uri="{FF2B5EF4-FFF2-40B4-BE49-F238E27FC236}">
                  <a16:creationId xmlns:a16="http://schemas.microsoft.com/office/drawing/2014/main" id="{3D5D88F8-5784-46D1-8069-043B0D91AFD3}"/>
                </a:ext>
              </a:extLst>
            </p:cNvPr>
            <p:cNvSpPr/>
            <p:nvPr/>
          </p:nvSpPr>
          <p:spPr>
            <a:xfrm>
              <a:off x="1930792" y="823320"/>
              <a:ext cx="1156609" cy="578304"/>
            </a:xfrm>
            <a:prstGeom prst="rect">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7" name="TextBox 56">
              <a:extLst>
                <a:ext uri="{FF2B5EF4-FFF2-40B4-BE49-F238E27FC236}">
                  <a16:creationId xmlns:a16="http://schemas.microsoft.com/office/drawing/2014/main" id="{39E9ED9E-3733-48F8-88F0-6158C7E87687}"/>
                </a:ext>
              </a:extLst>
            </p:cNvPr>
            <p:cNvSpPr txBox="1"/>
            <p:nvPr/>
          </p:nvSpPr>
          <p:spPr>
            <a:xfrm>
              <a:off x="1930792" y="823320"/>
              <a:ext cx="1156609" cy="57830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Available</a:t>
              </a:r>
            </a:p>
          </p:txBody>
        </p:sp>
      </p:grpSp>
      <p:sp>
        <p:nvSpPr>
          <p:cNvPr id="61" name="Arrow: Right 60">
            <a:extLst>
              <a:ext uri="{FF2B5EF4-FFF2-40B4-BE49-F238E27FC236}">
                <a16:creationId xmlns:a16="http://schemas.microsoft.com/office/drawing/2014/main" id="{5FF18699-AEEB-4E39-88BB-7D1A20E9FBCB}"/>
              </a:ext>
            </a:extLst>
          </p:cNvPr>
          <p:cNvSpPr/>
          <p:nvPr/>
        </p:nvSpPr>
        <p:spPr>
          <a:xfrm>
            <a:off x="3120686" y="2359152"/>
            <a:ext cx="859536" cy="25603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 name="TextBox 61">
            <a:extLst>
              <a:ext uri="{FF2B5EF4-FFF2-40B4-BE49-F238E27FC236}">
                <a16:creationId xmlns:a16="http://schemas.microsoft.com/office/drawing/2014/main" id="{2A6D564F-F15C-4643-B9FA-E515DCC3FC14}"/>
              </a:ext>
            </a:extLst>
          </p:cNvPr>
          <p:cNvSpPr txBox="1"/>
          <p:nvPr/>
        </p:nvSpPr>
        <p:spPr>
          <a:xfrm>
            <a:off x="429768" y="2267712"/>
            <a:ext cx="3075894" cy="2308324"/>
          </a:xfrm>
          <a:prstGeom prst="rect">
            <a:avLst/>
          </a:prstGeom>
          <a:noFill/>
        </p:spPr>
        <p:txBody>
          <a:bodyPr wrap="square" rtlCol="0">
            <a:spAutoFit/>
          </a:bodyPr>
          <a:lstStyle/>
          <a:p>
            <a:r>
              <a:rPr lang="en-CA" dirty="0"/>
              <a:t>This important state can only be calculated by merging the two data sources together.  </a:t>
            </a:r>
          </a:p>
          <a:p>
            <a:endParaRPr lang="en-CA" dirty="0"/>
          </a:p>
          <a:p>
            <a:r>
              <a:rPr lang="en-CA" dirty="0"/>
              <a:t>THIS is what physicians, pharmacists and patients REALLY need to know.</a:t>
            </a:r>
          </a:p>
        </p:txBody>
      </p:sp>
      <p:sp>
        <p:nvSpPr>
          <p:cNvPr id="65" name="Right Brace 64">
            <a:extLst>
              <a:ext uri="{FF2B5EF4-FFF2-40B4-BE49-F238E27FC236}">
                <a16:creationId xmlns:a16="http://schemas.microsoft.com/office/drawing/2014/main" id="{2762B2FA-6A1A-436D-9EE3-804B5DBF853B}"/>
              </a:ext>
            </a:extLst>
          </p:cNvPr>
          <p:cNvSpPr/>
          <p:nvPr/>
        </p:nvSpPr>
        <p:spPr>
          <a:xfrm>
            <a:off x="8245655" y="2926080"/>
            <a:ext cx="452871" cy="312940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6" name="TextBox 65">
            <a:extLst>
              <a:ext uri="{FF2B5EF4-FFF2-40B4-BE49-F238E27FC236}">
                <a16:creationId xmlns:a16="http://schemas.microsoft.com/office/drawing/2014/main" id="{4D3A043A-D40A-4F22-BB16-F0F81AFD596C}"/>
              </a:ext>
            </a:extLst>
          </p:cNvPr>
          <p:cNvSpPr txBox="1"/>
          <p:nvPr/>
        </p:nvSpPr>
        <p:spPr>
          <a:xfrm>
            <a:off x="8767570" y="4029115"/>
            <a:ext cx="3075894" cy="923330"/>
          </a:xfrm>
          <a:prstGeom prst="rect">
            <a:avLst/>
          </a:prstGeom>
          <a:noFill/>
        </p:spPr>
        <p:txBody>
          <a:bodyPr wrap="square" rtlCol="0">
            <a:spAutoFit/>
          </a:bodyPr>
          <a:lstStyle/>
          <a:p>
            <a:r>
              <a:rPr lang="en-CA" dirty="0"/>
              <a:t>Some of these would be recategorized under ‘Available’.</a:t>
            </a:r>
          </a:p>
        </p:txBody>
      </p:sp>
    </p:spTree>
    <p:extLst>
      <p:ext uri="{BB962C8B-B14F-4D97-AF65-F5344CB8AC3E}">
        <p14:creationId xmlns:p14="http://schemas.microsoft.com/office/powerpoint/2010/main" val="456789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F02CC-4479-45C9-A217-34E8212BF5E5}"/>
              </a:ext>
            </a:extLst>
          </p:cNvPr>
          <p:cNvSpPr>
            <a:spLocks noGrp="1"/>
          </p:cNvSpPr>
          <p:nvPr>
            <p:ph type="title"/>
          </p:nvPr>
        </p:nvSpPr>
        <p:spPr/>
        <p:txBody>
          <a:bodyPr/>
          <a:lstStyle/>
          <a:p>
            <a:r>
              <a:rPr lang="en-CA" dirty="0"/>
              <a:t>Group states to better reflect availability</a:t>
            </a:r>
          </a:p>
        </p:txBody>
      </p:sp>
      <p:grpSp>
        <p:nvGrpSpPr>
          <p:cNvPr id="26" name="Group 25">
            <a:extLst>
              <a:ext uri="{FF2B5EF4-FFF2-40B4-BE49-F238E27FC236}">
                <a16:creationId xmlns:a16="http://schemas.microsoft.com/office/drawing/2014/main" id="{057B9834-664E-4944-B0DD-6DBEFD2B1E37}"/>
              </a:ext>
            </a:extLst>
          </p:cNvPr>
          <p:cNvGrpSpPr/>
          <p:nvPr/>
        </p:nvGrpSpPr>
        <p:grpSpPr>
          <a:xfrm>
            <a:off x="2710485" y="1247040"/>
            <a:ext cx="1165755" cy="4583376"/>
            <a:chOff x="4868469" y="1420776"/>
            <a:chExt cx="1165755" cy="4583376"/>
          </a:xfrm>
        </p:grpSpPr>
        <p:grpSp>
          <p:nvGrpSpPr>
            <p:cNvPr id="5" name="Group 4">
              <a:extLst>
                <a:ext uri="{FF2B5EF4-FFF2-40B4-BE49-F238E27FC236}">
                  <a16:creationId xmlns:a16="http://schemas.microsoft.com/office/drawing/2014/main" id="{B4429D2A-55F7-495D-8065-40CD38E59A83}"/>
                </a:ext>
              </a:extLst>
            </p:cNvPr>
            <p:cNvGrpSpPr/>
            <p:nvPr/>
          </p:nvGrpSpPr>
          <p:grpSpPr>
            <a:xfrm>
              <a:off x="4868471" y="1420776"/>
              <a:ext cx="1156609" cy="578304"/>
              <a:chOff x="1930792" y="823320"/>
              <a:chExt cx="1156609" cy="578304"/>
            </a:xfrm>
            <a:solidFill>
              <a:srgbClr val="00B050"/>
            </a:solidFill>
          </p:grpSpPr>
          <p:sp>
            <p:nvSpPr>
              <p:cNvPr id="6" name="Rectangle 5">
                <a:extLst>
                  <a:ext uri="{FF2B5EF4-FFF2-40B4-BE49-F238E27FC236}">
                    <a16:creationId xmlns:a16="http://schemas.microsoft.com/office/drawing/2014/main" id="{9ADCFE10-0763-470A-8D7F-EC50DFD1C5EA}"/>
                  </a:ext>
                </a:extLst>
              </p:cNvPr>
              <p:cNvSpPr/>
              <p:nvPr/>
            </p:nvSpPr>
            <p:spPr>
              <a:xfrm>
                <a:off x="1930792" y="823320"/>
                <a:ext cx="1156609" cy="578304"/>
              </a:xfrm>
              <a:prstGeom prst="rect">
                <a:avLst/>
              </a:prstGeom>
              <a:grpFill/>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7" name="TextBox 6">
                <a:extLst>
                  <a:ext uri="{FF2B5EF4-FFF2-40B4-BE49-F238E27FC236}">
                    <a16:creationId xmlns:a16="http://schemas.microsoft.com/office/drawing/2014/main" id="{0D583E1B-6AF2-40D3-810A-CF97EA3A4936}"/>
                  </a:ext>
                </a:extLst>
              </p:cNvPr>
              <p:cNvSpPr txBox="1"/>
              <p:nvPr/>
            </p:nvSpPr>
            <p:spPr>
              <a:xfrm>
                <a:off x="1930792" y="823320"/>
                <a:ext cx="1156609" cy="578304"/>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solidFill>
                      <a:schemeClr val="bg1"/>
                    </a:solidFill>
                  </a:rPr>
                  <a:t>Available</a:t>
                </a:r>
              </a:p>
            </p:txBody>
          </p:sp>
        </p:grpSp>
        <p:grpSp>
          <p:nvGrpSpPr>
            <p:cNvPr id="8" name="Group 7">
              <a:extLst>
                <a:ext uri="{FF2B5EF4-FFF2-40B4-BE49-F238E27FC236}">
                  <a16:creationId xmlns:a16="http://schemas.microsoft.com/office/drawing/2014/main" id="{5B1C3D28-D109-4DF2-A5DE-CF6F5A23976F}"/>
                </a:ext>
              </a:extLst>
            </p:cNvPr>
            <p:cNvGrpSpPr/>
            <p:nvPr/>
          </p:nvGrpSpPr>
          <p:grpSpPr>
            <a:xfrm>
              <a:off x="4868471" y="2106576"/>
              <a:ext cx="1156609" cy="578304"/>
              <a:chOff x="3619441" y="1644512"/>
              <a:chExt cx="1156609" cy="578304"/>
            </a:xfrm>
            <a:solidFill>
              <a:srgbClr val="FFFF00"/>
            </a:solidFill>
          </p:grpSpPr>
          <p:sp>
            <p:nvSpPr>
              <p:cNvPr id="12" name="Rectangle 11">
                <a:extLst>
                  <a:ext uri="{FF2B5EF4-FFF2-40B4-BE49-F238E27FC236}">
                    <a16:creationId xmlns:a16="http://schemas.microsoft.com/office/drawing/2014/main" id="{9BA42EC0-CDB6-4EB8-9376-8BE4B97C00A1}"/>
                  </a:ext>
                </a:extLst>
              </p:cNvPr>
              <p:cNvSpPr/>
              <p:nvPr/>
            </p:nvSpPr>
            <p:spPr>
              <a:xfrm>
                <a:off x="3619441" y="1644512"/>
                <a:ext cx="1156609" cy="578304"/>
              </a:xfrm>
              <a:prstGeom prst="rect">
                <a:avLst/>
              </a:prstGeom>
              <a:grpFill/>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TextBox 12">
                <a:extLst>
                  <a:ext uri="{FF2B5EF4-FFF2-40B4-BE49-F238E27FC236}">
                    <a16:creationId xmlns:a16="http://schemas.microsoft.com/office/drawing/2014/main" id="{DBFEC4E2-AFB3-435E-9872-BC5705D60CEE}"/>
                  </a:ext>
                </a:extLst>
              </p:cNvPr>
              <p:cNvSpPr txBox="1"/>
              <p:nvPr/>
            </p:nvSpPr>
            <p:spPr>
              <a:xfrm>
                <a:off x="3619441" y="1644512"/>
                <a:ext cx="1156609" cy="578304"/>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Anticipated Shortage</a:t>
                </a:r>
              </a:p>
            </p:txBody>
          </p:sp>
        </p:grpSp>
        <p:grpSp>
          <p:nvGrpSpPr>
            <p:cNvPr id="9" name="Group 8">
              <a:extLst>
                <a:ext uri="{FF2B5EF4-FFF2-40B4-BE49-F238E27FC236}">
                  <a16:creationId xmlns:a16="http://schemas.microsoft.com/office/drawing/2014/main" id="{88E340FF-FF0A-4790-97FB-E1A7C5196E68}"/>
                </a:ext>
              </a:extLst>
            </p:cNvPr>
            <p:cNvGrpSpPr/>
            <p:nvPr/>
          </p:nvGrpSpPr>
          <p:grpSpPr>
            <a:xfrm>
              <a:off x="4868470" y="2781000"/>
              <a:ext cx="1156609" cy="578304"/>
              <a:chOff x="5018939" y="1644512"/>
              <a:chExt cx="1156609" cy="578304"/>
            </a:xfrm>
            <a:solidFill>
              <a:srgbClr val="FFFF00"/>
            </a:solidFill>
          </p:grpSpPr>
          <p:sp>
            <p:nvSpPr>
              <p:cNvPr id="10" name="Rectangle 9">
                <a:extLst>
                  <a:ext uri="{FF2B5EF4-FFF2-40B4-BE49-F238E27FC236}">
                    <a16:creationId xmlns:a16="http://schemas.microsoft.com/office/drawing/2014/main" id="{8F3E9F9E-E93B-44C9-B95B-51A30DFD5A2E}"/>
                  </a:ext>
                </a:extLst>
              </p:cNvPr>
              <p:cNvSpPr/>
              <p:nvPr/>
            </p:nvSpPr>
            <p:spPr>
              <a:xfrm>
                <a:off x="5018939" y="1644512"/>
                <a:ext cx="1156609" cy="578304"/>
              </a:xfrm>
              <a:prstGeom prst="rect">
                <a:avLst/>
              </a:prstGeom>
              <a:grpFill/>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TextBox 10">
                <a:extLst>
                  <a:ext uri="{FF2B5EF4-FFF2-40B4-BE49-F238E27FC236}">
                    <a16:creationId xmlns:a16="http://schemas.microsoft.com/office/drawing/2014/main" id="{F7AB584A-C052-4852-9BAC-5A4D1E859499}"/>
                  </a:ext>
                </a:extLst>
              </p:cNvPr>
              <p:cNvSpPr txBox="1"/>
              <p:nvPr/>
            </p:nvSpPr>
            <p:spPr>
              <a:xfrm>
                <a:off x="5018939" y="1644512"/>
                <a:ext cx="1156609" cy="578304"/>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t>To Be Discontinued</a:t>
                </a:r>
              </a:p>
            </p:txBody>
          </p:sp>
        </p:grpSp>
        <p:grpSp>
          <p:nvGrpSpPr>
            <p:cNvPr id="14" name="Group 13">
              <a:extLst>
                <a:ext uri="{FF2B5EF4-FFF2-40B4-BE49-F238E27FC236}">
                  <a16:creationId xmlns:a16="http://schemas.microsoft.com/office/drawing/2014/main" id="{E020513E-9DF3-4D04-9A56-9E954B0E4CC7}"/>
                </a:ext>
              </a:extLst>
            </p:cNvPr>
            <p:cNvGrpSpPr/>
            <p:nvPr/>
          </p:nvGrpSpPr>
          <p:grpSpPr>
            <a:xfrm>
              <a:off x="4868470" y="3455424"/>
              <a:ext cx="1156609" cy="578304"/>
              <a:chOff x="3619441" y="2465705"/>
              <a:chExt cx="1156609" cy="578304"/>
            </a:xfrm>
            <a:solidFill>
              <a:srgbClr val="C00000"/>
            </a:solidFill>
          </p:grpSpPr>
          <p:sp>
            <p:nvSpPr>
              <p:cNvPr id="15" name="Rectangle 14">
                <a:extLst>
                  <a:ext uri="{FF2B5EF4-FFF2-40B4-BE49-F238E27FC236}">
                    <a16:creationId xmlns:a16="http://schemas.microsoft.com/office/drawing/2014/main" id="{F02F9DE7-FAC0-4311-B43D-CD8D753A3564}"/>
                  </a:ext>
                </a:extLst>
              </p:cNvPr>
              <p:cNvSpPr/>
              <p:nvPr/>
            </p:nvSpPr>
            <p:spPr>
              <a:xfrm>
                <a:off x="3619441" y="2465705"/>
                <a:ext cx="1156609" cy="578304"/>
              </a:xfrm>
              <a:prstGeom prst="rect">
                <a:avLst/>
              </a:prstGeom>
              <a:grpFill/>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TextBox 15">
                <a:extLst>
                  <a:ext uri="{FF2B5EF4-FFF2-40B4-BE49-F238E27FC236}">
                    <a16:creationId xmlns:a16="http://schemas.microsoft.com/office/drawing/2014/main" id="{D7EA70F8-2D77-4BA1-A332-F066642D1AE3}"/>
                  </a:ext>
                </a:extLst>
              </p:cNvPr>
              <p:cNvSpPr txBox="1"/>
              <p:nvPr/>
            </p:nvSpPr>
            <p:spPr>
              <a:xfrm>
                <a:off x="3619441" y="2465705"/>
                <a:ext cx="1156609" cy="578304"/>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solidFill>
                      <a:schemeClr val="bg1"/>
                    </a:solidFill>
                  </a:rPr>
                  <a:t>Actual Shortage</a:t>
                </a:r>
              </a:p>
            </p:txBody>
          </p:sp>
        </p:grpSp>
        <p:grpSp>
          <p:nvGrpSpPr>
            <p:cNvPr id="17" name="Group 16">
              <a:extLst>
                <a:ext uri="{FF2B5EF4-FFF2-40B4-BE49-F238E27FC236}">
                  <a16:creationId xmlns:a16="http://schemas.microsoft.com/office/drawing/2014/main" id="{33C24631-1E4D-47E7-871E-D55ECBE784FF}"/>
                </a:ext>
              </a:extLst>
            </p:cNvPr>
            <p:cNvGrpSpPr/>
            <p:nvPr/>
          </p:nvGrpSpPr>
          <p:grpSpPr>
            <a:xfrm>
              <a:off x="4877615" y="4099968"/>
              <a:ext cx="1156609" cy="578304"/>
              <a:chOff x="5018939" y="2465705"/>
              <a:chExt cx="1156609" cy="578304"/>
            </a:xfrm>
            <a:solidFill>
              <a:srgbClr val="C00000"/>
            </a:solidFill>
          </p:grpSpPr>
          <p:sp>
            <p:nvSpPr>
              <p:cNvPr id="18" name="Rectangle 17">
                <a:extLst>
                  <a:ext uri="{FF2B5EF4-FFF2-40B4-BE49-F238E27FC236}">
                    <a16:creationId xmlns:a16="http://schemas.microsoft.com/office/drawing/2014/main" id="{44452D81-6FB4-4928-A5D9-326BC2C5C4F0}"/>
                  </a:ext>
                </a:extLst>
              </p:cNvPr>
              <p:cNvSpPr/>
              <p:nvPr/>
            </p:nvSpPr>
            <p:spPr>
              <a:xfrm>
                <a:off x="5018939" y="2465705"/>
                <a:ext cx="1156609" cy="578304"/>
              </a:xfrm>
              <a:prstGeom prst="rect">
                <a:avLst/>
              </a:prstGeom>
              <a:grpFill/>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TextBox 18">
                <a:extLst>
                  <a:ext uri="{FF2B5EF4-FFF2-40B4-BE49-F238E27FC236}">
                    <a16:creationId xmlns:a16="http://schemas.microsoft.com/office/drawing/2014/main" id="{8ACF7E03-05E1-411C-BA94-6B491C4ED457}"/>
                  </a:ext>
                </a:extLst>
              </p:cNvPr>
              <p:cNvSpPr txBox="1"/>
              <p:nvPr/>
            </p:nvSpPr>
            <p:spPr>
              <a:xfrm>
                <a:off x="5018939" y="2465705"/>
                <a:ext cx="1156609" cy="578304"/>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solidFill>
                      <a:schemeClr val="bg1"/>
                    </a:solidFill>
                  </a:rPr>
                  <a:t>Discontinued</a:t>
                </a:r>
              </a:p>
            </p:txBody>
          </p:sp>
        </p:grpSp>
        <p:grpSp>
          <p:nvGrpSpPr>
            <p:cNvPr id="20" name="Group 19">
              <a:extLst>
                <a:ext uri="{FF2B5EF4-FFF2-40B4-BE49-F238E27FC236}">
                  <a16:creationId xmlns:a16="http://schemas.microsoft.com/office/drawing/2014/main" id="{AE02DADA-5A6F-4702-9CD7-C4D94B8CF6DD}"/>
                </a:ext>
              </a:extLst>
            </p:cNvPr>
            <p:cNvGrpSpPr/>
            <p:nvPr/>
          </p:nvGrpSpPr>
          <p:grpSpPr>
            <a:xfrm>
              <a:off x="4868469" y="4749192"/>
              <a:ext cx="1156609" cy="578304"/>
              <a:chOff x="4729786" y="2127"/>
              <a:chExt cx="1156609" cy="578304"/>
            </a:xfrm>
            <a:solidFill>
              <a:srgbClr val="C00000"/>
            </a:solidFill>
          </p:grpSpPr>
          <p:sp>
            <p:nvSpPr>
              <p:cNvPr id="21" name="Rectangle 20">
                <a:extLst>
                  <a:ext uri="{FF2B5EF4-FFF2-40B4-BE49-F238E27FC236}">
                    <a16:creationId xmlns:a16="http://schemas.microsoft.com/office/drawing/2014/main" id="{87422F61-5EDE-4E40-88CD-35147D154FA3}"/>
                  </a:ext>
                </a:extLst>
              </p:cNvPr>
              <p:cNvSpPr/>
              <p:nvPr/>
            </p:nvSpPr>
            <p:spPr>
              <a:xfrm>
                <a:off x="4729786" y="2127"/>
                <a:ext cx="1156609" cy="578304"/>
              </a:xfrm>
              <a:prstGeom prst="rect">
                <a:avLst/>
              </a:prstGeom>
              <a:grpFill/>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TextBox 21">
                <a:extLst>
                  <a:ext uri="{FF2B5EF4-FFF2-40B4-BE49-F238E27FC236}">
                    <a16:creationId xmlns:a16="http://schemas.microsoft.com/office/drawing/2014/main" id="{54B0D3C6-968F-4831-BB41-7CA0B0876C46}"/>
                  </a:ext>
                </a:extLst>
              </p:cNvPr>
              <p:cNvSpPr txBox="1"/>
              <p:nvPr/>
            </p:nvSpPr>
            <p:spPr>
              <a:xfrm>
                <a:off x="4729786" y="2127"/>
                <a:ext cx="1156609" cy="578304"/>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solidFill>
                      <a:schemeClr val="bg1"/>
                    </a:solidFill>
                  </a:rPr>
                  <a:t>Dormant</a:t>
                </a:r>
              </a:p>
            </p:txBody>
          </p:sp>
        </p:grpSp>
        <p:grpSp>
          <p:nvGrpSpPr>
            <p:cNvPr id="23" name="Group 22">
              <a:extLst>
                <a:ext uri="{FF2B5EF4-FFF2-40B4-BE49-F238E27FC236}">
                  <a16:creationId xmlns:a16="http://schemas.microsoft.com/office/drawing/2014/main" id="{A97709FB-F492-4756-97EC-30EC2B6F58AF}"/>
                </a:ext>
              </a:extLst>
            </p:cNvPr>
            <p:cNvGrpSpPr/>
            <p:nvPr/>
          </p:nvGrpSpPr>
          <p:grpSpPr>
            <a:xfrm>
              <a:off x="4868472" y="5425848"/>
              <a:ext cx="1156609" cy="578304"/>
              <a:chOff x="6829032" y="2127"/>
              <a:chExt cx="1156609" cy="578304"/>
            </a:xfrm>
            <a:solidFill>
              <a:srgbClr val="C00000"/>
            </a:solidFill>
          </p:grpSpPr>
          <p:sp>
            <p:nvSpPr>
              <p:cNvPr id="24" name="Rectangle 23">
                <a:extLst>
                  <a:ext uri="{FF2B5EF4-FFF2-40B4-BE49-F238E27FC236}">
                    <a16:creationId xmlns:a16="http://schemas.microsoft.com/office/drawing/2014/main" id="{92A1665E-D8B8-4205-9CB5-2CF871BF7F79}"/>
                  </a:ext>
                </a:extLst>
              </p:cNvPr>
              <p:cNvSpPr/>
              <p:nvPr/>
            </p:nvSpPr>
            <p:spPr>
              <a:xfrm>
                <a:off x="6829032" y="2127"/>
                <a:ext cx="1156609" cy="578304"/>
              </a:xfrm>
              <a:prstGeom prst="rect">
                <a:avLst/>
              </a:prstGeom>
              <a:grpFill/>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5" name="TextBox 24">
                <a:extLst>
                  <a:ext uri="{FF2B5EF4-FFF2-40B4-BE49-F238E27FC236}">
                    <a16:creationId xmlns:a16="http://schemas.microsoft.com/office/drawing/2014/main" id="{449F739F-C431-4CF7-A0FA-66ACE1752C9D}"/>
                  </a:ext>
                </a:extLst>
              </p:cNvPr>
              <p:cNvSpPr txBox="1"/>
              <p:nvPr/>
            </p:nvSpPr>
            <p:spPr>
              <a:xfrm>
                <a:off x="6829032" y="2127"/>
                <a:ext cx="1156609" cy="578304"/>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CA" sz="1500" kern="1200" dirty="0">
                    <a:solidFill>
                      <a:schemeClr val="bg1"/>
                    </a:solidFill>
                  </a:rPr>
                  <a:t>Cancelled</a:t>
                </a:r>
              </a:p>
            </p:txBody>
          </p:sp>
        </p:grpSp>
      </p:grpSp>
      <p:sp>
        <p:nvSpPr>
          <p:cNvPr id="3" name="Right Brace 2">
            <a:extLst>
              <a:ext uri="{FF2B5EF4-FFF2-40B4-BE49-F238E27FC236}">
                <a16:creationId xmlns:a16="http://schemas.microsoft.com/office/drawing/2014/main" id="{A45E121E-4EB3-4F67-897D-5494BC6E6600}"/>
              </a:ext>
            </a:extLst>
          </p:cNvPr>
          <p:cNvSpPr/>
          <p:nvPr/>
        </p:nvSpPr>
        <p:spPr>
          <a:xfrm>
            <a:off x="4014216" y="1932840"/>
            <a:ext cx="310896" cy="125272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 name="TextBox 3">
            <a:extLst>
              <a:ext uri="{FF2B5EF4-FFF2-40B4-BE49-F238E27FC236}">
                <a16:creationId xmlns:a16="http://schemas.microsoft.com/office/drawing/2014/main" id="{0BA36799-C772-4FEE-AD17-50FDE8973960}"/>
              </a:ext>
            </a:extLst>
          </p:cNvPr>
          <p:cNvSpPr txBox="1"/>
          <p:nvPr/>
        </p:nvSpPr>
        <p:spPr>
          <a:xfrm>
            <a:off x="4380630" y="2386584"/>
            <a:ext cx="2559666" cy="369332"/>
          </a:xfrm>
          <a:prstGeom prst="rect">
            <a:avLst/>
          </a:prstGeom>
          <a:noFill/>
        </p:spPr>
        <p:txBody>
          <a:bodyPr wrap="square" rtlCol="0">
            <a:spAutoFit/>
          </a:bodyPr>
          <a:lstStyle/>
          <a:p>
            <a:r>
              <a:rPr lang="en-CA" dirty="0"/>
              <a:t>Soon to be unavailable</a:t>
            </a:r>
          </a:p>
        </p:txBody>
      </p:sp>
      <p:sp>
        <p:nvSpPr>
          <p:cNvPr id="27" name="Right Brace 26">
            <a:extLst>
              <a:ext uri="{FF2B5EF4-FFF2-40B4-BE49-F238E27FC236}">
                <a16:creationId xmlns:a16="http://schemas.microsoft.com/office/drawing/2014/main" id="{3BF461AC-11FE-4A60-BEDE-96896BBBAF7C}"/>
              </a:ext>
            </a:extLst>
          </p:cNvPr>
          <p:cNvSpPr/>
          <p:nvPr/>
        </p:nvSpPr>
        <p:spPr>
          <a:xfrm>
            <a:off x="4014215" y="3273844"/>
            <a:ext cx="310896" cy="255657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8" name="TextBox 27">
            <a:extLst>
              <a:ext uri="{FF2B5EF4-FFF2-40B4-BE49-F238E27FC236}">
                <a16:creationId xmlns:a16="http://schemas.microsoft.com/office/drawing/2014/main" id="{9557CD64-50D4-405B-8A52-76F9C5B6328B}"/>
              </a:ext>
            </a:extLst>
          </p:cNvPr>
          <p:cNvSpPr txBox="1"/>
          <p:nvPr/>
        </p:nvSpPr>
        <p:spPr>
          <a:xfrm>
            <a:off x="4386072" y="1367824"/>
            <a:ext cx="2559666" cy="369332"/>
          </a:xfrm>
          <a:prstGeom prst="rect">
            <a:avLst/>
          </a:prstGeom>
          <a:noFill/>
        </p:spPr>
        <p:txBody>
          <a:bodyPr wrap="square" rtlCol="0">
            <a:spAutoFit/>
          </a:bodyPr>
          <a:lstStyle/>
          <a:p>
            <a:r>
              <a:rPr lang="en-CA" dirty="0"/>
              <a:t>Available</a:t>
            </a:r>
          </a:p>
        </p:txBody>
      </p:sp>
      <p:sp>
        <p:nvSpPr>
          <p:cNvPr id="29" name="Right Brace 28">
            <a:extLst>
              <a:ext uri="{FF2B5EF4-FFF2-40B4-BE49-F238E27FC236}">
                <a16:creationId xmlns:a16="http://schemas.microsoft.com/office/drawing/2014/main" id="{C87C1D36-D092-42CA-BDCB-FD3F975F96FD}"/>
              </a:ext>
            </a:extLst>
          </p:cNvPr>
          <p:cNvSpPr/>
          <p:nvPr/>
        </p:nvSpPr>
        <p:spPr>
          <a:xfrm>
            <a:off x="4002024" y="1225704"/>
            <a:ext cx="310896" cy="62800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0" name="TextBox 29">
            <a:extLst>
              <a:ext uri="{FF2B5EF4-FFF2-40B4-BE49-F238E27FC236}">
                <a16:creationId xmlns:a16="http://schemas.microsoft.com/office/drawing/2014/main" id="{54054850-37DA-4E0A-A4E1-2BC3B7CD27CD}"/>
              </a:ext>
            </a:extLst>
          </p:cNvPr>
          <p:cNvSpPr txBox="1"/>
          <p:nvPr/>
        </p:nvSpPr>
        <p:spPr>
          <a:xfrm>
            <a:off x="4548270" y="4519864"/>
            <a:ext cx="2559666" cy="369332"/>
          </a:xfrm>
          <a:prstGeom prst="rect">
            <a:avLst/>
          </a:prstGeom>
          <a:noFill/>
        </p:spPr>
        <p:txBody>
          <a:bodyPr wrap="square" rtlCol="0">
            <a:spAutoFit/>
          </a:bodyPr>
          <a:lstStyle/>
          <a:p>
            <a:r>
              <a:rPr lang="en-CA" dirty="0"/>
              <a:t>Unavailable</a:t>
            </a:r>
          </a:p>
        </p:txBody>
      </p:sp>
    </p:spTree>
    <p:extLst>
      <p:ext uri="{BB962C8B-B14F-4D97-AF65-F5344CB8AC3E}">
        <p14:creationId xmlns:p14="http://schemas.microsoft.com/office/powerpoint/2010/main" val="3572855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AF00-EDAD-48BE-A5C2-54FBD6CE2CC4}"/>
              </a:ext>
            </a:extLst>
          </p:cNvPr>
          <p:cNvSpPr>
            <a:spLocks noGrp="1"/>
          </p:cNvSpPr>
          <p:nvPr>
            <p:ph type="title"/>
          </p:nvPr>
        </p:nvSpPr>
        <p:spPr/>
        <p:txBody>
          <a:bodyPr/>
          <a:lstStyle/>
          <a:p>
            <a:r>
              <a:rPr lang="en-CA" dirty="0"/>
              <a:t>What can be done with the data?</a:t>
            </a:r>
          </a:p>
        </p:txBody>
      </p:sp>
      <p:sp>
        <p:nvSpPr>
          <p:cNvPr id="3" name="Content Placeholder 2">
            <a:extLst>
              <a:ext uri="{FF2B5EF4-FFF2-40B4-BE49-F238E27FC236}">
                <a16:creationId xmlns:a16="http://schemas.microsoft.com/office/drawing/2014/main" id="{66F274ED-7E2A-4487-BED1-27BFE7B00509}"/>
              </a:ext>
            </a:extLst>
          </p:cNvPr>
          <p:cNvSpPr>
            <a:spLocks noGrp="1"/>
          </p:cNvSpPr>
          <p:nvPr>
            <p:ph idx="1"/>
          </p:nvPr>
        </p:nvSpPr>
        <p:spPr/>
        <p:txBody>
          <a:bodyPr>
            <a:normAutofit fontScale="85000" lnSpcReduction="20000"/>
          </a:bodyPr>
          <a:lstStyle/>
          <a:p>
            <a:r>
              <a:rPr lang="en-CA" dirty="0"/>
              <a:t>Build reporting of current availability.</a:t>
            </a:r>
          </a:p>
          <a:p>
            <a:pPr lvl="1"/>
            <a:r>
              <a:rPr lang="en-CA" dirty="0"/>
              <a:t>Use Tableau public to start but pursue possibility of app development.</a:t>
            </a:r>
          </a:p>
          <a:p>
            <a:pPr lvl="1"/>
            <a:r>
              <a:rPr lang="en-CA" dirty="0"/>
              <a:t>Find influencers in the pharmaceutical supply chain (pharmacies, hospitals, suppliers) that want to have this capability built in to their systems (because they all currently have flawed information!)</a:t>
            </a:r>
          </a:p>
          <a:p>
            <a:r>
              <a:rPr lang="en-CA" dirty="0"/>
              <a:t>Build visual analytics to display historical availability.  This will help reveal pending shortages.</a:t>
            </a:r>
          </a:p>
          <a:p>
            <a:pPr lvl="1"/>
            <a:r>
              <a:rPr lang="en-CA" dirty="0"/>
              <a:t>Tableau public to start but pursue possibility of app development.</a:t>
            </a:r>
          </a:p>
          <a:p>
            <a:r>
              <a:rPr lang="en-CA" dirty="0"/>
              <a:t>Pharmaceutical companies often go in and edit their estimates of shortage durations.  Need to build database that captures these changes.  Once we have sufficient data over time build KPI to measure the accuracy of pharmaceutical company estimates.  Provide reporting on this.</a:t>
            </a:r>
          </a:p>
          <a:p>
            <a:r>
              <a:rPr lang="en-CA" dirty="0"/>
              <a:t>Build predictive models to provide advanced notice of increased risk of shortages.</a:t>
            </a:r>
          </a:p>
          <a:p>
            <a:pPr lvl="1"/>
            <a:r>
              <a:rPr lang="en-CA" dirty="0"/>
              <a:t>Tech chosen (SAS or R or Python) may depend on tech decisions made prior to this point.</a:t>
            </a:r>
          </a:p>
        </p:txBody>
      </p:sp>
    </p:spTree>
    <p:extLst>
      <p:ext uri="{BB962C8B-B14F-4D97-AF65-F5344CB8AC3E}">
        <p14:creationId xmlns:p14="http://schemas.microsoft.com/office/powerpoint/2010/main" val="26610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FAA5-49AE-4D03-ADBE-FD320AFCC730}"/>
              </a:ext>
            </a:extLst>
          </p:cNvPr>
          <p:cNvSpPr>
            <a:spLocks noGrp="1"/>
          </p:cNvSpPr>
          <p:nvPr>
            <p:ph type="title"/>
          </p:nvPr>
        </p:nvSpPr>
        <p:spPr/>
        <p:txBody>
          <a:bodyPr/>
          <a:lstStyle/>
          <a:p>
            <a:r>
              <a:rPr lang="en-CA" dirty="0"/>
              <a:t>More background</a:t>
            </a:r>
          </a:p>
        </p:txBody>
      </p:sp>
      <p:sp>
        <p:nvSpPr>
          <p:cNvPr id="3" name="Content Placeholder 2">
            <a:extLst>
              <a:ext uri="{FF2B5EF4-FFF2-40B4-BE49-F238E27FC236}">
                <a16:creationId xmlns:a16="http://schemas.microsoft.com/office/drawing/2014/main" id="{EB1DFEB9-36A0-48E0-B9A4-F126FBFA9276}"/>
              </a:ext>
            </a:extLst>
          </p:cNvPr>
          <p:cNvSpPr>
            <a:spLocks noGrp="1"/>
          </p:cNvSpPr>
          <p:nvPr>
            <p:ph idx="1"/>
          </p:nvPr>
        </p:nvSpPr>
        <p:spPr/>
        <p:txBody>
          <a:bodyPr/>
          <a:lstStyle/>
          <a:p>
            <a:r>
              <a:rPr lang="en-CA" dirty="0">
                <a:hlinkClick r:id="rId2"/>
              </a:rPr>
              <a:t>Drug shortages the new normal and hard to fix</a:t>
            </a:r>
            <a:endParaRPr lang="en-CA" dirty="0"/>
          </a:p>
          <a:p>
            <a:r>
              <a:rPr lang="en-CA" dirty="0">
                <a:hlinkClick r:id="rId3"/>
              </a:rPr>
              <a:t>Drug shortages: Patients and healthcare providers are all drawing the short straw</a:t>
            </a:r>
            <a:endParaRPr lang="en-CA" dirty="0"/>
          </a:p>
          <a:p>
            <a:r>
              <a:rPr lang="en-CA" dirty="0">
                <a:hlinkClick r:id="rId4"/>
              </a:rPr>
              <a:t>See here for a list of articles.</a:t>
            </a:r>
            <a:endParaRPr lang="en-CA" dirty="0"/>
          </a:p>
          <a:p>
            <a:endParaRPr lang="en-CA" dirty="0"/>
          </a:p>
          <a:p>
            <a:endParaRPr lang="en-CA" dirty="0"/>
          </a:p>
        </p:txBody>
      </p:sp>
    </p:spTree>
    <p:extLst>
      <p:ext uri="{BB962C8B-B14F-4D97-AF65-F5344CB8AC3E}">
        <p14:creationId xmlns:p14="http://schemas.microsoft.com/office/powerpoint/2010/main" val="1532141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A5F7-53B9-4473-8243-846CE6818E7B}"/>
              </a:ext>
            </a:extLst>
          </p:cNvPr>
          <p:cNvSpPr>
            <a:spLocks noGrp="1"/>
          </p:cNvSpPr>
          <p:nvPr>
            <p:ph type="title"/>
          </p:nvPr>
        </p:nvSpPr>
        <p:spPr/>
        <p:txBody>
          <a:bodyPr/>
          <a:lstStyle/>
          <a:p>
            <a:r>
              <a:rPr lang="en-CA" dirty="0"/>
              <a:t>Plenty of data but no information</a:t>
            </a:r>
          </a:p>
        </p:txBody>
      </p:sp>
      <p:sp>
        <p:nvSpPr>
          <p:cNvPr id="3" name="Content Placeholder 2">
            <a:extLst>
              <a:ext uri="{FF2B5EF4-FFF2-40B4-BE49-F238E27FC236}">
                <a16:creationId xmlns:a16="http://schemas.microsoft.com/office/drawing/2014/main" id="{FBE04454-B4B6-4C5E-9D47-37A677A6ADB2}"/>
              </a:ext>
            </a:extLst>
          </p:cNvPr>
          <p:cNvSpPr>
            <a:spLocks noGrp="1"/>
          </p:cNvSpPr>
          <p:nvPr>
            <p:ph idx="1"/>
          </p:nvPr>
        </p:nvSpPr>
        <p:spPr/>
        <p:txBody>
          <a:bodyPr/>
          <a:lstStyle/>
          <a:p>
            <a:r>
              <a:rPr lang="en-CA" dirty="0"/>
              <a:t>It is now mandatory for manufacturers to report shortages and this data is available at drugshortagescanada.ca</a:t>
            </a:r>
          </a:p>
          <a:p>
            <a:r>
              <a:rPr lang="en-CA" dirty="0"/>
              <a:t>But this is just data and falls far short of </a:t>
            </a:r>
            <a:r>
              <a:rPr lang="en-CA" i="1" dirty="0"/>
              <a:t>information</a:t>
            </a:r>
            <a:r>
              <a:rPr lang="en-CA" dirty="0"/>
              <a:t>.  For example, it may report that the 250 count bottle of APO-Fluvoxamine has been discontinued.  But it fails to tell you anything about the 100 count bottle by that manufacturer or how many other forms by other manufacturers of the same medication are available.</a:t>
            </a:r>
          </a:p>
          <a:p>
            <a:r>
              <a:rPr lang="en-CA" dirty="0"/>
              <a:t>In other words, there is no </a:t>
            </a:r>
            <a:r>
              <a:rPr lang="en-CA" i="1" dirty="0"/>
              <a:t>information</a:t>
            </a:r>
            <a:r>
              <a:rPr lang="en-CA" dirty="0"/>
              <a:t> available on drug </a:t>
            </a:r>
            <a:r>
              <a:rPr lang="en-CA" i="1" dirty="0"/>
              <a:t>availability.  </a:t>
            </a:r>
            <a:r>
              <a:rPr lang="en-CA" dirty="0"/>
              <a:t>Shortage and discontinuation data without the necessary context is of little  value.</a:t>
            </a:r>
          </a:p>
        </p:txBody>
      </p:sp>
    </p:spTree>
    <p:extLst>
      <p:ext uri="{BB962C8B-B14F-4D97-AF65-F5344CB8AC3E}">
        <p14:creationId xmlns:p14="http://schemas.microsoft.com/office/powerpoint/2010/main" val="102867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6891-E5CE-4D65-BE9F-AC1F842E4D7E}"/>
              </a:ext>
            </a:extLst>
          </p:cNvPr>
          <p:cNvSpPr>
            <a:spLocks noGrp="1"/>
          </p:cNvSpPr>
          <p:nvPr>
            <p:ph type="title"/>
          </p:nvPr>
        </p:nvSpPr>
        <p:spPr/>
        <p:txBody>
          <a:bodyPr/>
          <a:lstStyle/>
          <a:p>
            <a:r>
              <a:rPr lang="en-CA" dirty="0"/>
              <a:t>Where are people getting information now?</a:t>
            </a:r>
          </a:p>
        </p:txBody>
      </p:sp>
      <p:sp>
        <p:nvSpPr>
          <p:cNvPr id="3" name="Content Placeholder 2">
            <a:extLst>
              <a:ext uri="{FF2B5EF4-FFF2-40B4-BE49-F238E27FC236}">
                <a16:creationId xmlns:a16="http://schemas.microsoft.com/office/drawing/2014/main" id="{586C5144-E90D-4D29-A2C7-209591376A6C}"/>
              </a:ext>
            </a:extLst>
          </p:cNvPr>
          <p:cNvSpPr>
            <a:spLocks noGrp="1"/>
          </p:cNvSpPr>
          <p:nvPr>
            <p:ph idx="1"/>
          </p:nvPr>
        </p:nvSpPr>
        <p:spPr/>
        <p:txBody>
          <a:bodyPr>
            <a:normAutofit fontScale="92500" lnSpcReduction="20000"/>
          </a:bodyPr>
          <a:lstStyle/>
          <a:p>
            <a:r>
              <a:rPr lang="en-CA" dirty="0"/>
              <a:t>Patients and subsequently physicians appear to be getting information via Facebook. </a:t>
            </a:r>
          </a:p>
          <a:p>
            <a:r>
              <a:rPr lang="en-CA" dirty="0"/>
              <a:t>A patient goes in to get a refill on their prescription.  The pharmacist says they can’t get it right now.  The patient goes on Facebook and mentions this on a medically-relevant group.  Then patients in the group on the same medication go to their pharmacists, discover that what they heard is true and then book appointments with their physician.  Physicians are flooded with requests for appointments and scramble to get information on the availability of alternatives while at the same time booking all of these appointments.</a:t>
            </a:r>
          </a:p>
          <a:p>
            <a:r>
              <a:rPr lang="en-CA" dirty="0"/>
              <a:t>This inefficient &amp; expensive process is well-documented in surveys done by the CMA.</a:t>
            </a:r>
          </a:p>
        </p:txBody>
      </p:sp>
    </p:spTree>
    <p:extLst>
      <p:ext uri="{BB962C8B-B14F-4D97-AF65-F5344CB8AC3E}">
        <p14:creationId xmlns:p14="http://schemas.microsoft.com/office/powerpoint/2010/main" val="1135839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F0EF-D7EF-4049-B72B-3C1B311A5049}"/>
              </a:ext>
            </a:extLst>
          </p:cNvPr>
          <p:cNvSpPr>
            <a:spLocks noGrp="1"/>
          </p:cNvSpPr>
          <p:nvPr>
            <p:ph type="title"/>
          </p:nvPr>
        </p:nvSpPr>
        <p:spPr/>
        <p:txBody>
          <a:bodyPr/>
          <a:lstStyle/>
          <a:p>
            <a:r>
              <a:rPr lang="en-CA" dirty="0"/>
              <a:t>The big idea</a:t>
            </a:r>
          </a:p>
        </p:txBody>
      </p:sp>
      <p:sp>
        <p:nvSpPr>
          <p:cNvPr id="3" name="Content Placeholder 2">
            <a:extLst>
              <a:ext uri="{FF2B5EF4-FFF2-40B4-BE49-F238E27FC236}">
                <a16:creationId xmlns:a16="http://schemas.microsoft.com/office/drawing/2014/main" id="{7BFC1674-5FFC-4699-8820-239A9C4F7609}"/>
              </a:ext>
            </a:extLst>
          </p:cNvPr>
          <p:cNvSpPr>
            <a:spLocks noGrp="1"/>
          </p:cNvSpPr>
          <p:nvPr>
            <p:ph idx="1"/>
          </p:nvPr>
        </p:nvSpPr>
        <p:spPr/>
        <p:txBody>
          <a:bodyPr/>
          <a:lstStyle/>
          <a:p>
            <a:r>
              <a:rPr lang="en-CA" dirty="0"/>
              <a:t>Build a reporting mechanism to provide pharmacists and physicians with reliable information on the current availability of pharmaceutical medications.</a:t>
            </a:r>
          </a:p>
          <a:p>
            <a:r>
              <a:rPr lang="en-CA" dirty="0"/>
              <a:t>Build up a database over time to calculate and report the accuracy with which manufacturers estimate the duration of shortages.</a:t>
            </a:r>
          </a:p>
          <a:p>
            <a:r>
              <a:rPr lang="en-CA" dirty="0"/>
              <a:t>Build predictive modeling to enable physicians to anticipate shortages and prescribe alternate medications when appropriate.</a:t>
            </a:r>
          </a:p>
        </p:txBody>
      </p:sp>
    </p:spTree>
    <p:extLst>
      <p:ext uri="{BB962C8B-B14F-4D97-AF65-F5344CB8AC3E}">
        <p14:creationId xmlns:p14="http://schemas.microsoft.com/office/powerpoint/2010/main" val="1657381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E52B-0ABB-4E38-9F60-607BB5DB84FD}"/>
              </a:ext>
            </a:extLst>
          </p:cNvPr>
          <p:cNvSpPr>
            <a:spLocks noGrp="1"/>
          </p:cNvSpPr>
          <p:nvPr>
            <p:ph type="title"/>
          </p:nvPr>
        </p:nvSpPr>
        <p:spPr/>
        <p:txBody>
          <a:bodyPr/>
          <a:lstStyle/>
          <a:p>
            <a:r>
              <a:rPr lang="en-CA" dirty="0"/>
              <a:t>Who needs this information</a:t>
            </a:r>
          </a:p>
        </p:txBody>
      </p:sp>
      <p:sp>
        <p:nvSpPr>
          <p:cNvPr id="3" name="Content Placeholder 2">
            <a:extLst>
              <a:ext uri="{FF2B5EF4-FFF2-40B4-BE49-F238E27FC236}">
                <a16:creationId xmlns:a16="http://schemas.microsoft.com/office/drawing/2014/main" id="{07EEF940-4A13-496E-9DAD-0AA01B8D4B1A}"/>
              </a:ext>
            </a:extLst>
          </p:cNvPr>
          <p:cNvSpPr>
            <a:spLocks noGrp="1"/>
          </p:cNvSpPr>
          <p:nvPr>
            <p:ph idx="1"/>
          </p:nvPr>
        </p:nvSpPr>
        <p:spPr/>
        <p:txBody>
          <a:bodyPr/>
          <a:lstStyle/>
          <a:p>
            <a:r>
              <a:rPr lang="en-CA" dirty="0"/>
              <a:t>Physicians to aid with patient care</a:t>
            </a:r>
          </a:p>
          <a:p>
            <a:r>
              <a:rPr lang="en-CA" dirty="0"/>
              <a:t>Pharmacists to aid with patient care</a:t>
            </a:r>
          </a:p>
          <a:p>
            <a:r>
              <a:rPr lang="en-CA" dirty="0"/>
              <a:t>Pharmaceutical suppliers (intermediary between manufacturers and pharmacies) to update their system to reflect accurate information.</a:t>
            </a:r>
          </a:p>
          <a:p>
            <a:r>
              <a:rPr lang="en-CA" dirty="0"/>
              <a:t>Provincial and federal governments to make informed decisions on drug formularies.</a:t>
            </a:r>
          </a:p>
        </p:txBody>
      </p:sp>
    </p:spTree>
    <p:extLst>
      <p:ext uri="{BB962C8B-B14F-4D97-AF65-F5344CB8AC3E}">
        <p14:creationId xmlns:p14="http://schemas.microsoft.com/office/powerpoint/2010/main" val="25610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11038-DF81-4D7B-B3E1-A6BFCAD6366D}"/>
              </a:ext>
            </a:extLst>
          </p:cNvPr>
          <p:cNvSpPr>
            <a:spLocks noGrp="1"/>
          </p:cNvSpPr>
          <p:nvPr>
            <p:ph type="title"/>
          </p:nvPr>
        </p:nvSpPr>
        <p:spPr/>
        <p:txBody>
          <a:bodyPr/>
          <a:lstStyle/>
          <a:p>
            <a:r>
              <a:rPr lang="en-CA" dirty="0"/>
              <a:t>A note on ethics</a:t>
            </a:r>
          </a:p>
        </p:txBody>
      </p:sp>
      <p:sp>
        <p:nvSpPr>
          <p:cNvPr id="3" name="Content Placeholder 2">
            <a:extLst>
              <a:ext uri="{FF2B5EF4-FFF2-40B4-BE49-F238E27FC236}">
                <a16:creationId xmlns:a16="http://schemas.microsoft.com/office/drawing/2014/main" id="{16776F9E-8CDF-4D09-9CE9-15BFBAFC1D24}"/>
              </a:ext>
            </a:extLst>
          </p:cNvPr>
          <p:cNvSpPr>
            <a:spLocks noGrp="1"/>
          </p:cNvSpPr>
          <p:nvPr>
            <p:ph idx="1"/>
          </p:nvPr>
        </p:nvSpPr>
        <p:spPr/>
        <p:txBody>
          <a:bodyPr/>
          <a:lstStyle/>
          <a:p>
            <a:r>
              <a:rPr lang="en-CA" dirty="0"/>
              <a:t>Stockpiling of medications is a danger.  For this reason, the general public is not a target audience for this information.  </a:t>
            </a:r>
          </a:p>
          <a:p>
            <a:r>
              <a:rPr lang="en-CA" dirty="0"/>
              <a:t>Different audiences require different information and the risk of stockpiling should be considered for each audience.</a:t>
            </a:r>
          </a:p>
        </p:txBody>
      </p:sp>
    </p:spTree>
    <p:extLst>
      <p:ext uri="{BB962C8B-B14F-4D97-AF65-F5344CB8AC3E}">
        <p14:creationId xmlns:p14="http://schemas.microsoft.com/office/powerpoint/2010/main" val="79191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8C64D-48AC-49B9-AF84-9BE4BD17783C}"/>
              </a:ext>
            </a:extLst>
          </p:cNvPr>
          <p:cNvSpPr>
            <a:spLocks noGrp="1"/>
          </p:cNvSpPr>
          <p:nvPr>
            <p:ph type="title"/>
          </p:nvPr>
        </p:nvSpPr>
        <p:spPr/>
        <p:txBody>
          <a:bodyPr/>
          <a:lstStyle/>
          <a:p>
            <a:r>
              <a:rPr lang="en-CA" dirty="0"/>
              <a:t>Data Source #1: drugshortagescanada.ca</a:t>
            </a:r>
          </a:p>
        </p:txBody>
      </p:sp>
    </p:spTree>
    <p:extLst>
      <p:ext uri="{BB962C8B-B14F-4D97-AF65-F5344CB8AC3E}">
        <p14:creationId xmlns:p14="http://schemas.microsoft.com/office/powerpoint/2010/main" val="14029221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340</TotalTime>
  <Words>1012</Words>
  <Application>Microsoft Office PowerPoint</Application>
  <PresentationFormat>Widescreen</PresentationFormat>
  <Paragraphs>111</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Palatino Linotype</vt:lpstr>
      <vt:lpstr>Gallery</vt:lpstr>
      <vt:lpstr>Drug Availability in Canada</vt:lpstr>
      <vt:lpstr>Background</vt:lpstr>
      <vt:lpstr>More background</vt:lpstr>
      <vt:lpstr>Plenty of data but no information</vt:lpstr>
      <vt:lpstr>Where are people getting information now?</vt:lpstr>
      <vt:lpstr>The big idea</vt:lpstr>
      <vt:lpstr>Who needs this information</vt:lpstr>
      <vt:lpstr>A note on ethics</vt:lpstr>
      <vt:lpstr>Data Source #1: drugshortagescanada.ca</vt:lpstr>
      <vt:lpstr>Drug shortage/discontinuation data</vt:lpstr>
      <vt:lpstr>PowerPoint Presentation</vt:lpstr>
      <vt:lpstr>Shortage Data Extracts</vt:lpstr>
      <vt:lpstr>Discontinuation Data Extracts</vt:lpstr>
      <vt:lpstr>This is the drug-state information obtained from canadadrugshortages.ca</vt:lpstr>
      <vt:lpstr>Data Source #2:  The Canadian Drug Product Database</vt:lpstr>
      <vt:lpstr>PowerPoint Presentation</vt:lpstr>
      <vt:lpstr>Canadian Drug Product Database</vt:lpstr>
      <vt:lpstr>This is the drug-state information obtained from the CDPD</vt:lpstr>
      <vt:lpstr>Putting it all together</vt:lpstr>
      <vt:lpstr>The two data sources identify all possible states</vt:lpstr>
      <vt:lpstr>Group states to better reflect availability</vt:lpstr>
      <vt:lpstr>What can be done with the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Shortages in canada</dc:title>
  <dc:creator>Lee Francis</dc:creator>
  <cp:lastModifiedBy>Lee Francis</cp:lastModifiedBy>
  <cp:revision>3</cp:revision>
  <dcterms:created xsi:type="dcterms:W3CDTF">2018-04-25T22:01:26Z</dcterms:created>
  <dcterms:modified xsi:type="dcterms:W3CDTF">2018-04-29T16:04:34Z</dcterms:modified>
</cp:coreProperties>
</file>