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70" r:id="rId6"/>
    <p:sldId id="262" r:id="rId7"/>
    <p:sldId id="263" r:id="rId8"/>
    <p:sldId id="264" r:id="rId9"/>
    <p:sldId id="265" r:id="rId10"/>
    <p:sldId id="268" r:id="rId11"/>
    <p:sldId id="266" r:id="rId12"/>
    <p:sldId id="267" r:id="rId13"/>
    <p:sldId id="269" r:id="rId14"/>
    <p:sldId id="271" r:id="rId15"/>
    <p:sldId id="277" r:id="rId16"/>
    <p:sldId id="278" r:id="rId17"/>
    <p:sldId id="272" r:id="rId18"/>
    <p:sldId id="274" r:id="rId19"/>
    <p:sldId id="275" r:id="rId20"/>
    <p:sldId id="276" r:id="rId21"/>
    <p:sldId id="273" r:id="rId22"/>
    <p:sldId id="279" r:id="rId23"/>
    <p:sldId id="280" r:id="rId24"/>
    <p:sldId id="281" r:id="rId25"/>
    <p:sldId id="282" r:id="rId26"/>
    <p:sldId id="283" r:id="rId27"/>
    <p:sldId id="285" r:id="rId28"/>
    <p:sldId id="284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ED7D31"/>
    <a:srgbClr val="2E75B6"/>
    <a:srgbClr val="FF7D7D"/>
    <a:srgbClr val="FF5D5D"/>
    <a:srgbClr val="00E2CC"/>
    <a:srgbClr val="8BF9FF"/>
    <a:srgbClr val="FF9FFA"/>
    <a:srgbClr val="BFBFBF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4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0010-2CE3-4F04-8A91-CECBD4D89856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5C-E5BB-4C0F-8D07-76AA71384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81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0010-2CE3-4F04-8A91-CECBD4D89856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5C-E5BB-4C0F-8D07-76AA71384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60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0010-2CE3-4F04-8A91-CECBD4D89856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5C-E5BB-4C0F-8D07-76AA71384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36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0010-2CE3-4F04-8A91-CECBD4D89856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5C-E5BB-4C0F-8D07-76AA71384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47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0010-2CE3-4F04-8A91-CECBD4D89856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5C-E5BB-4C0F-8D07-76AA71384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112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0010-2CE3-4F04-8A91-CECBD4D89856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5C-E5BB-4C0F-8D07-76AA71384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151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0010-2CE3-4F04-8A91-CECBD4D89856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5C-E5BB-4C0F-8D07-76AA71384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96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0010-2CE3-4F04-8A91-CECBD4D89856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5C-E5BB-4C0F-8D07-76AA71384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28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0010-2CE3-4F04-8A91-CECBD4D89856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5C-E5BB-4C0F-8D07-76AA71384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17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0010-2CE3-4F04-8A91-CECBD4D89856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5C-E5BB-4C0F-8D07-76AA71384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04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0010-2CE3-4F04-8A91-CECBD4D89856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5C-E5BB-4C0F-8D07-76AA71384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256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20010-2CE3-4F04-8A91-CECBD4D89856}" type="datetimeFigureOut">
              <a:rPr lang="ko-KR" altLang="en-US" smtClean="0"/>
              <a:t>2022-08-28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EA65C-E5BB-4C0F-8D07-76AA71384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51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258223"/>
              </p:ext>
            </p:extLst>
          </p:nvPr>
        </p:nvGraphicFramePr>
        <p:xfrm>
          <a:off x="5670469" y="520161"/>
          <a:ext cx="5760000" cy="57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36895837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88925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028392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044510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80765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778046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858044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2341394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15894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48598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2290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05640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049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8332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2348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8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213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123459"/>
              </p:ext>
            </p:extLst>
          </p:nvPr>
        </p:nvGraphicFramePr>
        <p:xfrm>
          <a:off x="2360353" y="4231794"/>
          <a:ext cx="8056800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2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4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4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Min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Max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1" name="모서리가 둥근 직사각형 10"/>
          <p:cNvSpPr/>
          <p:nvPr/>
        </p:nvSpPr>
        <p:spPr>
          <a:xfrm>
            <a:off x="2514600" y="4352925"/>
            <a:ext cx="1820106" cy="861637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4220434" y="3860242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895177" y="4352925"/>
            <a:ext cx="1716004" cy="861637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790277" y="4352925"/>
            <a:ext cx="1716004" cy="861637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066752" y="4352925"/>
            <a:ext cx="1716004" cy="861637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409902" y="4352925"/>
            <a:ext cx="1716004" cy="861637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6496909" y="3848610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8773384" y="3857298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3110099" y="3836853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>
            <a:off x="5366851" y="3836853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7643326" y="3857298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E84E2FD-3BC2-BEC8-1632-C0CA739676A8}"/>
              </a:ext>
            </a:extLst>
          </p:cNvPr>
          <p:cNvGrpSpPr/>
          <p:nvPr/>
        </p:nvGrpSpPr>
        <p:grpSpPr>
          <a:xfrm>
            <a:off x="2971800" y="3357562"/>
            <a:ext cx="6874575" cy="447675"/>
            <a:chOff x="2971800" y="3357562"/>
            <a:chExt cx="6874575" cy="447675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2971800" y="3581400"/>
              <a:ext cx="6867525" cy="0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 flipV="1">
              <a:off x="2971800" y="3357562"/>
              <a:ext cx="14101" cy="447675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H="1" flipV="1">
              <a:off x="9832274" y="3357562"/>
              <a:ext cx="14101" cy="447675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5366851" y="3083358"/>
            <a:ext cx="1386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 </a:t>
            </a:r>
            <a:r>
              <a:rPr lang="ko-KR" altLang="en-US" sz="2400" dirty="0"/>
              <a:t>사이클</a:t>
            </a:r>
          </a:p>
        </p:txBody>
      </p:sp>
      <p:sp>
        <p:nvSpPr>
          <p:cNvPr id="32" name="사각형 설명선 31"/>
          <p:cNvSpPr/>
          <p:nvPr/>
        </p:nvSpPr>
        <p:spPr>
          <a:xfrm>
            <a:off x="2498616" y="1181100"/>
            <a:ext cx="7531209" cy="1545878"/>
          </a:xfrm>
          <a:prstGeom prst="wedgeRectCallout">
            <a:avLst>
              <a:gd name="adj1" fmla="val 32790"/>
              <a:gd name="adj2" fmla="val 159298"/>
            </a:avLst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ysClr val="windowText" lastClr="000000"/>
                </a:solidFill>
              </a:rPr>
              <a:t>단</a:t>
            </a:r>
            <a:r>
              <a:rPr lang="en-US" altLang="ko-KR" sz="2800" dirty="0">
                <a:solidFill>
                  <a:sysClr val="windowText" lastClr="000000"/>
                </a:solidFill>
              </a:rPr>
              <a:t>, N</a:t>
            </a:r>
            <a:r>
              <a:rPr lang="ko-KR" altLang="en-US" sz="2800" dirty="0">
                <a:solidFill>
                  <a:sysClr val="windowText" lastClr="000000"/>
                </a:solidFill>
              </a:rPr>
              <a:t>차 시행 이후</a:t>
            </a:r>
            <a:r>
              <a:rPr lang="en-US" altLang="ko-KR" sz="2800" dirty="0">
                <a:solidFill>
                  <a:sysClr val="windowText" lastClr="000000"/>
                </a:solidFill>
              </a:rPr>
              <a:t>,</a:t>
            </a:r>
            <a:br>
              <a:rPr lang="en-US" altLang="ko-KR" sz="2800" dirty="0">
                <a:solidFill>
                  <a:sysClr val="windowText" lastClr="000000"/>
                </a:solidFill>
              </a:rPr>
            </a:br>
            <a:r>
              <a:rPr lang="ko-KR" altLang="en-US" sz="2800" dirty="0">
                <a:solidFill>
                  <a:sysClr val="windowText" lastClr="000000"/>
                </a:solidFill>
              </a:rPr>
              <a:t>오른쪽에는 </a:t>
            </a:r>
            <a:r>
              <a:rPr lang="en-US" altLang="ko-KR" sz="2800" dirty="0">
                <a:solidFill>
                  <a:sysClr val="windowText" lastClr="000000"/>
                </a:solidFill>
              </a:rPr>
              <a:t>N</a:t>
            </a:r>
            <a:r>
              <a:rPr lang="ko-KR" altLang="en-US" sz="2800" dirty="0">
                <a:solidFill>
                  <a:sysClr val="windowText" lastClr="000000"/>
                </a:solidFill>
              </a:rPr>
              <a:t>번째로 큰 값까지 쌓여 있으므로</a:t>
            </a:r>
            <a:r>
              <a:rPr lang="en-US" altLang="ko-KR" sz="28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2800" dirty="0">
                <a:solidFill>
                  <a:sysClr val="windowText" lastClr="000000"/>
                </a:solidFill>
              </a:rPr>
              <a:t>사이클 별 시행 횟수는 감소</a:t>
            </a:r>
          </a:p>
        </p:txBody>
      </p:sp>
      <p:sp>
        <p:nvSpPr>
          <p:cNvPr id="20" name="오른쪽 화살표 19"/>
          <p:cNvSpPr/>
          <p:nvPr/>
        </p:nvSpPr>
        <p:spPr>
          <a:xfrm rot="10800000">
            <a:off x="8840059" y="5738351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93429" y="3126717"/>
            <a:ext cx="83388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/>
              <a:t>[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478536" y="3029486"/>
            <a:ext cx="83388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/>
              <a:t>]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238327" y="4340975"/>
            <a:ext cx="1716004" cy="861637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 rot="10800000">
            <a:off x="7643326" y="5738351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80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292572"/>
              </p:ext>
            </p:extLst>
          </p:nvPr>
        </p:nvGraphicFramePr>
        <p:xfrm>
          <a:off x="2407978" y="137330"/>
          <a:ext cx="8056800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5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4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2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2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1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6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1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09950" y="1217330"/>
            <a:ext cx="6282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그냥 숫자의 나열이라고 볼 수 있지만</a:t>
            </a:r>
            <a:r>
              <a:rPr lang="en-US" altLang="ko-KR" sz="2800" dirty="0"/>
              <a:t>,</a:t>
            </a:r>
            <a:endParaRPr lang="ko-KR" altLang="en-US" sz="2800" dirty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18869"/>
              </p:ext>
            </p:extLst>
          </p:nvPr>
        </p:nvGraphicFramePr>
        <p:xfrm>
          <a:off x="2951346" y="2021994"/>
          <a:ext cx="8056800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5,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4</a:t>
                      </a:r>
                      <a:r>
                        <a:rPr lang="en-US" altLang="ko-KR" sz="4400" baseline="0" dirty="0"/>
                        <a:t>,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2,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2,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1,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6,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/>
                        <a:t>1 </a:t>
                      </a:r>
                      <a:endParaRPr lang="ko-KR" altLang="en-US" sz="4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028700" y="3242762"/>
            <a:ext cx="10506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리스트로 본다면</a:t>
            </a:r>
            <a:r>
              <a:rPr lang="en-US" altLang="ko-KR" sz="2800" dirty="0"/>
              <a:t>, </a:t>
            </a:r>
            <a:r>
              <a:rPr lang="ko-KR" altLang="en-US" sz="2800" dirty="0"/>
              <a:t>위치 좌표로 해당 값을 불러 올 수 있을 것이다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706454" y="1833599"/>
            <a:ext cx="4972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/>
              <a:t>[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0648437" y="1833598"/>
            <a:ext cx="4972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/>
              <a:t>]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28700" y="2341430"/>
            <a:ext cx="1582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/>
              <a:t>list_A</a:t>
            </a:r>
            <a:r>
              <a:rPr lang="en-US" altLang="ko-KR" sz="3200" dirty="0"/>
              <a:t> =</a:t>
            </a:r>
            <a:endParaRPr lang="ko-KR" altLang="en-US" sz="3200" dirty="0"/>
          </a:p>
        </p:txBody>
      </p:sp>
      <p:sp>
        <p:nvSpPr>
          <p:cNvPr id="42" name="TextBox 41"/>
          <p:cNvSpPr txBox="1"/>
          <p:nvPr/>
        </p:nvSpPr>
        <p:spPr>
          <a:xfrm>
            <a:off x="4125889" y="3851706"/>
            <a:ext cx="3554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err="1"/>
              <a:t>list_A</a:t>
            </a:r>
            <a:r>
              <a:rPr lang="en-US" altLang="ko-KR" sz="4800" dirty="0"/>
              <a:t>[0] = 5</a:t>
            </a:r>
            <a:endParaRPr lang="ko-KR" altLang="en-US" sz="4800" dirty="0"/>
          </a:p>
        </p:txBody>
      </p:sp>
      <p:sp>
        <p:nvSpPr>
          <p:cNvPr id="7" name="타원 6"/>
          <p:cNvSpPr/>
          <p:nvPr/>
        </p:nvSpPr>
        <p:spPr>
          <a:xfrm>
            <a:off x="5519456" y="3832656"/>
            <a:ext cx="935972" cy="93597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7" idx="4"/>
          </p:cNvCxnSpPr>
          <p:nvPr/>
        </p:nvCxnSpPr>
        <p:spPr>
          <a:xfrm>
            <a:off x="5987442" y="4768628"/>
            <a:ext cx="1203933" cy="3558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409950" y="5124450"/>
            <a:ext cx="8161209" cy="584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accent2"/>
                </a:solidFill>
              </a:rPr>
              <a:t>그렇다면</a:t>
            </a:r>
            <a:r>
              <a:rPr lang="en-US" altLang="ko-KR" sz="3200" dirty="0">
                <a:solidFill>
                  <a:schemeClr val="accent2"/>
                </a:solidFill>
              </a:rPr>
              <a:t>, </a:t>
            </a:r>
            <a:r>
              <a:rPr lang="ko-KR" altLang="en-US" sz="3200" dirty="0">
                <a:solidFill>
                  <a:schemeClr val="accent2"/>
                </a:solidFill>
              </a:rPr>
              <a:t>여기에 값을 대입할 수는 없을까</a:t>
            </a:r>
            <a:r>
              <a:rPr lang="en-US" altLang="ko-KR" sz="3200" dirty="0">
                <a:solidFill>
                  <a:schemeClr val="accent2"/>
                </a:solidFill>
              </a:rPr>
              <a:t>?</a:t>
            </a:r>
            <a:endParaRPr lang="ko-KR" alt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147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62901" y="872780"/>
            <a:ext cx="11562394" cy="7990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8" name="Picture 6" descr="https://cdn-icons.flaticon.com/png/512/4430/premium/4430939.png?token=exp=1660031147~hmac=e4a95b8ddb6e2fc2c0c7ae3d49f493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334" y="355678"/>
            <a:ext cx="602585" cy="60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1414936" y="1159165"/>
            <a:ext cx="3133725" cy="447675"/>
            <a:chOff x="3028950" y="2595562"/>
            <a:chExt cx="6874575" cy="447675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28950" y="2819400"/>
              <a:ext cx="6867525" cy="0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 flipH="1" flipV="1">
              <a:off x="3028950" y="2595562"/>
              <a:ext cx="14101" cy="447675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 flipH="1" flipV="1">
              <a:off x="9889424" y="2595562"/>
              <a:ext cx="14101" cy="447675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701797"/>
              </p:ext>
            </p:extLst>
          </p:nvPr>
        </p:nvGraphicFramePr>
        <p:xfrm>
          <a:off x="371478" y="1757891"/>
          <a:ext cx="1155381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347">
                  <a:extLst>
                    <a:ext uri="{9D8B030D-6E8A-4147-A177-3AD203B41FA5}">
                      <a16:colId xmlns:a16="http://schemas.microsoft.com/office/drawing/2014/main" val="981735241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3723875827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546487770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3041217286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2060228719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887318791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102603907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783675221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114033829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699962343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22662417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2711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현재위치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6469472"/>
                  </a:ext>
                </a:extLst>
              </a:tr>
            </a:tbl>
          </a:graphicData>
        </a:graphic>
      </p:graphicFrame>
      <p:pic>
        <p:nvPicPr>
          <p:cNvPr id="3074" name="Picture 2" descr="https://cdn-icons-png.flaticon.com/512/416/41673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1" y="330968"/>
            <a:ext cx="1052035" cy="105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437946" y="994355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한번 충전으로 갈 수 있는 거리</a:t>
            </a:r>
          </a:p>
        </p:txBody>
      </p:sp>
      <p:pic>
        <p:nvPicPr>
          <p:cNvPr id="3076" name="Picture 4" descr="https://cdn-icons.flaticon.com/png/512/2776/premium/2776067.png?token=exp=1660030949~hmac=9ddbbc3ebdae7fe0cbca77c1c85e96a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47" y="1280046"/>
            <a:ext cx="494743" cy="49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사각형 설명선 15"/>
          <p:cNvSpPr/>
          <p:nvPr/>
        </p:nvSpPr>
        <p:spPr>
          <a:xfrm>
            <a:off x="5097142" y="321529"/>
            <a:ext cx="1781175" cy="560691"/>
          </a:xfrm>
          <a:prstGeom prst="wedgeRectCallout">
            <a:avLst>
              <a:gd name="adj1" fmla="val -71635"/>
              <a:gd name="adj2" fmla="val 161031"/>
            </a:avLst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가장 멀리 있는 충전소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71478" y="4225580"/>
            <a:ext cx="11562394" cy="7990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Picture 6" descr="https://cdn-icons.flaticon.com/png/512/4430/premium/4430939.png?token=exp=1660031147~hmac=e4a95b8ddb6e2fc2c0c7ae3d49f493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729" y="3749933"/>
            <a:ext cx="602585" cy="60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그룹 33"/>
          <p:cNvGrpSpPr/>
          <p:nvPr/>
        </p:nvGrpSpPr>
        <p:grpSpPr>
          <a:xfrm>
            <a:off x="4603745" y="4560358"/>
            <a:ext cx="3133725" cy="447675"/>
            <a:chOff x="3028950" y="2595562"/>
            <a:chExt cx="6874575" cy="447675"/>
          </a:xfrm>
        </p:grpSpPr>
        <p:cxnSp>
          <p:nvCxnSpPr>
            <p:cNvPr id="35" name="직선 연결선 34"/>
            <p:cNvCxnSpPr/>
            <p:nvPr/>
          </p:nvCxnSpPr>
          <p:spPr>
            <a:xfrm>
              <a:off x="3028950" y="2819400"/>
              <a:ext cx="6867525" cy="0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H="1" flipV="1">
              <a:off x="3028950" y="2595562"/>
              <a:ext cx="14101" cy="447675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H="1" flipV="1">
              <a:off x="9889424" y="2595562"/>
              <a:ext cx="14101" cy="447675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773421"/>
              </p:ext>
            </p:extLst>
          </p:nvPr>
        </p:nvGraphicFramePr>
        <p:xfrm>
          <a:off x="380055" y="5110691"/>
          <a:ext cx="1155381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347">
                  <a:extLst>
                    <a:ext uri="{9D8B030D-6E8A-4147-A177-3AD203B41FA5}">
                      <a16:colId xmlns:a16="http://schemas.microsoft.com/office/drawing/2014/main" val="981735241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3723875827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546487770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3041217286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2060228719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887318791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102603907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783675221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114033829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699962343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22662417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2711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현재위치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6469472"/>
                  </a:ext>
                </a:extLst>
              </a:tr>
            </a:tbl>
          </a:graphicData>
        </a:graphic>
      </p:graphicFrame>
      <p:pic>
        <p:nvPicPr>
          <p:cNvPr id="40" name="Picture 2" descr="https://cdn-icons-png.flaticon.com/512/416/41673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710" y="3656533"/>
            <a:ext cx="1052035" cy="105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4626755" y="4395548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한번 충전으로 갈 수 있는 거리</a:t>
            </a:r>
          </a:p>
        </p:txBody>
      </p:sp>
      <p:pic>
        <p:nvPicPr>
          <p:cNvPr id="42" name="Picture 4" descr="https://cdn-icons.flaticon.com/png/512/2776/premium/2776067.png?token=exp=1660030949~hmac=9ddbbc3ebdae7fe0cbca77c1c85e96a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533" y="4559632"/>
            <a:ext cx="574389" cy="57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사각형 설명선 42"/>
          <p:cNvSpPr/>
          <p:nvPr/>
        </p:nvSpPr>
        <p:spPr>
          <a:xfrm>
            <a:off x="1011245" y="3119172"/>
            <a:ext cx="3514406" cy="560691"/>
          </a:xfrm>
          <a:prstGeom prst="wedgeRectCallout">
            <a:avLst>
              <a:gd name="adj1" fmla="val 36769"/>
              <a:gd name="adj2" fmla="val 79488"/>
            </a:avLst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버스의 현재 위치를 이동시키고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다시 범위 탐색</a:t>
            </a:r>
          </a:p>
        </p:txBody>
      </p:sp>
      <p:sp>
        <p:nvSpPr>
          <p:cNvPr id="19" name="아래쪽 화살표 18"/>
          <p:cNvSpPr/>
          <p:nvPr/>
        </p:nvSpPr>
        <p:spPr>
          <a:xfrm>
            <a:off x="4968857" y="2727379"/>
            <a:ext cx="2640328" cy="499797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472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62901" y="872780"/>
            <a:ext cx="11562394" cy="7990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8" name="Picture 6" descr="https://cdn-icons.flaticon.com/png/512/4430/premium/4430939.png?token=exp=1660031147~hmac=e4a95b8ddb6e2fc2c0c7ae3d49f493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334" y="355678"/>
            <a:ext cx="602585" cy="60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1414936" y="1159165"/>
            <a:ext cx="3133725" cy="447675"/>
            <a:chOff x="3028950" y="2595562"/>
            <a:chExt cx="6874575" cy="447675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3028950" y="2819400"/>
              <a:ext cx="6867525" cy="0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 flipH="1" flipV="1">
              <a:off x="3028950" y="2595562"/>
              <a:ext cx="14101" cy="447675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 flipH="1" flipV="1">
              <a:off x="9889424" y="2595562"/>
              <a:ext cx="14101" cy="447675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531453"/>
              </p:ext>
            </p:extLst>
          </p:nvPr>
        </p:nvGraphicFramePr>
        <p:xfrm>
          <a:off x="371478" y="1757891"/>
          <a:ext cx="1155381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347">
                  <a:extLst>
                    <a:ext uri="{9D8B030D-6E8A-4147-A177-3AD203B41FA5}">
                      <a16:colId xmlns:a16="http://schemas.microsoft.com/office/drawing/2014/main" val="981735241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3723875827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546487770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3041217286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2060228719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887318791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102603907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783675221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114033829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699962343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22662417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2711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현재위치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6469472"/>
                  </a:ext>
                </a:extLst>
              </a:tr>
            </a:tbl>
          </a:graphicData>
        </a:graphic>
      </p:graphicFrame>
      <p:pic>
        <p:nvPicPr>
          <p:cNvPr id="3074" name="Picture 2" descr="https://cdn-icons-png.flaticon.com/512/416/41673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663" y="330967"/>
            <a:ext cx="1052035" cy="105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437946" y="994355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한번 충전으로 갈 수 있는 거리</a:t>
            </a:r>
          </a:p>
        </p:txBody>
      </p:sp>
      <p:pic>
        <p:nvPicPr>
          <p:cNvPr id="3076" name="Picture 4" descr="https://cdn-icons.flaticon.com/png/512/2776/premium/2776067.png?token=exp=1660030949~hmac=9ddbbc3ebdae7fe0cbca77c1c85e96a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402" y="1286683"/>
            <a:ext cx="494743" cy="49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사각형 설명선 15"/>
          <p:cNvSpPr/>
          <p:nvPr/>
        </p:nvSpPr>
        <p:spPr>
          <a:xfrm>
            <a:off x="8183242" y="96279"/>
            <a:ext cx="1781175" cy="560691"/>
          </a:xfrm>
          <a:prstGeom prst="wedgeRectCallout">
            <a:avLst>
              <a:gd name="adj1" fmla="val -71635"/>
              <a:gd name="adj2" fmla="val 161031"/>
            </a:avLst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가장 멀리 있는 충전소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71478" y="4225580"/>
            <a:ext cx="11562394" cy="7990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Picture 6" descr="https://cdn-icons.flaticon.com/png/512/4430/premium/4430939.png?token=exp=1660031147~hmac=e4a95b8ddb6e2fc2c0c7ae3d49f493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729" y="3749933"/>
            <a:ext cx="602585" cy="60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그룹 33"/>
          <p:cNvGrpSpPr/>
          <p:nvPr/>
        </p:nvGrpSpPr>
        <p:grpSpPr>
          <a:xfrm>
            <a:off x="4603745" y="4560358"/>
            <a:ext cx="3133725" cy="447675"/>
            <a:chOff x="3028950" y="2595562"/>
            <a:chExt cx="6874575" cy="447675"/>
          </a:xfrm>
        </p:grpSpPr>
        <p:cxnSp>
          <p:nvCxnSpPr>
            <p:cNvPr id="35" name="직선 연결선 34"/>
            <p:cNvCxnSpPr/>
            <p:nvPr/>
          </p:nvCxnSpPr>
          <p:spPr>
            <a:xfrm>
              <a:off x="3028950" y="2819400"/>
              <a:ext cx="6867525" cy="0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H="1" flipV="1">
              <a:off x="3028950" y="2595562"/>
              <a:ext cx="14101" cy="447675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H="1" flipV="1">
              <a:off x="9889424" y="2595562"/>
              <a:ext cx="14101" cy="447675"/>
            </a:xfrm>
            <a:prstGeom prst="line">
              <a:avLst/>
            </a:prstGeom>
            <a:ln w="762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380055" y="5110691"/>
          <a:ext cx="1155381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347">
                  <a:extLst>
                    <a:ext uri="{9D8B030D-6E8A-4147-A177-3AD203B41FA5}">
                      <a16:colId xmlns:a16="http://schemas.microsoft.com/office/drawing/2014/main" val="981735241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3723875827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546487770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3041217286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2060228719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887318791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102603907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783675221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114033829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699962343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22662417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2711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현재위치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충전소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6469472"/>
                  </a:ext>
                </a:extLst>
              </a:tr>
            </a:tbl>
          </a:graphicData>
        </a:graphic>
      </p:graphicFrame>
      <p:pic>
        <p:nvPicPr>
          <p:cNvPr id="40" name="Picture 2" descr="https://cdn-icons-png.flaticon.com/512/416/41673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710" y="3656533"/>
            <a:ext cx="1052035" cy="105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4626755" y="4395548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한번 충전으로 갈 수 있는 거리</a:t>
            </a:r>
          </a:p>
        </p:txBody>
      </p:sp>
      <p:pic>
        <p:nvPicPr>
          <p:cNvPr id="42" name="Picture 4" descr="https://cdn-icons.flaticon.com/png/512/2776/premium/2776067.png?token=exp=1660030949~hmac=9ddbbc3ebdae7fe0cbca77c1c85e96a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533" y="4559632"/>
            <a:ext cx="574389" cy="57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사각형 설명선 42"/>
          <p:cNvSpPr/>
          <p:nvPr/>
        </p:nvSpPr>
        <p:spPr>
          <a:xfrm>
            <a:off x="1011245" y="3119172"/>
            <a:ext cx="3514406" cy="560691"/>
          </a:xfrm>
          <a:prstGeom prst="wedgeRectCallout">
            <a:avLst>
              <a:gd name="adj1" fmla="val 36769"/>
              <a:gd name="adj2" fmla="val 79488"/>
            </a:avLst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버스의 현재 위치를 이동시키고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다시 범위 탐색</a:t>
            </a:r>
          </a:p>
        </p:txBody>
      </p:sp>
    </p:spTree>
    <p:extLst>
      <p:ext uri="{BB962C8B-B14F-4D97-AF65-F5344CB8AC3E}">
        <p14:creationId xmlns:p14="http://schemas.microsoft.com/office/powerpoint/2010/main" val="1802688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3093467-788E-6B12-F911-1EE60C978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903442"/>
              </p:ext>
            </p:extLst>
          </p:nvPr>
        </p:nvGraphicFramePr>
        <p:xfrm>
          <a:off x="3941497" y="850553"/>
          <a:ext cx="5760000" cy="5772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97721137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052951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421254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201699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172564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700237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516570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30522704"/>
                    </a:ext>
                  </a:extLst>
                </a:gridCol>
              </a:tblGrid>
              <a:tr h="73253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427213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92308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285762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890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9050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189282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212003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0850298"/>
                  </a:ext>
                </a:extLst>
              </a:tr>
            </a:tbl>
          </a:graphicData>
        </a:graphic>
      </p:graphicFrame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B296F2F1-3457-8FFC-7BA5-04DBB20322A7}"/>
              </a:ext>
            </a:extLst>
          </p:cNvPr>
          <p:cNvSpPr/>
          <p:nvPr/>
        </p:nvSpPr>
        <p:spPr>
          <a:xfrm rot="5400000">
            <a:off x="1538254" y="3601080"/>
            <a:ext cx="5541510" cy="287678"/>
          </a:xfrm>
          <a:prstGeom prst="rightArrow">
            <a:avLst>
              <a:gd name="adj1" fmla="val 50000"/>
              <a:gd name="adj2" fmla="val 146232"/>
            </a:avLst>
          </a:prstGeom>
          <a:solidFill>
            <a:srgbClr val="41719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8DCB6619-7F36-6258-FC5C-72177B5B877B}"/>
              </a:ext>
            </a:extLst>
          </p:cNvPr>
          <p:cNvSpPr/>
          <p:nvPr/>
        </p:nvSpPr>
        <p:spPr>
          <a:xfrm>
            <a:off x="4014466" y="1069233"/>
            <a:ext cx="5614062" cy="287678"/>
          </a:xfrm>
          <a:prstGeom prst="rightArrow">
            <a:avLst>
              <a:gd name="adj1" fmla="val 50000"/>
              <a:gd name="adj2" fmla="val 122903"/>
            </a:avLst>
          </a:prstGeom>
          <a:solidFill>
            <a:srgbClr val="FF717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69B59254-FBC4-86B9-FF49-3F8C64111245}"/>
              </a:ext>
            </a:extLst>
          </p:cNvPr>
          <p:cNvSpPr/>
          <p:nvPr/>
        </p:nvSpPr>
        <p:spPr>
          <a:xfrm>
            <a:off x="4014466" y="1815923"/>
            <a:ext cx="5614062" cy="287678"/>
          </a:xfrm>
          <a:prstGeom prst="rightArrow">
            <a:avLst>
              <a:gd name="adj1" fmla="val 50000"/>
              <a:gd name="adj2" fmla="val 122903"/>
            </a:avLst>
          </a:prstGeom>
          <a:solidFill>
            <a:srgbClr val="FF717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DC6C7FFA-35AF-4EF9-C658-7F100A528BCC}"/>
              </a:ext>
            </a:extLst>
          </p:cNvPr>
          <p:cNvSpPr/>
          <p:nvPr/>
        </p:nvSpPr>
        <p:spPr>
          <a:xfrm>
            <a:off x="4014466" y="2509304"/>
            <a:ext cx="5614062" cy="287678"/>
          </a:xfrm>
          <a:prstGeom prst="rightArrow">
            <a:avLst>
              <a:gd name="adj1" fmla="val 50000"/>
              <a:gd name="adj2" fmla="val 122903"/>
            </a:avLst>
          </a:prstGeom>
          <a:solidFill>
            <a:srgbClr val="FF717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CB13417-33B5-F5BD-6419-6B4EDCCBDDB7}"/>
              </a:ext>
            </a:extLst>
          </p:cNvPr>
          <p:cNvSpPr/>
          <p:nvPr/>
        </p:nvSpPr>
        <p:spPr>
          <a:xfrm>
            <a:off x="4014466" y="3247413"/>
            <a:ext cx="5614062" cy="287678"/>
          </a:xfrm>
          <a:prstGeom prst="rightArrow">
            <a:avLst>
              <a:gd name="adj1" fmla="val 50000"/>
              <a:gd name="adj2" fmla="val 122903"/>
            </a:avLst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8AD18D7-0CD9-D7D2-E3B1-77AB6A681C1F}"/>
              </a:ext>
            </a:extLst>
          </p:cNvPr>
          <p:cNvSpPr/>
          <p:nvPr/>
        </p:nvSpPr>
        <p:spPr>
          <a:xfrm rot="5400000">
            <a:off x="2251969" y="3601368"/>
            <a:ext cx="5541510" cy="287678"/>
          </a:xfrm>
          <a:prstGeom prst="rightArrow">
            <a:avLst>
              <a:gd name="adj1" fmla="val 50000"/>
              <a:gd name="adj2" fmla="val 146232"/>
            </a:avLst>
          </a:prstGeom>
          <a:solidFill>
            <a:srgbClr val="41719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DF2B280-319C-A48A-1796-6234F720FFBF}"/>
              </a:ext>
            </a:extLst>
          </p:cNvPr>
          <p:cNvSpPr/>
          <p:nvPr/>
        </p:nvSpPr>
        <p:spPr>
          <a:xfrm rot="5400000">
            <a:off x="2999474" y="3601080"/>
            <a:ext cx="5541510" cy="287678"/>
          </a:xfrm>
          <a:prstGeom prst="rightArrow">
            <a:avLst>
              <a:gd name="adj1" fmla="val 50000"/>
              <a:gd name="adj2" fmla="val 146232"/>
            </a:avLst>
          </a:prstGeom>
          <a:solidFill>
            <a:srgbClr val="41719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DD34D48-4F21-C3C0-FA68-83D0BEA5CC4F}"/>
              </a:ext>
            </a:extLst>
          </p:cNvPr>
          <p:cNvSpPr/>
          <p:nvPr/>
        </p:nvSpPr>
        <p:spPr>
          <a:xfrm rot="5400000">
            <a:off x="3673091" y="3601080"/>
            <a:ext cx="5541510" cy="287678"/>
          </a:xfrm>
          <a:prstGeom prst="rightArrow">
            <a:avLst>
              <a:gd name="adj1" fmla="val 50000"/>
              <a:gd name="adj2" fmla="val 146232"/>
            </a:avLst>
          </a:prstGeom>
          <a:solidFill>
            <a:srgbClr val="417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49110A9-4B50-A846-B8B2-73710EF182CA}"/>
              </a:ext>
            </a:extLst>
          </p:cNvPr>
          <p:cNvSpPr/>
          <p:nvPr/>
        </p:nvSpPr>
        <p:spPr>
          <a:xfrm>
            <a:off x="3941498" y="483635"/>
            <a:ext cx="2883172" cy="287678"/>
          </a:xfrm>
          <a:prstGeom prst="rightArrow">
            <a:avLst>
              <a:gd name="adj1" fmla="val 50000"/>
              <a:gd name="adj2" fmla="val 146232"/>
            </a:avLst>
          </a:prstGeom>
          <a:solidFill>
            <a:srgbClr val="41719C"/>
          </a:solidFill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7BC6D-F75C-3098-56BB-7CCEC14004FD}"/>
              </a:ext>
            </a:extLst>
          </p:cNvPr>
          <p:cNvSpPr txBox="1"/>
          <p:nvPr/>
        </p:nvSpPr>
        <p:spPr>
          <a:xfrm>
            <a:off x="4014466" y="24623"/>
            <a:ext cx="2419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세로 합 구하기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DF05E206-8272-1A29-236D-F6EAC6862CAD}"/>
              </a:ext>
            </a:extLst>
          </p:cNvPr>
          <p:cNvSpPr/>
          <p:nvPr/>
        </p:nvSpPr>
        <p:spPr>
          <a:xfrm rot="5400000">
            <a:off x="2302321" y="2132873"/>
            <a:ext cx="2852316" cy="287678"/>
          </a:xfrm>
          <a:prstGeom prst="rightArrow">
            <a:avLst>
              <a:gd name="adj1" fmla="val 50000"/>
              <a:gd name="adj2" fmla="val 146232"/>
            </a:avLst>
          </a:prstGeom>
          <a:solidFill>
            <a:srgbClr val="F9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519CC9-FF30-AE08-FA22-7A6D429C796B}"/>
              </a:ext>
            </a:extLst>
          </p:cNvPr>
          <p:cNvSpPr txBox="1"/>
          <p:nvPr/>
        </p:nvSpPr>
        <p:spPr>
          <a:xfrm>
            <a:off x="2238924" y="1401070"/>
            <a:ext cx="13896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세로 합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구하기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F6E188-E2F0-0BDE-90CA-2A32A757086F}"/>
              </a:ext>
            </a:extLst>
          </p:cNvPr>
          <p:cNvSpPr txBox="1"/>
          <p:nvPr/>
        </p:nvSpPr>
        <p:spPr>
          <a:xfrm>
            <a:off x="6881575" y="226158"/>
            <a:ext cx="28200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[x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고정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 [y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증가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AD7DD0-B173-921F-3FE8-D7F9580201BE}"/>
              </a:ext>
            </a:extLst>
          </p:cNvPr>
          <p:cNvSpPr txBox="1"/>
          <p:nvPr/>
        </p:nvSpPr>
        <p:spPr>
          <a:xfrm>
            <a:off x="2462317" y="3729896"/>
            <a:ext cx="14606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[x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증가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</a:p>
          <a:p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[y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고정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84EE840-A7B8-CB4F-E7A2-02F204C8A5A9}"/>
              </a:ext>
            </a:extLst>
          </p:cNvPr>
          <p:cNvGrpSpPr/>
          <p:nvPr/>
        </p:nvGrpSpPr>
        <p:grpSpPr>
          <a:xfrm>
            <a:off x="3953431" y="6193275"/>
            <a:ext cx="5748065" cy="640102"/>
            <a:chOff x="3522809" y="769269"/>
            <a:chExt cx="4693150" cy="640102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50F8A264-EBB0-F8A1-08DC-3E7C1A9AB884}"/>
                </a:ext>
              </a:extLst>
            </p:cNvPr>
            <p:cNvGrpSpPr/>
            <p:nvPr/>
          </p:nvGrpSpPr>
          <p:grpSpPr>
            <a:xfrm>
              <a:off x="3522809" y="961696"/>
              <a:ext cx="4693150" cy="447675"/>
              <a:chOff x="3522809" y="961696"/>
              <a:chExt cx="4693150" cy="447675"/>
            </a:xfrm>
          </p:grpSpPr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78ABD76E-4358-CB11-D863-A8514EC7A393}"/>
                  </a:ext>
                </a:extLst>
              </p:cNvPr>
              <p:cNvCxnSpPr/>
              <p:nvPr/>
            </p:nvCxnSpPr>
            <p:spPr>
              <a:xfrm>
                <a:off x="3522809" y="1185534"/>
                <a:ext cx="4688337" cy="0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AF3B76A1-6B32-8E50-A6A4-E33BB39569F7}"/>
                  </a:ext>
                </a:extLst>
              </p:cNvPr>
              <p:cNvCxnSpPr/>
              <p:nvPr/>
            </p:nvCxnSpPr>
            <p:spPr>
              <a:xfrm flipH="1" flipV="1">
                <a:off x="3522809" y="961696"/>
                <a:ext cx="9627" cy="447675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9FEFB85C-29EA-EBD6-4DC4-48726DAC0C2C}"/>
                  </a:ext>
                </a:extLst>
              </p:cNvPr>
              <p:cNvCxnSpPr/>
              <p:nvPr/>
            </p:nvCxnSpPr>
            <p:spPr>
              <a:xfrm flipH="1" flipV="1">
                <a:off x="8206332" y="961696"/>
                <a:ext cx="9627" cy="447675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4D08B5F-02CD-7D94-08BE-9FA807D4454E}"/>
                </a:ext>
              </a:extLst>
            </p:cNvPr>
            <p:cNvSpPr txBox="1"/>
            <p:nvPr/>
          </p:nvSpPr>
          <p:spPr>
            <a:xfrm>
              <a:off x="5893627" y="769269"/>
              <a:ext cx="1632178" cy="36933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한 변의 길이 </a:t>
              </a: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= N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0529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3093467-788E-6B12-F911-1EE60C97859F}"/>
              </a:ext>
            </a:extLst>
          </p:cNvPr>
          <p:cNvGraphicFramePr>
            <a:graphicFrameLocks noGrp="1"/>
          </p:cNvGraphicFramePr>
          <p:nvPr/>
        </p:nvGraphicFramePr>
        <p:xfrm>
          <a:off x="3941497" y="850553"/>
          <a:ext cx="5760000" cy="5772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97721137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052951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421254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201699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172564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700237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516570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30522704"/>
                    </a:ext>
                  </a:extLst>
                </a:gridCol>
              </a:tblGrid>
              <a:tr h="73253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427213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92308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285762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890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9050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189282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212003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0850298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CB13417-33B5-F5BD-6419-6B4EDCCBDDB7}"/>
              </a:ext>
            </a:extLst>
          </p:cNvPr>
          <p:cNvSpPr/>
          <p:nvPr/>
        </p:nvSpPr>
        <p:spPr>
          <a:xfrm rot="2703545">
            <a:off x="2805086" y="3615183"/>
            <a:ext cx="8085846" cy="287678"/>
          </a:xfrm>
          <a:prstGeom prst="rightArrow">
            <a:avLst>
              <a:gd name="adj1" fmla="val 50000"/>
              <a:gd name="adj2" fmla="val 122903"/>
            </a:avLst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DD34D48-4F21-C3C0-FA68-83D0BEA5CC4F}"/>
              </a:ext>
            </a:extLst>
          </p:cNvPr>
          <p:cNvSpPr/>
          <p:nvPr/>
        </p:nvSpPr>
        <p:spPr>
          <a:xfrm rot="8108362">
            <a:off x="2754888" y="3658655"/>
            <a:ext cx="8011526" cy="287678"/>
          </a:xfrm>
          <a:prstGeom prst="rightArrow">
            <a:avLst>
              <a:gd name="adj1" fmla="val 50000"/>
              <a:gd name="adj2" fmla="val 146232"/>
            </a:avLst>
          </a:prstGeom>
          <a:solidFill>
            <a:srgbClr val="417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7BC6D-F75C-3098-56BB-7CCEC14004FD}"/>
              </a:ext>
            </a:extLst>
          </p:cNvPr>
          <p:cNvSpPr txBox="1"/>
          <p:nvPr/>
        </p:nvSpPr>
        <p:spPr>
          <a:xfrm rot="2687127">
            <a:off x="4408303" y="1871531"/>
            <a:ext cx="2736647" cy="58477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대각선 합 구하기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D7408D-1217-9751-D562-F9D6D83CB9C2}"/>
              </a:ext>
            </a:extLst>
          </p:cNvPr>
          <p:cNvSpPr txBox="1"/>
          <p:nvPr/>
        </p:nvSpPr>
        <p:spPr>
          <a:xfrm rot="18902444">
            <a:off x="4014759" y="4334276"/>
            <a:ext cx="2736647" cy="58477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대각선 합 구하기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E8A6B7-7FD8-2460-B560-BF974EDD00FC}"/>
              </a:ext>
            </a:extLst>
          </p:cNvPr>
          <p:cNvSpPr txBox="1"/>
          <p:nvPr/>
        </p:nvSpPr>
        <p:spPr>
          <a:xfrm rot="2658440">
            <a:off x="4479297" y="2272505"/>
            <a:ext cx="1486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[x] [x]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BCFD1B-20D1-7D3C-81FD-6DD530128F7B}"/>
              </a:ext>
            </a:extLst>
          </p:cNvPr>
          <p:cNvSpPr txBox="1"/>
          <p:nvPr/>
        </p:nvSpPr>
        <p:spPr>
          <a:xfrm rot="18934270">
            <a:off x="4667250" y="4848753"/>
            <a:ext cx="2581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[x] [(N-1)-x]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88DEAB7-D7C6-F4BB-CBEE-061448847F53}"/>
              </a:ext>
            </a:extLst>
          </p:cNvPr>
          <p:cNvGrpSpPr/>
          <p:nvPr/>
        </p:nvGrpSpPr>
        <p:grpSpPr>
          <a:xfrm>
            <a:off x="3908471" y="418657"/>
            <a:ext cx="5811132" cy="638920"/>
            <a:chOff x="3522809" y="770451"/>
            <a:chExt cx="4693150" cy="63892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7E3F763C-2165-563F-5B63-6D51344E4D23}"/>
                </a:ext>
              </a:extLst>
            </p:cNvPr>
            <p:cNvGrpSpPr/>
            <p:nvPr/>
          </p:nvGrpSpPr>
          <p:grpSpPr>
            <a:xfrm>
              <a:off x="3522809" y="961696"/>
              <a:ext cx="4693150" cy="447675"/>
              <a:chOff x="3522809" y="961696"/>
              <a:chExt cx="4693150" cy="447675"/>
            </a:xfrm>
          </p:grpSpPr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7E29740A-7874-359E-3AA8-4D56DE65FA0C}"/>
                  </a:ext>
                </a:extLst>
              </p:cNvPr>
              <p:cNvCxnSpPr/>
              <p:nvPr/>
            </p:nvCxnSpPr>
            <p:spPr>
              <a:xfrm>
                <a:off x="3522809" y="1185534"/>
                <a:ext cx="4688337" cy="0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727D2310-CC90-C748-0E90-54D3FC6621E6}"/>
                  </a:ext>
                </a:extLst>
              </p:cNvPr>
              <p:cNvCxnSpPr/>
              <p:nvPr/>
            </p:nvCxnSpPr>
            <p:spPr>
              <a:xfrm flipH="1" flipV="1">
                <a:off x="3522809" y="961696"/>
                <a:ext cx="9627" cy="447675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F12A2C07-1084-CA65-66F7-DE65ED842AEC}"/>
                  </a:ext>
                </a:extLst>
              </p:cNvPr>
              <p:cNvCxnSpPr/>
              <p:nvPr/>
            </p:nvCxnSpPr>
            <p:spPr>
              <a:xfrm flipH="1" flipV="1">
                <a:off x="8206332" y="961696"/>
                <a:ext cx="9627" cy="447675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FF3917-DBA8-FE08-7B60-9F1D09E0E88D}"/>
                </a:ext>
              </a:extLst>
            </p:cNvPr>
            <p:cNvSpPr txBox="1"/>
            <p:nvPr/>
          </p:nvSpPr>
          <p:spPr>
            <a:xfrm>
              <a:off x="5059320" y="770451"/>
              <a:ext cx="1632178" cy="36933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한 변의 길이 </a:t>
              </a: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= N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6648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3093467-788E-6B12-F911-1EE60C978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315022"/>
              </p:ext>
            </p:extLst>
          </p:nvPr>
        </p:nvGraphicFramePr>
        <p:xfrm>
          <a:off x="3216000" y="913928"/>
          <a:ext cx="5760000" cy="5772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97721137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052951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421254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201699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172564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700237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516570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30522704"/>
                    </a:ext>
                  </a:extLst>
                </a:gridCol>
              </a:tblGrid>
              <a:tr h="732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27213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308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85762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N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890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T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050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89282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12003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850298"/>
                  </a:ext>
                </a:extLst>
              </a:tr>
            </a:tbl>
          </a:graphicData>
        </a:graphic>
      </p:graphicFrame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8A7925C2-B132-5D14-2082-A7C9751A7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908526"/>
              </p:ext>
            </p:extLst>
          </p:nvPr>
        </p:nvGraphicFramePr>
        <p:xfrm>
          <a:off x="418189" y="207757"/>
          <a:ext cx="2061688" cy="20661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7711">
                  <a:extLst>
                    <a:ext uri="{9D8B030D-6E8A-4147-A177-3AD203B41FA5}">
                      <a16:colId xmlns:a16="http://schemas.microsoft.com/office/drawing/2014/main" val="977211379"/>
                    </a:ext>
                  </a:extLst>
                </a:gridCol>
                <a:gridCol w="257711">
                  <a:extLst>
                    <a:ext uri="{9D8B030D-6E8A-4147-A177-3AD203B41FA5}">
                      <a16:colId xmlns:a16="http://schemas.microsoft.com/office/drawing/2014/main" val="4105295196"/>
                    </a:ext>
                  </a:extLst>
                </a:gridCol>
                <a:gridCol w="257711">
                  <a:extLst>
                    <a:ext uri="{9D8B030D-6E8A-4147-A177-3AD203B41FA5}">
                      <a16:colId xmlns:a16="http://schemas.microsoft.com/office/drawing/2014/main" val="3142125435"/>
                    </a:ext>
                  </a:extLst>
                </a:gridCol>
                <a:gridCol w="257711">
                  <a:extLst>
                    <a:ext uri="{9D8B030D-6E8A-4147-A177-3AD203B41FA5}">
                      <a16:colId xmlns:a16="http://schemas.microsoft.com/office/drawing/2014/main" val="3820169909"/>
                    </a:ext>
                  </a:extLst>
                </a:gridCol>
                <a:gridCol w="257711">
                  <a:extLst>
                    <a:ext uri="{9D8B030D-6E8A-4147-A177-3AD203B41FA5}">
                      <a16:colId xmlns:a16="http://schemas.microsoft.com/office/drawing/2014/main" val="3117256454"/>
                    </a:ext>
                  </a:extLst>
                </a:gridCol>
                <a:gridCol w="257711">
                  <a:extLst>
                    <a:ext uri="{9D8B030D-6E8A-4147-A177-3AD203B41FA5}">
                      <a16:colId xmlns:a16="http://schemas.microsoft.com/office/drawing/2014/main" val="670023757"/>
                    </a:ext>
                  </a:extLst>
                </a:gridCol>
                <a:gridCol w="257711">
                  <a:extLst>
                    <a:ext uri="{9D8B030D-6E8A-4147-A177-3AD203B41FA5}">
                      <a16:colId xmlns:a16="http://schemas.microsoft.com/office/drawing/2014/main" val="1251657059"/>
                    </a:ext>
                  </a:extLst>
                </a:gridCol>
                <a:gridCol w="257711">
                  <a:extLst>
                    <a:ext uri="{9D8B030D-6E8A-4147-A177-3AD203B41FA5}">
                      <a16:colId xmlns:a16="http://schemas.microsoft.com/office/drawing/2014/main" val="4230522704"/>
                    </a:ext>
                  </a:extLst>
                </a:gridCol>
              </a:tblGrid>
              <a:tr h="262196"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272134"/>
                  </a:ext>
                </a:extLst>
              </a:tr>
              <a:tr h="2577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6"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이 구역만</a:t>
                      </a:r>
                      <a:endParaRPr lang="en-US" altLang="ko-KR" sz="28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8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원 데이터</a:t>
                      </a:r>
                      <a:endParaRPr lang="ko-KR" altLang="en-US" sz="28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30860"/>
                  </a:ext>
                </a:extLst>
              </a:tr>
              <a:tr h="2577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857624"/>
                  </a:ext>
                </a:extLst>
              </a:tr>
              <a:tr h="2577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8908"/>
                  </a:ext>
                </a:extLst>
              </a:tr>
              <a:tr h="257711"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05038"/>
                  </a:ext>
                </a:extLst>
              </a:tr>
              <a:tr h="257711"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892828"/>
                  </a:ext>
                </a:extLst>
              </a:tr>
              <a:tr h="257711"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120031"/>
                  </a:ext>
                </a:extLst>
              </a:tr>
              <a:tr h="257711"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/>
                    </a:p>
                  </a:txBody>
                  <a:tcPr marL="32729" marR="32729" marT="16365" marB="163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85029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4E53690-B85A-0474-0BB5-2BB5832A1DCA}"/>
              </a:ext>
            </a:extLst>
          </p:cNvPr>
          <p:cNvSpPr txBox="1"/>
          <p:nvPr/>
        </p:nvSpPr>
        <p:spPr>
          <a:xfrm>
            <a:off x="2563861" y="79293"/>
            <a:ext cx="75184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설계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사방을 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된 벽으로 둘러싸기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08DFD28E-0137-7D97-263E-C0D6F39A3DCD}"/>
              </a:ext>
            </a:extLst>
          </p:cNvPr>
          <p:cNvSpPr/>
          <p:nvPr/>
        </p:nvSpPr>
        <p:spPr>
          <a:xfrm>
            <a:off x="7731659" y="1441011"/>
            <a:ext cx="3259247" cy="1249379"/>
          </a:xfrm>
          <a:prstGeom prst="wedgeRectCallout">
            <a:avLst>
              <a:gd name="adj1" fmla="val -37267"/>
              <a:gd name="adj2" fmla="val 90037"/>
            </a:avLst>
          </a:prstGeom>
          <a:solidFill>
            <a:schemeClr val="bg1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N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과 우측의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0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비교 시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Right == 0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체크로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0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반환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1B21903A-45F9-57E8-1E66-2CA00D1E9C7F}"/>
              </a:ext>
            </a:extLst>
          </p:cNvPr>
          <p:cNvSpPr/>
          <p:nvPr/>
        </p:nvSpPr>
        <p:spPr>
          <a:xfrm>
            <a:off x="418189" y="2550814"/>
            <a:ext cx="3259247" cy="1249379"/>
          </a:xfrm>
          <a:prstGeom prst="wedgeRectCallout">
            <a:avLst>
              <a:gd name="adj1" fmla="val 81344"/>
              <a:gd name="adj2" fmla="val 55979"/>
            </a:avLst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T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는 상하좌우와 비교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값이 음수면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-1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곱해서 저장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0857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539C5B8B-8A5A-7241-69C7-D1430130A050}"/>
              </a:ext>
            </a:extLst>
          </p:cNvPr>
          <p:cNvGrpSpPr/>
          <p:nvPr/>
        </p:nvGrpSpPr>
        <p:grpSpPr>
          <a:xfrm>
            <a:off x="6791491" y="5903852"/>
            <a:ext cx="3756738" cy="954148"/>
            <a:chOff x="4467391" y="5895464"/>
            <a:chExt cx="3756738" cy="954148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CBB81EE2-1A22-622B-E2BD-0619AF277D9E}"/>
                </a:ext>
              </a:extLst>
            </p:cNvPr>
            <p:cNvGrpSpPr/>
            <p:nvPr/>
          </p:nvGrpSpPr>
          <p:grpSpPr>
            <a:xfrm>
              <a:off x="4467391" y="5895464"/>
              <a:ext cx="3756738" cy="954148"/>
              <a:chOff x="4467391" y="5895464"/>
              <a:chExt cx="3756738" cy="954148"/>
            </a:xfrm>
          </p:grpSpPr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42524694-5D36-F518-0E24-F060E9D69C5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8224129" y="5902450"/>
                <a:ext cx="0" cy="947162"/>
              </a:xfrm>
              <a:prstGeom prst="line">
                <a:avLst/>
              </a:prstGeom>
              <a:solidFill>
                <a:srgbClr val="A9D18E"/>
              </a:solidFill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B17842C1-536B-AAF3-4BE5-5D81A579245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4467391" y="5895464"/>
                <a:ext cx="0" cy="947162"/>
              </a:xfrm>
              <a:prstGeom prst="line">
                <a:avLst/>
              </a:prstGeom>
              <a:solidFill>
                <a:srgbClr val="A9D18E"/>
              </a:solidFill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화살표: 오른쪽 33">
              <a:extLst>
                <a:ext uri="{FF2B5EF4-FFF2-40B4-BE49-F238E27FC236}">
                  <a16:creationId xmlns:a16="http://schemas.microsoft.com/office/drawing/2014/main" id="{4A1AB26B-64DC-4CF6-75C2-CFE02D2DDF12}"/>
                </a:ext>
              </a:extLst>
            </p:cNvPr>
            <p:cNvSpPr/>
            <p:nvPr/>
          </p:nvSpPr>
          <p:spPr>
            <a:xfrm rot="10800000">
              <a:off x="4530229" y="6276094"/>
              <a:ext cx="2774885" cy="246010"/>
            </a:xfrm>
            <a:prstGeom prst="rightArrow">
              <a:avLst>
                <a:gd name="adj1" fmla="val 50000"/>
                <a:gd name="adj2" fmla="val 146232"/>
              </a:avLst>
            </a:prstGeom>
            <a:solidFill>
              <a:srgbClr val="A9D18E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8107355-0248-41A7-92AA-AEC60F068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714914"/>
              </p:ext>
            </p:extLst>
          </p:nvPr>
        </p:nvGraphicFramePr>
        <p:xfrm>
          <a:off x="5855298" y="1216642"/>
          <a:ext cx="4693150" cy="4693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8630">
                  <a:extLst>
                    <a:ext uri="{9D8B030D-6E8A-4147-A177-3AD203B41FA5}">
                      <a16:colId xmlns:a16="http://schemas.microsoft.com/office/drawing/2014/main" val="842293333"/>
                    </a:ext>
                  </a:extLst>
                </a:gridCol>
                <a:gridCol w="938630">
                  <a:extLst>
                    <a:ext uri="{9D8B030D-6E8A-4147-A177-3AD203B41FA5}">
                      <a16:colId xmlns:a16="http://schemas.microsoft.com/office/drawing/2014/main" val="1944489806"/>
                    </a:ext>
                  </a:extLst>
                </a:gridCol>
                <a:gridCol w="938630">
                  <a:extLst>
                    <a:ext uri="{9D8B030D-6E8A-4147-A177-3AD203B41FA5}">
                      <a16:colId xmlns:a16="http://schemas.microsoft.com/office/drawing/2014/main" val="2628340935"/>
                    </a:ext>
                  </a:extLst>
                </a:gridCol>
                <a:gridCol w="938630">
                  <a:extLst>
                    <a:ext uri="{9D8B030D-6E8A-4147-A177-3AD203B41FA5}">
                      <a16:colId xmlns:a16="http://schemas.microsoft.com/office/drawing/2014/main" val="2621622311"/>
                    </a:ext>
                  </a:extLst>
                </a:gridCol>
                <a:gridCol w="938630">
                  <a:extLst>
                    <a:ext uri="{9D8B030D-6E8A-4147-A177-3AD203B41FA5}">
                      <a16:colId xmlns:a16="http://schemas.microsoft.com/office/drawing/2014/main" val="825556631"/>
                    </a:ext>
                  </a:extLst>
                </a:gridCol>
              </a:tblGrid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N-1</a:t>
                      </a:r>
                      <a:endParaRPr lang="ko-KR" altLang="en-US" sz="2400" b="1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916840"/>
                  </a:ext>
                </a:extLst>
              </a:tr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4(N-1)</a:t>
                      </a:r>
                      <a:endParaRPr lang="ko-KR" altLang="en-US" sz="2000" b="1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N+1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595599"/>
                  </a:ext>
                </a:extLst>
              </a:tr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874445"/>
                  </a:ext>
                </a:extLst>
              </a:tr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3N-1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2(N-1)</a:t>
                      </a:r>
                      <a:endParaRPr lang="ko-KR" altLang="en-US" sz="2000" b="1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643591"/>
                  </a:ext>
                </a:extLst>
              </a:tr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3N-2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3(N-1)</a:t>
                      </a:r>
                      <a:endParaRPr lang="ko-KR" altLang="en-US" sz="2000" b="1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2N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2N-1</a:t>
                      </a:r>
                      <a:endParaRPr lang="ko-KR" altLang="en-US" sz="16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531674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F948E74A-2855-1C47-030F-79284668FFE9}"/>
              </a:ext>
            </a:extLst>
          </p:cNvPr>
          <p:cNvSpPr/>
          <p:nvPr/>
        </p:nvSpPr>
        <p:spPr>
          <a:xfrm>
            <a:off x="5949893" y="1316210"/>
            <a:ext cx="757023" cy="757023"/>
          </a:xfrm>
          <a:prstGeom prst="ellipse">
            <a:avLst/>
          </a:prstGeom>
          <a:noFill/>
          <a:ln w="57150">
            <a:solidFill>
              <a:srgbClr val="FF0000"/>
            </a:solidFill>
            <a:bevel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9163DD7-9B1E-DAC0-1D77-0F81763BC26D}"/>
              </a:ext>
            </a:extLst>
          </p:cNvPr>
          <p:cNvSpPr/>
          <p:nvPr/>
        </p:nvSpPr>
        <p:spPr>
          <a:xfrm>
            <a:off x="5949893" y="207961"/>
            <a:ext cx="757023" cy="757023"/>
          </a:xfrm>
          <a:prstGeom prst="ellipse">
            <a:avLst/>
          </a:prstGeom>
          <a:noFill/>
          <a:ln w="57150">
            <a:solidFill>
              <a:srgbClr val="FF0000"/>
            </a:solidFill>
            <a:bevel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C970520-5E7C-5937-33B5-AC9426E53B5C}"/>
              </a:ext>
            </a:extLst>
          </p:cNvPr>
          <p:cNvSpPr/>
          <p:nvPr/>
        </p:nvSpPr>
        <p:spPr>
          <a:xfrm>
            <a:off x="10753595" y="1314466"/>
            <a:ext cx="757023" cy="757023"/>
          </a:xfrm>
          <a:prstGeom prst="ellipse">
            <a:avLst/>
          </a:prstGeom>
          <a:noFill/>
          <a:ln w="57150">
            <a:bevel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F442D1C-3F04-8025-7188-30706692218B}"/>
              </a:ext>
            </a:extLst>
          </p:cNvPr>
          <p:cNvSpPr/>
          <p:nvPr/>
        </p:nvSpPr>
        <p:spPr>
          <a:xfrm>
            <a:off x="9715863" y="1314466"/>
            <a:ext cx="757023" cy="757023"/>
          </a:xfrm>
          <a:prstGeom prst="ellipse">
            <a:avLst/>
          </a:prstGeom>
          <a:noFill/>
          <a:ln w="57150">
            <a:bevel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4EF53C2-4DEF-729D-AA7D-1AD5DBE69684}"/>
              </a:ext>
            </a:extLst>
          </p:cNvPr>
          <p:cNvSpPr/>
          <p:nvPr/>
        </p:nvSpPr>
        <p:spPr>
          <a:xfrm>
            <a:off x="6789096" y="442633"/>
            <a:ext cx="2762655" cy="287678"/>
          </a:xfrm>
          <a:prstGeom prst="rightArrow">
            <a:avLst>
              <a:gd name="adj1" fmla="val 50000"/>
              <a:gd name="adj2" fmla="val 122903"/>
            </a:avLst>
          </a:prstGeom>
          <a:solidFill>
            <a:srgbClr val="FF7171"/>
          </a:solidFill>
          <a:ln>
            <a:solidFill>
              <a:srgbClr val="FF6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AE294B-6BD6-55A6-BD3C-B2B6D0CC42DF}"/>
              </a:ext>
            </a:extLst>
          </p:cNvPr>
          <p:cNvSpPr txBox="1"/>
          <p:nvPr/>
        </p:nvSpPr>
        <p:spPr>
          <a:xfrm>
            <a:off x="6916640" y="225215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이동 가능 거리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 ( N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- 1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8F6936-E4F3-D337-0C18-9D90F6F25EE7}"/>
              </a:ext>
            </a:extLst>
          </p:cNvPr>
          <p:cNvSpPr txBox="1"/>
          <p:nvPr/>
        </p:nvSpPr>
        <p:spPr>
          <a:xfrm>
            <a:off x="5943673" y="288473"/>
            <a:ext cx="729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시작점</a:t>
            </a:r>
            <a:b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( 1 )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FE620C-46CE-DDFE-BAC0-06A3536D88C7}"/>
              </a:ext>
            </a:extLst>
          </p:cNvPr>
          <p:cNvSpPr txBox="1"/>
          <p:nvPr/>
        </p:nvSpPr>
        <p:spPr>
          <a:xfrm>
            <a:off x="10764153" y="1408380"/>
            <a:ext cx="729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시작점</a:t>
            </a:r>
            <a:b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( 2 )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8D06944-9FB0-31C5-FB05-ECFC2918043A}"/>
              </a:ext>
            </a:extLst>
          </p:cNvPr>
          <p:cNvSpPr/>
          <p:nvPr/>
        </p:nvSpPr>
        <p:spPr>
          <a:xfrm>
            <a:off x="9715863" y="5071106"/>
            <a:ext cx="757023" cy="757023"/>
          </a:xfrm>
          <a:prstGeom prst="ellipse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BCC95D8-20AF-8236-23AB-BF84B826D3DC}"/>
              </a:ext>
            </a:extLst>
          </p:cNvPr>
          <p:cNvGrpSpPr/>
          <p:nvPr/>
        </p:nvGrpSpPr>
        <p:grpSpPr>
          <a:xfrm>
            <a:off x="9715863" y="6007616"/>
            <a:ext cx="757023" cy="757023"/>
            <a:chOff x="7391763" y="5999228"/>
            <a:chExt cx="757023" cy="757023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5B161F3-8921-8BC8-61B5-47846503E285}"/>
                </a:ext>
              </a:extLst>
            </p:cNvPr>
            <p:cNvSpPr/>
            <p:nvPr/>
          </p:nvSpPr>
          <p:spPr>
            <a:xfrm>
              <a:off x="7391763" y="5999228"/>
              <a:ext cx="757023" cy="757023"/>
            </a:xfrm>
            <a:prstGeom prst="ellipse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  <a:bevel/>
              <a:extLst>
                <a:ext uri="{C807C97D-BFC1-408E-A445-0C87EB9F89A2}">
                  <ask:lineSketchStyleProps xmlns:ask="http://schemas.microsoft.com/office/drawing/2018/sketchyshapes" sd="879248734">
                    <a:custGeom>
                      <a:avLst/>
                      <a:gdLst>
                        <a:gd name="connsiteX0" fmla="*/ 0 w 1064768"/>
                        <a:gd name="connsiteY0" fmla="*/ 532384 h 1064768"/>
                        <a:gd name="connsiteX1" fmla="*/ 532384 w 1064768"/>
                        <a:gd name="connsiteY1" fmla="*/ 0 h 1064768"/>
                        <a:gd name="connsiteX2" fmla="*/ 1064768 w 1064768"/>
                        <a:gd name="connsiteY2" fmla="*/ 532384 h 1064768"/>
                        <a:gd name="connsiteX3" fmla="*/ 532384 w 1064768"/>
                        <a:gd name="connsiteY3" fmla="*/ 1064768 h 1064768"/>
                        <a:gd name="connsiteX4" fmla="*/ 0 w 1064768"/>
                        <a:gd name="connsiteY4" fmla="*/ 532384 h 1064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64768" h="1064768" extrusionOk="0">
                          <a:moveTo>
                            <a:pt x="0" y="532384"/>
                          </a:moveTo>
                          <a:cubicBezTo>
                            <a:pt x="-27453" y="206073"/>
                            <a:pt x="285939" y="-17276"/>
                            <a:pt x="532384" y="0"/>
                          </a:cubicBezTo>
                          <a:cubicBezTo>
                            <a:pt x="791004" y="19894"/>
                            <a:pt x="1087616" y="231538"/>
                            <a:pt x="1064768" y="532384"/>
                          </a:cubicBezTo>
                          <a:cubicBezTo>
                            <a:pt x="1034394" y="765853"/>
                            <a:pt x="806901" y="1125480"/>
                            <a:pt x="532384" y="1064768"/>
                          </a:cubicBezTo>
                          <a:cubicBezTo>
                            <a:pt x="267471" y="1024603"/>
                            <a:pt x="79767" y="819848"/>
                            <a:pt x="0" y="53238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9325565-00C8-CA0B-59F6-B1898043F830}"/>
                </a:ext>
              </a:extLst>
            </p:cNvPr>
            <p:cNvSpPr txBox="1"/>
            <p:nvPr/>
          </p:nvSpPr>
          <p:spPr>
            <a:xfrm>
              <a:off x="7402321" y="6084753"/>
              <a:ext cx="72968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시작점</a:t>
              </a:r>
              <a:b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</a:b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( 3 )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63314274-7D18-30DE-E065-69C962CB49F3}"/>
              </a:ext>
            </a:extLst>
          </p:cNvPr>
          <p:cNvGrpSpPr/>
          <p:nvPr/>
        </p:nvGrpSpPr>
        <p:grpSpPr>
          <a:xfrm>
            <a:off x="5846909" y="830825"/>
            <a:ext cx="4693150" cy="586934"/>
            <a:chOff x="3522809" y="822437"/>
            <a:chExt cx="4693150" cy="586934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4A0FB763-096E-C3F5-339E-A3B0997BC593}"/>
                </a:ext>
              </a:extLst>
            </p:cNvPr>
            <p:cNvGrpSpPr/>
            <p:nvPr/>
          </p:nvGrpSpPr>
          <p:grpSpPr>
            <a:xfrm>
              <a:off x="3522809" y="961696"/>
              <a:ext cx="4693150" cy="447675"/>
              <a:chOff x="3522809" y="961696"/>
              <a:chExt cx="4693150" cy="447675"/>
            </a:xfrm>
          </p:grpSpPr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E1643FA6-6178-9A58-C87D-58A1A7809EA0}"/>
                  </a:ext>
                </a:extLst>
              </p:cNvPr>
              <p:cNvCxnSpPr/>
              <p:nvPr/>
            </p:nvCxnSpPr>
            <p:spPr>
              <a:xfrm>
                <a:off x="3522809" y="1185534"/>
                <a:ext cx="4688337" cy="0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32B70A8C-0CEA-BB11-5293-DFDB91546966}"/>
                  </a:ext>
                </a:extLst>
              </p:cNvPr>
              <p:cNvCxnSpPr/>
              <p:nvPr/>
            </p:nvCxnSpPr>
            <p:spPr>
              <a:xfrm flipH="1" flipV="1">
                <a:off x="3522809" y="961696"/>
                <a:ext cx="9627" cy="447675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A559A9C7-5CB1-713B-EC90-028D287D6855}"/>
                  </a:ext>
                </a:extLst>
              </p:cNvPr>
              <p:cNvCxnSpPr/>
              <p:nvPr/>
            </p:nvCxnSpPr>
            <p:spPr>
              <a:xfrm flipH="1" flipV="1">
                <a:off x="8206332" y="961696"/>
                <a:ext cx="9627" cy="447675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E20A76-DCB6-C49F-D94B-66B2B19D46DE}"/>
                </a:ext>
              </a:extLst>
            </p:cNvPr>
            <p:cNvSpPr txBox="1"/>
            <p:nvPr/>
          </p:nvSpPr>
          <p:spPr>
            <a:xfrm>
              <a:off x="5021845" y="822437"/>
              <a:ext cx="1632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한 변의 길이 </a:t>
              </a: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= N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503DF3A1-C53A-65B8-22A7-C2A2698D3C0C}"/>
              </a:ext>
            </a:extLst>
          </p:cNvPr>
          <p:cNvGrpSpPr/>
          <p:nvPr/>
        </p:nvGrpSpPr>
        <p:grpSpPr>
          <a:xfrm>
            <a:off x="5855298" y="100887"/>
            <a:ext cx="3740180" cy="1115755"/>
            <a:chOff x="3531198" y="92499"/>
            <a:chExt cx="3740180" cy="1115755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096CB2E8-91EC-7C8B-F622-660AB4FB1E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1198" y="92499"/>
              <a:ext cx="0" cy="1107586"/>
            </a:xfrm>
            <a:prstGeom prst="line">
              <a:avLst/>
            </a:prstGeom>
            <a:ln w="28575">
              <a:solidFill>
                <a:srgbClr val="FF6D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1A0C780D-9380-2949-3CC7-1E5ACF42D4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1378" y="100668"/>
              <a:ext cx="0" cy="1107586"/>
            </a:xfrm>
            <a:prstGeom prst="line">
              <a:avLst/>
            </a:prstGeom>
            <a:ln w="28575">
              <a:solidFill>
                <a:srgbClr val="FF6D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55C8DD43-B01C-2F2A-3A0F-A619B6322D47}"/>
              </a:ext>
            </a:extLst>
          </p:cNvPr>
          <p:cNvGrpSpPr/>
          <p:nvPr/>
        </p:nvGrpSpPr>
        <p:grpSpPr>
          <a:xfrm>
            <a:off x="10540059" y="1219089"/>
            <a:ext cx="1115755" cy="3740180"/>
            <a:chOff x="8215959" y="1210701"/>
            <a:chExt cx="1115755" cy="3740180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9C6E0A96-E621-0FD2-35D3-681B345BE6F5}"/>
                </a:ext>
              </a:extLst>
            </p:cNvPr>
            <p:cNvGrpSpPr/>
            <p:nvPr/>
          </p:nvGrpSpPr>
          <p:grpSpPr>
            <a:xfrm>
              <a:off x="8215959" y="1210701"/>
              <a:ext cx="1115755" cy="3740180"/>
              <a:chOff x="8215959" y="1210701"/>
              <a:chExt cx="1115755" cy="3740180"/>
            </a:xfrm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027424EA-34A7-AA5C-56AD-8991D49D78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8777921" y="656908"/>
                <a:ext cx="0" cy="1107586"/>
              </a:xfrm>
              <a:prstGeom prst="line">
                <a:avLst/>
              </a:prstGeom>
              <a:ln w="28575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693910D6-48E4-22C6-23D3-FBE1549EE1F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8769752" y="4397088"/>
                <a:ext cx="0" cy="1107586"/>
              </a:xfrm>
              <a:prstGeom prst="line">
                <a:avLst/>
              </a:prstGeom>
              <a:ln w="28575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화살표: 오른쪽 29">
              <a:extLst>
                <a:ext uri="{FF2B5EF4-FFF2-40B4-BE49-F238E27FC236}">
                  <a16:creationId xmlns:a16="http://schemas.microsoft.com/office/drawing/2014/main" id="{DD97E812-3685-3EC8-02C0-6CBAB4E041B2}"/>
                </a:ext>
              </a:extLst>
            </p:cNvPr>
            <p:cNvSpPr/>
            <p:nvPr/>
          </p:nvSpPr>
          <p:spPr>
            <a:xfrm rot="5400000">
              <a:off x="7423568" y="3363152"/>
              <a:ext cx="2762655" cy="287678"/>
            </a:xfrm>
            <a:prstGeom prst="rightArrow">
              <a:avLst>
                <a:gd name="adj1" fmla="val 50000"/>
                <a:gd name="adj2" fmla="val 146232"/>
              </a:avLst>
            </a:prstGeom>
            <a:solidFill>
              <a:srgbClr val="41719C"/>
            </a:solidFill>
            <a:ln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A589D05-3B6A-6492-A771-FAFAFA7D87D4}"/>
              </a:ext>
            </a:extLst>
          </p:cNvPr>
          <p:cNvGrpSpPr/>
          <p:nvPr/>
        </p:nvGrpSpPr>
        <p:grpSpPr>
          <a:xfrm>
            <a:off x="4910071" y="2153579"/>
            <a:ext cx="954148" cy="3756738"/>
            <a:chOff x="2585971" y="2145191"/>
            <a:chExt cx="954148" cy="3756738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63360978-26F9-6508-B67F-B17D7C101E9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059552" y="5428348"/>
              <a:ext cx="0" cy="947162"/>
            </a:xfrm>
            <a:prstGeom prst="line">
              <a:avLst/>
            </a:prstGeom>
            <a:solidFill>
              <a:srgbClr val="A9D18E"/>
            </a:solidFill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C7D4F1B3-979B-B58A-3F9F-65A20C3A0AD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066538" y="1671610"/>
              <a:ext cx="0" cy="947162"/>
            </a:xfrm>
            <a:prstGeom prst="line">
              <a:avLst/>
            </a:prstGeom>
            <a:solidFill>
              <a:srgbClr val="A9D18E"/>
            </a:solidFill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0CF190BD-1FF9-DBB6-DD5A-69FB92607997}"/>
              </a:ext>
            </a:extLst>
          </p:cNvPr>
          <p:cNvSpPr/>
          <p:nvPr/>
        </p:nvSpPr>
        <p:spPr>
          <a:xfrm rot="16200000">
            <a:off x="3973140" y="3480855"/>
            <a:ext cx="2774885" cy="246010"/>
          </a:xfrm>
          <a:prstGeom prst="rightArrow">
            <a:avLst>
              <a:gd name="adj1" fmla="val 50000"/>
              <a:gd name="adj2" fmla="val 146232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308F1A73-119F-31C5-7D7C-BF76336C5C8D}"/>
              </a:ext>
            </a:extLst>
          </p:cNvPr>
          <p:cNvSpPr/>
          <p:nvPr/>
        </p:nvSpPr>
        <p:spPr>
          <a:xfrm rot="5400000">
            <a:off x="5939942" y="5077950"/>
            <a:ext cx="757023" cy="757023"/>
          </a:xfrm>
          <a:prstGeom prst="ellipse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0EBB566-DF60-4FA7-52FC-FB5F7E5300A8}"/>
              </a:ext>
            </a:extLst>
          </p:cNvPr>
          <p:cNvGrpSpPr/>
          <p:nvPr/>
        </p:nvGrpSpPr>
        <p:grpSpPr>
          <a:xfrm>
            <a:off x="5003432" y="5077950"/>
            <a:ext cx="757023" cy="757023"/>
            <a:chOff x="2679332" y="5069562"/>
            <a:chExt cx="757023" cy="757023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2C8CEFF0-9DBB-B562-8736-6541808F1530}"/>
                </a:ext>
              </a:extLst>
            </p:cNvPr>
            <p:cNvSpPr/>
            <p:nvPr/>
          </p:nvSpPr>
          <p:spPr>
            <a:xfrm rot="5400000">
              <a:off x="2679332" y="5069562"/>
              <a:ext cx="757023" cy="757023"/>
            </a:xfrm>
            <a:prstGeom prst="ellipse">
              <a:avLst/>
            </a:prstGeom>
            <a:noFill/>
            <a:ln w="57150">
              <a:solidFill>
                <a:schemeClr val="accent4">
                  <a:lumMod val="60000"/>
                  <a:lumOff val="40000"/>
                </a:schemeClr>
              </a:solidFill>
              <a:bevel/>
              <a:extLst>
                <a:ext uri="{C807C97D-BFC1-408E-A445-0C87EB9F89A2}">
                  <ask:lineSketchStyleProps xmlns:ask="http://schemas.microsoft.com/office/drawing/2018/sketchyshapes" sd="879248734">
                    <a:custGeom>
                      <a:avLst/>
                      <a:gdLst>
                        <a:gd name="connsiteX0" fmla="*/ 0 w 1064768"/>
                        <a:gd name="connsiteY0" fmla="*/ 532384 h 1064768"/>
                        <a:gd name="connsiteX1" fmla="*/ 532384 w 1064768"/>
                        <a:gd name="connsiteY1" fmla="*/ 0 h 1064768"/>
                        <a:gd name="connsiteX2" fmla="*/ 1064768 w 1064768"/>
                        <a:gd name="connsiteY2" fmla="*/ 532384 h 1064768"/>
                        <a:gd name="connsiteX3" fmla="*/ 532384 w 1064768"/>
                        <a:gd name="connsiteY3" fmla="*/ 1064768 h 1064768"/>
                        <a:gd name="connsiteX4" fmla="*/ 0 w 1064768"/>
                        <a:gd name="connsiteY4" fmla="*/ 532384 h 1064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64768" h="1064768" extrusionOk="0">
                          <a:moveTo>
                            <a:pt x="0" y="532384"/>
                          </a:moveTo>
                          <a:cubicBezTo>
                            <a:pt x="-27453" y="206073"/>
                            <a:pt x="285939" y="-17276"/>
                            <a:pt x="532384" y="0"/>
                          </a:cubicBezTo>
                          <a:cubicBezTo>
                            <a:pt x="791004" y="19894"/>
                            <a:pt x="1087616" y="231538"/>
                            <a:pt x="1064768" y="532384"/>
                          </a:cubicBezTo>
                          <a:cubicBezTo>
                            <a:pt x="1034394" y="765853"/>
                            <a:pt x="806901" y="1125480"/>
                            <a:pt x="532384" y="1064768"/>
                          </a:cubicBezTo>
                          <a:cubicBezTo>
                            <a:pt x="267471" y="1024603"/>
                            <a:pt x="79767" y="819848"/>
                            <a:pt x="0" y="53238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48C6BAF-84C4-639A-D3AB-D686C782283B}"/>
                </a:ext>
              </a:extLst>
            </p:cNvPr>
            <p:cNvSpPr txBox="1"/>
            <p:nvPr/>
          </p:nvSpPr>
          <p:spPr>
            <a:xfrm>
              <a:off x="2704766" y="5155355"/>
              <a:ext cx="72968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시작점</a:t>
              </a:r>
              <a:b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</a:b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( 4 )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C16FD17-7CAD-D9DC-8B71-BDBEAAE438DE}"/>
              </a:ext>
            </a:extLst>
          </p:cNvPr>
          <p:cNvSpPr txBox="1"/>
          <p:nvPr/>
        </p:nvSpPr>
        <p:spPr>
          <a:xfrm>
            <a:off x="567261" y="408014"/>
            <a:ext cx="394210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주어진 정보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N</a:t>
            </a: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N x N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보드 위에서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뱅글뱅글 돌아가는 숫자판 만들기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9CD751-4FF5-1386-BB8F-A43817CC0547}"/>
              </a:ext>
            </a:extLst>
          </p:cNvPr>
          <p:cNvSpPr txBox="1"/>
          <p:nvPr/>
        </p:nvSpPr>
        <p:spPr>
          <a:xfrm>
            <a:off x="570772" y="2249643"/>
            <a:ext cx="434628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&lt;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 설계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  </a:t>
            </a:r>
          </a:p>
          <a:p>
            <a:pPr algn="ctr"/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시작점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곳에서 동시 출발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다음 시작점까지 이동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buAutoNum type="arabicPeriod"/>
            </a:pP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 칸 들어가서 사이클 반복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FD4F3FE-DBBE-2198-5830-691506B632C5}"/>
              </a:ext>
            </a:extLst>
          </p:cNvPr>
          <p:cNvSpPr txBox="1"/>
          <p:nvPr/>
        </p:nvSpPr>
        <p:spPr>
          <a:xfrm>
            <a:off x="27234" y="2855185"/>
            <a:ext cx="7665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endParaRPr lang="ko-KR" altLang="en-US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BB5A18-7774-E964-0A08-748D04FBB966}"/>
              </a:ext>
            </a:extLst>
          </p:cNvPr>
          <p:cNvSpPr txBox="1"/>
          <p:nvPr/>
        </p:nvSpPr>
        <p:spPr>
          <a:xfrm>
            <a:off x="3927482" y="2778387"/>
            <a:ext cx="7665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endParaRPr lang="ko-KR" altLang="en-US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863328B2-1A39-61E1-1F96-65916FAC6A24}"/>
              </a:ext>
            </a:extLst>
          </p:cNvPr>
          <p:cNvSpPr/>
          <p:nvPr/>
        </p:nvSpPr>
        <p:spPr>
          <a:xfrm>
            <a:off x="567261" y="5440134"/>
            <a:ext cx="3859593" cy="285874"/>
          </a:xfrm>
          <a:prstGeom prst="rightArrow">
            <a:avLst>
              <a:gd name="adj1" fmla="val 50000"/>
              <a:gd name="adj2" fmla="val 122903"/>
            </a:avLst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B5B5EF1-FD36-4C87-748A-7121C1F9C974}"/>
              </a:ext>
            </a:extLst>
          </p:cNvPr>
          <p:cNvSpPr txBox="1"/>
          <p:nvPr/>
        </p:nvSpPr>
        <p:spPr>
          <a:xfrm>
            <a:off x="250252" y="5004056"/>
            <a:ext cx="4346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 사이클 예시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3117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539C5B8B-8A5A-7241-69C7-D1430130A050}"/>
              </a:ext>
            </a:extLst>
          </p:cNvPr>
          <p:cNvGrpSpPr/>
          <p:nvPr/>
        </p:nvGrpSpPr>
        <p:grpSpPr>
          <a:xfrm>
            <a:off x="4685618" y="5853765"/>
            <a:ext cx="3756738" cy="954148"/>
            <a:chOff x="4467391" y="5895464"/>
            <a:chExt cx="3756738" cy="954148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CBB81EE2-1A22-622B-E2BD-0619AF277D9E}"/>
                </a:ext>
              </a:extLst>
            </p:cNvPr>
            <p:cNvGrpSpPr/>
            <p:nvPr/>
          </p:nvGrpSpPr>
          <p:grpSpPr>
            <a:xfrm>
              <a:off x="4467391" y="5895464"/>
              <a:ext cx="3756738" cy="954148"/>
              <a:chOff x="4467391" y="5895464"/>
              <a:chExt cx="3756738" cy="954148"/>
            </a:xfrm>
          </p:grpSpPr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42524694-5D36-F518-0E24-F060E9D69C5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8224129" y="5902450"/>
                <a:ext cx="0" cy="947162"/>
              </a:xfrm>
              <a:prstGeom prst="line">
                <a:avLst/>
              </a:prstGeom>
              <a:solidFill>
                <a:srgbClr val="A9D18E"/>
              </a:solidFill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B17842C1-536B-AAF3-4BE5-5D81A579245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4467391" y="5895464"/>
                <a:ext cx="0" cy="947162"/>
              </a:xfrm>
              <a:prstGeom prst="line">
                <a:avLst/>
              </a:prstGeom>
              <a:solidFill>
                <a:srgbClr val="A9D18E"/>
              </a:solidFill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화살표: 오른쪽 33">
              <a:extLst>
                <a:ext uri="{FF2B5EF4-FFF2-40B4-BE49-F238E27FC236}">
                  <a16:creationId xmlns:a16="http://schemas.microsoft.com/office/drawing/2014/main" id="{4A1AB26B-64DC-4CF6-75C2-CFE02D2DDF12}"/>
                </a:ext>
              </a:extLst>
            </p:cNvPr>
            <p:cNvSpPr/>
            <p:nvPr/>
          </p:nvSpPr>
          <p:spPr>
            <a:xfrm rot="10800000">
              <a:off x="4530229" y="6276094"/>
              <a:ext cx="2774885" cy="246010"/>
            </a:xfrm>
            <a:prstGeom prst="rightArrow">
              <a:avLst>
                <a:gd name="adj1" fmla="val 50000"/>
                <a:gd name="adj2" fmla="val 146232"/>
              </a:avLst>
            </a:prstGeom>
            <a:solidFill>
              <a:srgbClr val="A9D18E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8107355-0248-41A7-92AA-AEC60F068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660455"/>
              </p:ext>
            </p:extLst>
          </p:nvPr>
        </p:nvGraphicFramePr>
        <p:xfrm>
          <a:off x="3749425" y="1166555"/>
          <a:ext cx="4693150" cy="4693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8630">
                  <a:extLst>
                    <a:ext uri="{9D8B030D-6E8A-4147-A177-3AD203B41FA5}">
                      <a16:colId xmlns:a16="http://schemas.microsoft.com/office/drawing/2014/main" val="842293333"/>
                    </a:ext>
                  </a:extLst>
                </a:gridCol>
                <a:gridCol w="938630">
                  <a:extLst>
                    <a:ext uri="{9D8B030D-6E8A-4147-A177-3AD203B41FA5}">
                      <a16:colId xmlns:a16="http://schemas.microsoft.com/office/drawing/2014/main" val="1944489806"/>
                    </a:ext>
                  </a:extLst>
                </a:gridCol>
                <a:gridCol w="938630">
                  <a:extLst>
                    <a:ext uri="{9D8B030D-6E8A-4147-A177-3AD203B41FA5}">
                      <a16:colId xmlns:a16="http://schemas.microsoft.com/office/drawing/2014/main" val="2628340935"/>
                    </a:ext>
                  </a:extLst>
                </a:gridCol>
                <a:gridCol w="938630">
                  <a:extLst>
                    <a:ext uri="{9D8B030D-6E8A-4147-A177-3AD203B41FA5}">
                      <a16:colId xmlns:a16="http://schemas.microsoft.com/office/drawing/2014/main" val="2621622311"/>
                    </a:ext>
                  </a:extLst>
                </a:gridCol>
                <a:gridCol w="938630">
                  <a:extLst>
                    <a:ext uri="{9D8B030D-6E8A-4147-A177-3AD203B41FA5}">
                      <a16:colId xmlns:a16="http://schemas.microsoft.com/office/drawing/2014/main" val="825556631"/>
                    </a:ext>
                  </a:extLst>
                </a:gridCol>
              </a:tblGrid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N-1</a:t>
                      </a:r>
                      <a:endParaRPr lang="ko-KR" altLang="en-US" sz="2400" b="1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916840"/>
                  </a:ext>
                </a:extLst>
              </a:tr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4(N-1)</a:t>
                      </a:r>
                      <a:endParaRPr lang="ko-KR" altLang="en-US" sz="2000" b="1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/>
                        <a:t>4(N-1)</a:t>
                      </a:r>
                      <a:endParaRPr lang="ko-KR" altLang="en-US" sz="2000" b="1" dirty="0"/>
                    </a:p>
                    <a:p>
                      <a:pPr algn="ctr" latinLnBrk="1"/>
                      <a:r>
                        <a:rPr lang="en-US" altLang="ko-KR" sz="2000" dirty="0"/>
                        <a:t>+1</a:t>
                      </a:r>
                      <a:endParaRPr lang="ko-KR" altLang="en-US" sz="20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N+1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595599"/>
                  </a:ext>
                </a:extLst>
              </a:tr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874445"/>
                  </a:ext>
                </a:extLst>
              </a:tr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3N-1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2(N-1)</a:t>
                      </a:r>
                      <a:endParaRPr lang="ko-KR" altLang="en-US" sz="2000" b="1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643591"/>
                  </a:ext>
                </a:extLst>
              </a:tr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3N-2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3(N-1)</a:t>
                      </a:r>
                      <a:endParaRPr lang="ko-KR" altLang="en-US" sz="2000" b="1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2N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2N-1</a:t>
                      </a:r>
                      <a:endParaRPr lang="ko-KR" altLang="en-US" sz="16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531674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F948E74A-2855-1C47-030F-79284668FFE9}"/>
              </a:ext>
            </a:extLst>
          </p:cNvPr>
          <p:cNvSpPr/>
          <p:nvPr/>
        </p:nvSpPr>
        <p:spPr>
          <a:xfrm>
            <a:off x="3844020" y="1266123"/>
            <a:ext cx="757023" cy="757023"/>
          </a:xfrm>
          <a:prstGeom prst="ellipse">
            <a:avLst/>
          </a:prstGeom>
          <a:noFill/>
          <a:ln w="57150">
            <a:solidFill>
              <a:srgbClr val="FF0000"/>
            </a:solidFill>
            <a:bevel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9163DD7-9B1E-DAC0-1D77-0F81763BC26D}"/>
              </a:ext>
            </a:extLst>
          </p:cNvPr>
          <p:cNvSpPr/>
          <p:nvPr/>
        </p:nvSpPr>
        <p:spPr>
          <a:xfrm>
            <a:off x="3844020" y="157874"/>
            <a:ext cx="757023" cy="757023"/>
          </a:xfrm>
          <a:prstGeom prst="ellipse">
            <a:avLst/>
          </a:prstGeom>
          <a:noFill/>
          <a:ln w="57150">
            <a:solidFill>
              <a:srgbClr val="FF0000"/>
            </a:solidFill>
            <a:bevel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C970520-5E7C-5937-33B5-AC9426E53B5C}"/>
              </a:ext>
            </a:extLst>
          </p:cNvPr>
          <p:cNvSpPr/>
          <p:nvPr/>
        </p:nvSpPr>
        <p:spPr>
          <a:xfrm>
            <a:off x="8647722" y="1264379"/>
            <a:ext cx="757023" cy="757023"/>
          </a:xfrm>
          <a:prstGeom prst="ellipse">
            <a:avLst/>
          </a:prstGeom>
          <a:noFill/>
          <a:ln w="57150">
            <a:bevel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F442D1C-3F04-8025-7188-30706692218B}"/>
              </a:ext>
            </a:extLst>
          </p:cNvPr>
          <p:cNvSpPr/>
          <p:nvPr/>
        </p:nvSpPr>
        <p:spPr>
          <a:xfrm>
            <a:off x="7609990" y="1264379"/>
            <a:ext cx="757023" cy="757023"/>
          </a:xfrm>
          <a:prstGeom prst="ellipse">
            <a:avLst/>
          </a:prstGeom>
          <a:noFill/>
          <a:ln w="57150">
            <a:bevel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4EF53C2-4DEF-729D-AA7D-1AD5DBE69684}"/>
              </a:ext>
            </a:extLst>
          </p:cNvPr>
          <p:cNvSpPr/>
          <p:nvPr/>
        </p:nvSpPr>
        <p:spPr>
          <a:xfrm>
            <a:off x="4683223" y="392546"/>
            <a:ext cx="2762655" cy="287678"/>
          </a:xfrm>
          <a:prstGeom prst="rightArrow">
            <a:avLst>
              <a:gd name="adj1" fmla="val 50000"/>
              <a:gd name="adj2" fmla="val 122903"/>
            </a:avLst>
          </a:prstGeom>
          <a:solidFill>
            <a:srgbClr val="FF7171"/>
          </a:solidFill>
          <a:ln>
            <a:solidFill>
              <a:srgbClr val="FF6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AE294B-6BD6-55A6-BD3C-B2B6D0CC42DF}"/>
              </a:ext>
            </a:extLst>
          </p:cNvPr>
          <p:cNvSpPr txBox="1"/>
          <p:nvPr/>
        </p:nvSpPr>
        <p:spPr>
          <a:xfrm>
            <a:off x="4810767" y="175128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이동 가능 거리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 ( N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- 1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8F6936-E4F3-D337-0C18-9D90F6F25EE7}"/>
              </a:ext>
            </a:extLst>
          </p:cNvPr>
          <p:cNvSpPr txBox="1"/>
          <p:nvPr/>
        </p:nvSpPr>
        <p:spPr>
          <a:xfrm>
            <a:off x="3837800" y="238386"/>
            <a:ext cx="729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시작점</a:t>
            </a:r>
            <a:b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( 1 )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FE620C-46CE-DDFE-BAC0-06A3536D88C7}"/>
              </a:ext>
            </a:extLst>
          </p:cNvPr>
          <p:cNvSpPr txBox="1"/>
          <p:nvPr/>
        </p:nvSpPr>
        <p:spPr>
          <a:xfrm>
            <a:off x="8658280" y="1358293"/>
            <a:ext cx="729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시작점</a:t>
            </a:r>
            <a:b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( 2 )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8D06944-9FB0-31C5-FB05-ECFC2918043A}"/>
              </a:ext>
            </a:extLst>
          </p:cNvPr>
          <p:cNvSpPr/>
          <p:nvPr/>
        </p:nvSpPr>
        <p:spPr>
          <a:xfrm>
            <a:off x="7609990" y="5021019"/>
            <a:ext cx="757023" cy="757023"/>
          </a:xfrm>
          <a:prstGeom prst="ellipse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BCC95D8-20AF-8236-23AB-BF84B826D3DC}"/>
              </a:ext>
            </a:extLst>
          </p:cNvPr>
          <p:cNvGrpSpPr/>
          <p:nvPr/>
        </p:nvGrpSpPr>
        <p:grpSpPr>
          <a:xfrm>
            <a:off x="7609990" y="5957529"/>
            <a:ext cx="757023" cy="757023"/>
            <a:chOff x="7391763" y="5999228"/>
            <a:chExt cx="757023" cy="757023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5B161F3-8921-8BC8-61B5-47846503E285}"/>
                </a:ext>
              </a:extLst>
            </p:cNvPr>
            <p:cNvSpPr/>
            <p:nvPr/>
          </p:nvSpPr>
          <p:spPr>
            <a:xfrm>
              <a:off x="7391763" y="5999228"/>
              <a:ext cx="757023" cy="757023"/>
            </a:xfrm>
            <a:prstGeom prst="ellipse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  <a:bevel/>
              <a:extLst>
                <a:ext uri="{C807C97D-BFC1-408E-A445-0C87EB9F89A2}">
                  <ask:lineSketchStyleProps xmlns:ask="http://schemas.microsoft.com/office/drawing/2018/sketchyshapes" sd="879248734">
                    <a:custGeom>
                      <a:avLst/>
                      <a:gdLst>
                        <a:gd name="connsiteX0" fmla="*/ 0 w 1064768"/>
                        <a:gd name="connsiteY0" fmla="*/ 532384 h 1064768"/>
                        <a:gd name="connsiteX1" fmla="*/ 532384 w 1064768"/>
                        <a:gd name="connsiteY1" fmla="*/ 0 h 1064768"/>
                        <a:gd name="connsiteX2" fmla="*/ 1064768 w 1064768"/>
                        <a:gd name="connsiteY2" fmla="*/ 532384 h 1064768"/>
                        <a:gd name="connsiteX3" fmla="*/ 532384 w 1064768"/>
                        <a:gd name="connsiteY3" fmla="*/ 1064768 h 1064768"/>
                        <a:gd name="connsiteX4" fmla="*/ 0 w 1064768"/>
                        <a:gd name="connsiteY4" fmla="*/ 532384 h 1064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64768" h="1064768" extrusionOk="0">
                          <a:moveTo>
                            <a:pt x="0" y="532384"/>
                          </a:moveTo>
                          <a:cubicBezTo>
                            <a:pt x="-27453" y="206073"/>
                            <a:pt x="285939" y="-17276"/>
                            <a:pt x="532384" y="0"/>
                          </a:cubicBezTo>
                          <a:cubicBezTo>
                            <a:pt x="791004" y="19894"/>
                            <a:pt x="1087616" y="231538"/>
                            <a:pt x="1064768" y="532384"/>
                          </a:cubicBezTo>
                          <a:cubicBezTo>
                            <a:pt x="1034394" y="765853"/>
                            <a:pt x="806901" y="1125480"/>
                            <a:pt x="532384" y="1064768"/>
                          </a:cubicBezTo>
                          <a:cubicBezTo>
                            <a:pt x="267471" y="1024603"/>
                            <a:pt x="79767" y="819848"/>
                            <a:pt x="0" y="53238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9325565-00C8-CA0B-59F6-B1898043F830}"/>
                </a:ext>
              </a:extLst>
            </p:cNvPr>
            <p:cNvSpPr txBox="1"/>
            <p:nvPr/>
          </p:nvSpPr>
          <p:spPr>
            <a:xfrm>
              <a:off x="7402321" y="6084753"/>
              <a:ext cx="72968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시작점</a:t>
              </a:r>
              <a:b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</a:b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( 3 )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503DF3A1-C53A-65B8-22A7-C2A2698D3C0C}"/>
              </a:ext>
            </a:extLst>
          </p:cNvPr>
          <p:cNvGrpSpPr/>
          <p:nvPr/>
        </p:nvGrpSpPr>
        <p:grpSpPr>
          <a:xfrm>
            <a:off x="3749425" y="50800"/>
            <a:ext cx="3740180" cy="1115755"/>
            <a:chOff x="3531198" y="92499"/>
            <a:chExt cx="3740180" cy="1115755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096CB2E8-91EC-7C8B-F622-660AB4FB1E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1198" y="92499"/>
              <a:ext cx="0" cy="1107586"/>
            </a:xfrm>
            <a:prstGeom prst="line">
              <a:avLst/>
            </a:prstGeom>
            <a:ln w="28575">
              <a:solidFill>
                <a:srgbClr val="FF6D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1A0C780D-9380-2949-3CC7-1E5ACF42D4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1378" y="100668"/>
              <a:ext cx="0" cy="1107586"/>
            </a:xfrm>
            <a:prstGeom prst="line">
              <a:avLst/>
            </a:prstGeom>
            <a:ln w="28575">
              <a:solidFill>
                <a:srgbClr val="FF6D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55C8DD43-B01C-2F2A-3A0F-A619B6322D47}"/>
              </a:ext>
            </a:extLst>
          </p:cNvPr>
          <p:cNvGrpSpPr/>
          <p:nvPr/>
        </p:nvGrpSpPr>
        <p:grpSpPr>
          <a:xfrm>
            <a:off x="8434186" y="1169002"/>
            <a:ext cx="1115755" cy="3740180"/>
            <a:chOff x="8215959" y="1210701"/>
            <a:chExt cx="1115755" cy="3740180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9C6E0A96-E621-0FD2-35D3-681B345BE6F5}"/>
                </a:ext>
              </a:extLst>
            </p:cNvPr>
            <p:cNvGrpSpPr/>
            <p:nvPr/>
          </p:nvGrpSpPr>
          <p:grpSpPr>
            <a:xfrm>
              <a:off x="8215959" y="1210701"/>
              <a:ext cx="1115755" cy="3740180"/>
              <a:chOff x="8215959" y="1210701"/>
              <a:chExt cx="1115755" cy="3740180"/>
            </a:xfrm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027424EA-34A7-AA5C-56AD-8991D49D78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8777921" y="656908"/>
                <a:ext cx="0" cy="1107586"/>
              </a:xfrm>
              <a:prstGeom prst="line">
                <a:avLst/>
              </a:prstGeom>
              <a:ln w="28575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693910D6-48E4-22C6-23D3-FBE1549EE1F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8769752" y="4397088"/>
                <a:ext cx="0" cy="1107586"/>
              </a:xfrm>
              <a:prstGeom prst="line">
                <a:avLst/>
              </a:prstGeom>
              <a:ln w="28575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화살표: 오른쪽 29">
              <a:extLst>
                <a:ext uri="{FF2B5EF4-FFF2-40B4-BE49-F238E27FC236}">
                  <a16:creationId xmlns:a16="http://schemas.microsoft.com/office/drawing/2014/main" id="{DD97E812-3685-3EC8-02C0-6CBAB4E041B2}"/>
                </a:ext>
              </a:extLst>
            </p:cNvPr>
            <p:cNvSpPr/>
            <p:nvPr/>
          </p:nvSpPr>
          <p:spPr>
            <a:xfrm rot="5400000">
              <a:off x="7423568" y="3363152"/>
              <a:ext cx="2762655" cy="287678"/>
            </a:xfrm>
            <a:prstGeom prst="rightArrow">
              <a:avLst>
                <a:gd name="adj1" fmla="val 50000"/>
                <a:gd name="adj2" fmla="val 146232"/>
              </a:avLst>
            </a:prstGeom>
            <a:solidFill>
              <a:srgbClr val="41719C"/>
            </a:solidFill>
            <a:ln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A589D05-3B6A-6492-A771-FAFAFA7D87D4}"/>
              </a:ext>
            </a:extLst>
          </p:cNvPr>
          <p:cNvGrpSpPr/>
          <p:nvPr/>
        </p:nvGrpSpPr>
        <p:grpSpPr>
          <a:xfrm>
            <a:off x="2804198" y="2103492"/>
            <a:ext cx="954148" cy="3756738"/>
            <a:chOff x="2585971" y="2145191"/>
            <a:chExt cx="954148" cy="3756738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63360978-26F9-6508-B67F-B17D7C101E9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059552" y="5428348"/>
              <a:ext cx="0" cy="947162"/>
            </a:xfrm>
            <a:prstGeom prst="line">
              <a:avLst/>
            </a:prstGeom>
            <a:solidFill>
              <a:srgbClr val="A9D18E"/>
            </a:solidFill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C7D4F1B3-979B-B58A-3F9F-65A20C3A0AD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066538" y="1671610"/>
              <a:ext cx="0" cy="947162"/>
            </a:xfrm>
            <a:prstGeom prst="line">
              <a:avLst/>
            </a:prstGeom>
            <a:solidFill>
              <a:srgbClr val="A9D18E"/>
            </a:solidFill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0CF190BD-1FF9-DBB6-DD5A-69FB92607997}"/>
              </a:ext>
            </a:extLst>
          </p:cNvPr>
          <p:cNvSpPr/>
          <p:nvPr/>
        </p:nvSpPr>
        <p:spPr>
          <a:xfrm rot="16200000">
            <a:off x="1867267" y="3430768"/>
            <a:ext cx="2774885" cy="246010"/>
          </a:xfrm>
          <a:prstGeom prst="rightArrow">
            <a:avLst>
              <a:gd name="adj1" fmla="val 50000"/>
              <a:gd name="adj2" fmla="val 146232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308F1A73-119F-31C5-7D7C-BF76336C5C8D}"/>
              </a:ext>
            </a:extLst>
          </p:cNvPr>
          <p:cNvSpPr/>
          <p:nvPr/>
        </p:nvSpPr>
        <p:spPr>
          <a:xfrm rot="5400000">
            <a:off x="3834069" y="5027863"/>
            <a:ext cx="757023" cy="757023"/>
          </a:xfrm>
          <a:prstGeom prst="ellipse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0EBB566-DF60-4FA7-52FC-FB5F7E5300A8}"/>
              </a:ext>
            </a:extLst>
          </p:cNvPr>
          <p:cNvGrpSpPr/>
          <p:nvPr/>
        </p:nvGrpSpPr>
        <p:grpSpPr>
          <a:xfrm>
            <a:off x="2897559" y="5027863"/>
            <a:ext cx="757023" cy="757023"/>
            <a:chOff x="2679332" y="5069562"/>
            <a:chExt cx="757023" cy="757023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2C8CEFF0-9DBB-B562-8736-6541808F1530}"/>
                </a:ext>
              </a:extLst>
            </p:cNvPr>
            <p:cNvSpPr/>
            <p:nvPr/>
          </p:nvSpPr>
          <p:spPr>
            <a:xfrm rot="5400000">
              <a:off x="2679332" y="5069562"/>
              <a:ext cx="757023" cy="757023"/>
            </a:xfrm>
            <a:prstGeom prst="ellipse">
              <a:avLst/>
            </a:prstGeom>
            <a:noFill/>
            <a:ln w="57150">
              <a:solidFill>
                <a:schemeClr val="accent4">
                  <a:lumMod val="60000"/>
                  <a:lumOff val="40000"/>
                </a:schemeClr>
              </a:solidFill>
              <a:bevel/>
              <a:extLst>
                <a:ext uri="{C807C97D-BFC1-408E-A445-0C87EB9F89A2}">
                  <ask:lineSketchStyleProps xmlns:ask="http://schemas.microsoft.com/office/drawing/2018/sketchyshapes" sd="879248734">
                    <a:custGeom>
                      <a:avLst/>
                      <a:gdLst>
                        <a:gd name="connsiteX0" fmla="*/ 0 w 1064768"/>
                        <a:gd name="connsiteY0" fmla="*/ 532384 h 1064768"/>
                        <a:gd name="connsiteX1" fmla="*/ 532384 w 1064768"/>
                        <a:gd name="connsiteY1" fmla="*/ 0 h 1064768"/>
                        <a:gd name="connsiteX2" fmla="*/ 1064768 w 1064768"/>
                        <a:gd name="connsiteY2" fmla="*/ 532384 h 1064768"/>
                        <a:gd name="connsiteX3" fmla="*/ 532384 w 1064768"/>
                        <a:gd name="connsiteY3" fmla="*/ 1064768 h 1064768"/>
                        <a:gd name="connsiteX4" fmla="*/ 0 w 1064768"/>
                        <a:gd name="connsiteY4" fmla="*/ 532384 h 1064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64768" h="1064768" extrusionOk="0">
                          <a:moveTo>
                            <a:pt x="0" y="532384"/>
                          </a:moveTo>
                          <a:cubicBezTo>
                            <a:pt x="-27453" y="206073"/>
                            <a:pt x="285939" y="-17276"/>
                            <a:pt x="532384" y="0"/>
                          </a:cubicBezTo>
                          <a:cubicBezTo>
                            <a:pt x="791004" y="19894"/>
                            <a:pt x="1087616" y="231538"/>
                            <a:pt x="1064768" y="532384"/>
                          </a:cubicBezTo>
                          <a:cubicBezTo>
                            <a:pt x="1034394" y="765853"/>
                            <a:pt x="806901" y="1125480"/>
                            <a:pt x="532384" y="1064768"/>
                          </a:cubicBezTo>
                          <a:cubicBezTo>
                            <a:pt x="267471" y="1024603"/>
                            <a:pt x="79767" y="819848"/>
                            <a:pt x="0" y="53238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48C6BAF-84C4-639A-D3AB-D686C782283B}"/>
                </a:ext>
              </a:extLst>
            </p:cNvPr>
            <p:cNvSpPr txBox="1"/>
            <p:nvPr/>
          </p:nvSpPr>
          <p:spPr>
            <a:xfrm>
              <a:off x="2704766" y="5155355"/>
              <a:ext cx="72968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시작점</a:t>
              </a:r>
              <a:b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</a:b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( 4 )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" name="사각형 설명선 15">
            <a:extLst>
              <a:ext uri="{FF2B5EF4-FFF2-40B4-BE49-F238E27FC236}">
                <a16:creationId xmlns:a16="http://schemas.microsoft.com/office/drawing/2014/main" id="{31BB900F-1D49-0E86-DD28-CC2D513564B5}"/>
              </a:ext>
            </a:extLst>
          </p:cNvPr>
          <p:cNvSpPr/>
          <p:nvPr/>
        </p:nvSpPr>
        <p:spPr>
          <a:xfrm>
            <a:off x="9285296" y="3678613"/>
            <a:ext cx="2541291" cy="889689"/>
          </a:xfrm>
          <a:prstGeom prst="wedgeRectCallout">
            <a:avLst>
              <a:gd name="adj1" fmla="val -79943"/>
              <a:gd name="adj2" fmla="val 145230"/>
            </a:avLst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이걸 다르게 표현하면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2(N-1) +1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사각형 설명선 15">
            <a:extLst>
              <a:ext uri="{FF2B5EF4-FFF2-40B4-BE49-F238E27FC236}">
                <a16:creationId xmlns:a16="http://schemas.microsoft.com/office/drawing/2014/main" id="{38B7555A-2C61-570F-0D71-13E33C346616}"/>
              </a:ext>
            </a:extLst>
          </p:cNvPr>
          <p:cNvSpPr/>
          <p:nvPr/>
        </p:nvSpPr>
        <p:spPr>
          <a:xfrm>
            <a:off x="9151204" y="503897"/>
            <a:ext cx="2541291" cy="791834"/>
          </a:xfrm>
          <a:prstGeom prst="wedgeRectCallout">
            <a:avLst>
              <a:gd name="adj1" fmla="val -80273"/>
              <a:gd name="adj2" fmla="val 65754"/>
            </a:avLst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이걸 다르게 표현하면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(N-1) +1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사각형 설명선 15">
            <a:extLst>
              <a:ext uri="{FF2B5EF4-FFF2-40B4-BE49-F238E27FC236}">
                <a16:creationId xmlns:a16="http://schemas.microsoft.com/office/drawing/2014/main" id="{0E3E776D-5912-D1AA-6E1C-EF987B992A9E}"/>
              </a:ext>
            </a:extLst>
          </p:cNvPr>
          <p:cNvSpPr/>
          <p:nvPr/>
        </p:nvSpPr>
        <p:spPr>
          <a:xfrm>
            <a:off x="743474" y="3864965"/>
            <a:ext cx="2541291" cy="981655"/>
          </a:xfrm>
          <a:prstGeom prst="wedgeRectCallout">
            <a:avLst>
              <a:gd name="adj1" fmla="val 71906"/>
              <a:gd name="adj2" fmla="val 64900"/>
            </a:avLst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이걸 다르게 표현하면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3(N-1) +1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사각형 설명선 15">
            <a:extLst>
              <a:ext uri="{FF2B5EF4-FFF2-40B4-BE49-F238E27FC236}">
                <a16:creationId xmlns:a16="http://schemas.microsoft.com/office/drawing/2014/main" id="{476134C2-1D34-843D-10E0-6EB89B30DF60}"/>
              </a:ext>
            </a:extLst>
          </p:cNvPr>
          <p:cNvSpPr/>
          <p:nvPr/>
        </p:nvSpPr>
        <p:spPr>
          <a:xfrm>
            <a:off x="734779" y="508849"/>
            <a:ext cx="2541291" cy="981655"/>
          </a:xfrm>
          <a:prstGeom prst="wedgeRectCallout">
            <a:avLst>
              <a:gd name="adj1" fmla="val 71906"/>
              <a:gd name="adj2" fmla="val 64900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그럼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이것도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0(N-1) +1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5BA42275-FBA2-818F-D87F-819BE4EBE7AB}"/>
              </a:ext>
            </a:extLst>
          </p:cNvPr>
          <p:cNvSpPr/>
          <p:nvPr/>
        </p:nvSpPr>
        <p:spPr>
          <a:xfrm rot="2903095">
            <a:off x="4187049" y="1855027"/>
            <a:ext cx="760876" cy="336763"/>
          </a:xfrm>
          <a:prstGeom prst="rightArrow">
            <a:avLst>
              <a:gd name="adj1" fmla="val 50000"/>
              <a:gd name="adj2" fmla="val 122903"/>
            </a:avLst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545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F9757AA0-A879-2A96-D615-0129B640646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2692976" y="0"/>
            <a:ext cx="7163800" cy="683037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95715ACF-023B-1DF0-9E7D-77CB3036A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224" y="2012087"/>
            <a:ext cx="1133633" cy="11241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0" name="그룹 59">
            <a:extLst>
              <a:ext uri="{FF2B5EF4-FFF2-40B4-BE49-F238E27FC236}">
                <a16:creationId xmlns:a16="http://schemas.microsoft.com/office/drawing/2014/main" id="{63314274-7D18-30DE-E065-69C962CB49F3}"/>
              </a:ext>
            </a:extLst>
          </p:cNvPr>
          <p:cNvGrpSpPr/>
          <p:nvPr/>
        </p:nvGrpSpPr>
        <p:grpSpPr>
          <a:xfrm>
            <a:off x="4677252" y="1753006"/>
            <a:ext cx="2875596" cy="593170"/>
            <a:chOff x="3522809" y="816201"/>
            <a:chExt cx="4693150" cy="593170"/>
          </a:xfrm>
          <a:solidFill>
            <a:schemeClr val="bg1">
              <a:alpha val="50000"/>
            </a:schemeClr>
          </a:solidFill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4A0FB763-096E-C3F5-339E-A3B0997BC593}"/>
                </a:ext>
              </a:extLst>
            </p:cNvPr>
            <p:cNvGrpSpPr/>
            <p:nvPr/>
          </p:nvGrpSpPr>
          <p:grpSpPr>
            <a:xfrm>
              <a:off x="3522809" y="961696"/>
              <a:ext cx="4693150" cy="447675"/>
              <a:chOff x="3522809" y="961696"/>
              <a:chExt cx="4693150" cy="447675"/>
            </a:xfrm>
            <a:grpFill/>
          </p:grpSpPr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E1643FA6-6178-9A58-C87D-58A1A7809EA0}"/>
                  </a:ext>
                </a:extLst>
              </p:cNvPr>
              <p:cNvCxnSpPr/>
              <p:nvPr/>
            </p:nvCxnSpPr>
            <p:spPr>
              <a:xfrm>
                <a:off x="3522809" y="1185534"/>
                <a:ext cx="4688337" cy="0"/>
              </a:xfrm>
              <a:prstGeom prst="line">
                <a:avLst/>
              </a:prstGeom>
              <a:grpFill/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32B70A8C-0CEA-BB11-5293-DFDB91546966}"/>
                  </a:ext>
                </a:extLst>
              </p:cNvPr>
              <p:cNvCxnSpPr/>
              <p:nvPr/>
            </p:nvCxnSpPr>
            <p:spPr>
              <a:xfrm flipH="1" flipV="1">
                <a:off x="3522809" y="961696"/>
                <a:ext cx="9627" cy="447675"/>
              </a:xfrm>
              <a:prstGeom prst="line">
                <a:avLst/>
              </a:prstGeom>
              <a:grpFill/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A559A9C7-5CB1-713B-EC90-028D287D6855}"/>
                  </a:ext>
                </a:extLst>
              </p:cNvPr>
              <p:cNvCxnSpPr/>
              <p:nvPr/>
            </p:nvCxnSpPr>
            <p:spPr>
              <a:xfrm flipH="1" flipV="1">
                <a:off x="8206332" y="961696"/>
                <a:ext cx="9627" cy="447675"/>
              </a:xfrm>
              <a:prstGeom prst="line">
                <a:avLst/>
              </a:prstGeom>
              <a:grpFill/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E20A76-DCB6-C49F-D94B-66B2B19D46DE}"/>
                </a:ext>
              </a:extLst>
            </p:cNvPr>
            <p:cNvSpPr txBox="1"/>
            <p:nvPr/>
          </p:nvSpPr>
          <p:spPr>
            <a:xfrm>
              <a:off x="3569067" y="816201"/>
              <a:ext cx="455794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한 변의 길이 </a:t>
              </a:r>
              <a:r>
                <a:rPr lang="en-US" altLang="ko-KR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= N - (2 x </a:t>
              </a:r>
              <a:r>
                <a:rPr lang="ko-KR" altLang="en-US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시행횟수</a:t>
              </a:r>
              <a:r>
                <a:rPr lang="en-US" altLang="ko-KR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)</a:t>
              </a:r>
              <a:endPara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7" name="사각형 설명선 15">
            <a:extLst>
              <a:ext uri="{FF2B5EF4-FFF2-40B4-BE49-F238E27FC236}">
                <a16:creationId xmlns:a16="http://schemas.microsoft.com/office/drawing/2014/main" id="{FA5B9026-F0AE-62C2-E20F-92CB22929D17}"/>
              </a:ext>
            </a:extLst>
          </p:cNvPr>
          <p:cNvSpPr/>
          <p:nvPr/>
        </p:nvSpPr>
        <p:spPr>
          <a:xfrm>
            <a:off x="5029444" y="3549888"/>
            <a:ext cx="3089481" cy="1616749"/>
          </a:xfrm>
          <a:prstGeom prst="wedgeRectCallout">
            <a:avLst>
              <a:gd name="adj1" fmla="val -36039"/>
              <a:gd name="adj2" fmla="val -10102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결론적으로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사이클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 시행 마다</a:t>
            </a:r>
            <a:endParaRPr lang="en-US" altLang="ko-KR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시작점의 이동 가능 거리</a:t>
            </a:r>
            <a:endParaRPr lang="en-US" altLang="ko-KR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(2 x </a:t>
            </a:r>
            <a:r>
              <a:rPr lang="ko-KR" altLang="en-US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사이클 횟수</a:t>
            </a:r>
            <a:r>
              <a:rPr lang="en-US" altLang="ko-KR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dirty="0">
                <a:solidFill>
                  <a:schemeClr val="accent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만큼 감소</a:t>
            </a:r>
            <a:endParaRPr lang="en-US" altLang="ko-KR" dirty="0">
              <a:solidFill>
                <a:schemeClr val="accent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 점의 값은 </a:t>
            </a:r>
            <a:endParaRPr lang="en-US" altLang="ko-KR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4[(N-1)-(2x</a:t>
            </a:r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사이클 횟수</a:t>
            </a:r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증가</a:t>
            </a:r>
            <a:endParaRPr lang="en-US" altLang="ko-KR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02B5BD71-C6CD-0835-7375-4871842CD9E8}"/>
              </a:ext>
            </a:extLst>
          </p:cNvPr>
          <p:cNvSpPr/>
          <p:nvPr/>
        </p:nvSpPr>
        <p:spPr>
          <a:xfrm>
            <a:off x="5676268" y="2444205"/>
            <a:ext cx="897915" cy="233135"/>
          </a:xfrm>
          <a:prstGeom prst="rightArrow">
            <a:avLst>
              <a:gd name="adj1" fmla="val 50000"/>
              <a:gd name="adj2" fmla="val 122903"/>
            </a:avLst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20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636485"/>
              </p:ext>
            </p:extLst>
          </p:nvPr>
        </p:nvGraphicFramePr>
        <p:xfrm>
          <a:off x="5670469" y="520161"/>
          <a:ext cx="5760000" cy="57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36895837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88925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028392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044510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80765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778046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858044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2341394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15894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48598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2290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05640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049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8332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2348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866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601217" y="1329029"/>
            <a:ext cx="4046301" cy="1938992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N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층짜리 건물을</a:t>
            </a: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-&gt; N+1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층으로 바꾸기 위해서는</a:t>
            </a: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N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층에 있는 건물의 개수만큼 </a:t>
            </a: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덤프를 시행 해야함 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6601217" y="4308953"/>
            <a:ext cx="989556" cy="43841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119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C216947-6FDD-1590-7F86-1E658C7D3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03745"/>
              </p:ext>
            </p:extLst>
          </p:nvPr>
        </p:nvGraphicFramePr>
        <p:xfrm>
          <a:off x="6794000" y="2130672"/>
          <a:ext cx="4080125" cy="408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025">
                  <a:extLst>
                    <a:ext uri="{9D8B030D-6E8A-4147-A177-3AD203B41FA5}">
                      <a16:colId xmlns:a16="http://schemas.microsoft.com/office/drawing/2014/main" val="842293333"/>
                    </a:ext>
                  </a:extLst>
                </a:gridCol>
                <a:gridCol w="816025">
                  <a:extLst>
                    <a:ext uri="{9D8B030D-6E8A-4147-A177-3AD203B41FA5}">
                      <a16:colId xmlns:a16="http://schemas.microsoft.com/office/drawing/2014/main" val="1944489806"/>
                    </a:ext>
                  </a:extLst>
                </a:gridCol>
                <a:gridCol w="816025">
                  <a:extLst>
                    <a:ext uri="{9D8B030D-6E8A-4147-A177-3AD203B41FA5}">
                      <a16:colId xmlns:a16="http://schemas.microsoft.com/office/drawing/2014/main" val="2628340935"/>
                    </a:ext>
                  </a:extLst>
                </a:gridCol>
                <a:gridCol w="816025">
                  <a:extLst>
                    <a:ext uri="{9D8B030D-6E8A-4147-A177-3AD203B41FA5}">
                      <a16:colId xmlns:a16="http://schemas.microsoft.com/office/drawing/2014/main" val="2621622311"/>
                    </a:ext>
                  </a:extLst>
                </a:gridCol>
                <a:gridCol w="816025">
                  <a:extLst>
                    <a:ext uri="{9D8B030D-6E8A-4147-A177-3AD203B41FA5}">
                      <a16:colId xmlns:a16="http://schemas.microsoft.com/office/drawing/2014/main" val="825556631"/>
                    </a:ext>
                  </a:extLst>
                </a:gridCol>
              </a:tblGrid>
              <a:tr h="816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</a:t>
                      </a:r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2</a:t>
                      </a:r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…</a:t>
                      </a:r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1" dirty="0"/>
                        <a:t>N-1</a:t>
                      </a:r>
                      <a:endParaRPr lang="ko-KR" altLang="en-US" sz="2100" b="1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FA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N</a:t>
                      </a:r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916840"/>
                  </a:ext>
                </a:extLst>
              </a:tr>
              <a:tr h="816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/>
                        <a:t>4(N-1)</a:t>
                      </a:r>
                      <a:endParaRPr lang="ko-KR" altLang="en-US" sz="1700" b="1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N+1</a:t>
                      </a:r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595599"/>
                  </a:ext>
                </a:extLst>
              </a:tr>
              <a:tr h="816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…</a:t>
                      </a:r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…</a:t>
                      </a:r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874445"/>
                  </a:ext>
                </a:extLst>
              </a:tr>
              <a:tr h="816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3N-1</a:t>
                      </a:r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/>
                        <a:t>2(N-1)</a:t>
                      </a:r>
                      <a:endParaRPr lang="ko-KR" altLang="en-US" sz="1700" b="1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643591"/>
                  </a:ext>
                </a:extLst>
              </a:tr>
              <a:tr h="816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3N-2</a:t>
                      </a:r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/>
                        <a:t>3(N-1)</a:t>
                      </a:r>
                      <a:endParaRPr lang="ko-KR" altLang="en-US" sz="1700" b="1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…</a:t>
                      </a:r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2N</a:t>
                      </a:r>
                      <a:endParaRPr lang="ko-KR" altLang="en-US" sz="21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2N-1</a:t>
                      </a:r>
                      <a:endParaRPr lang="ko-KR" altLang="en-US" sz="1400" dirty="0"/>
                    </a:p>
                  </a:txBody>
                  <a:tcPr marL="69090" marR="69090" marT="34545" marB="34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531674"/>
                  </a:ext>
                </a:extLst>
              </a:tr>
            </a:tbl>
          </a:graphicData>
        </a:graphic>
      </p:graphicFrame>
      <p:sp>
        <p:nvSpPr>
          <p:cNvPr id="27" name="사각형 설명선 15">
            <a:extLst>
              <a:ext uri="{FF2B5EF4-FFF2-40B4-BE49-F238E27FC236}">
                <a16:creationId xmlns:a16="http://schemas.microsoft.com/office/drawing/2014/main" id="{FA5B9026-F0AE-62C2-E20F-92CB22929D17}"/>
              </a:ext>
            </a:extLst>
          </p:cNvPr>
          <p:cNvSpPr/>
          <p:nvPr/>
        </p:nvSpPr>
        <p:spPr>
          <a:xfrm>
            <a:off x="1881536" y="1717833"/>
            <a:ext cx="3300552" cy="825677"/>
          </a:xfrm>
          <a:prstGeom prst="wedgeRectCallout">
            <a:avLst>
              <a:gd name="adj1" fmla="val -20932"/>
              <a:gd name="adj2" fmla="val 3860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개수가 짝수일 경우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N//2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횟수만큼 사이클을 돌리면 끝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B802ACB7-CE66-59F5-D443-6B64E2B24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593463"/>
              </p:ext>
            </p:extLst>
          </p:nvPr>
        </p:nvGraphicFramePr>
        <p:xfrm>
          <a:off x="1776000" y="2699173"/>
          <a:ext cx="3511626" cy="3511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7906">
                  <a:extLst>
                    <a:ext uri="{9D8B030D-6E8A-4147-A177-3AD203B41FA5}">
                      <a16:colId xmlns:a16="http://schemas.microsoft.com/office/drawing/2014/main" val="3015278587"/>
                    </a:ext>
                  </a:extLst>
                </a:gridCol>
                <a:gridCol w="438953">
                  <a:extLst>
                    <a:ext uri="{9D8B030D-6E8A-4147-A177-3AD203B41FA5}">
                      <a16:colId xmlns:a16="http://schemas.microsoft.com/office/drawing/2014/main" val="244550066"/>
                    </a:ext>
                  </a:extLst>
                </a:gridCol>
                <a:gridCol w="219477">
                  <a:extLst>
                    <a:ext uri="{9D8B030D-6E8A-4147-A177-3AD203B41FA5}">
                      <a16:colId xmlns:a16="http://schemas.microsoft.com/office/drawing/2014/main" val="3020124990"/>
                    </a:ext>
                  </a:extLst>
                </a:gridCol>
                <a:gridCol w="219477">
                  <a:extLst>
                    <a:ext uri="{9D8B030D-6E8A-4147-A177-3AD203B41FA5}">
                      <a16:colId xmlns:a16="http://schemas.microsoft.com/office/drawing/2014/main" val="2968782873"/>
                    </a:ext>
                  </a:extLst>
                </a:gridCol>
                <a:gridCol w="219477">
                  <a:extLst>
                    <a:ext uri="{9D8B030D-6E8A-4147-A177-3AD203B41FA5}">
                      <a16:colId xmlns:a16="http://schemas.microsoft.com/office/drawing/2014/main" val="170151744"/>
                    </a:ext>
                  </a:extLst>
                </a:gridCol>
                <a:gridCol w="219477">
                  <a:extLst>
                    <a:ext uri="{9D8B030D-6E8A-4147-A177-3AD203B41FA5}">
                      <a16:colId xmlns:a16="http://schemas.microsoft.com/office/drawing/2014/main" val="3079943986"/>
                    </a:ext>
                  </a:extLst>
                </a:gridCol>
                <a:gridCol w="438953">
                  <a:extLst>
                    <a:ext uri="{9D8B030D-6E8A-4147-A177-3AD203B41FA5}">
                      <a16:colId xmlns:a16="http://schemas.microsoft.com/office/drawing/2014/main" val="1570080031"/>
                    </a:ext>
                  </a:extLst>
                </a:gridCol>
                <a:gridCol w="877906">
                  <a:extLst>
                    <a:ext uri="{9D8B030D-6E8A-4147-A177-3AD203B41FA5}">
                      <a16:colId xmlns:a16="http://schemas.microsoft.com/office/drawing/2014/main" val="648716648"/>
                    </a:ext>
                  </a:extLst>
                </a:gridCol>
              </a:tblGrid>
              <a:tr h="8779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..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(N-1)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(N-1)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+1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612467"/>
                  </a:ext>
                </a:extLst>
              </a:tr>
              <a:tr h="438953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4(N-1)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131794"/>
                  </a:ext>
                </a:extLst>
              </a:tr>
              <a:tr h="2194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920963"/>
                  </a:ext>
                </a:extLst>
              </a:tr>
              <a:tr h="2194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643071"/>
                  </a:ext>
                </a:extLst>
              </a:tr>
              <a:tr h="219477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2(N-1)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3259"/>
                  </a:ext>
                </a:extLst>
              </a:tr>
              <a:tr h="2194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968964"/>
                  </a:ext>
                </a:extLst>
              </a:tr>
              <a:tr h="4389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43857"/>
                  </a:ext>
                </a:extLst>
              </a:tr>
              <a:tr h="8779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3(N-1)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+1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3(N-1)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2(N-1)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+1</a:t>
                      </a:r>
                      <a:endParaRPr lang="ko-KR" altLang="en-US" sz="20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74329" marR="74329" marT="37165" marB="37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245207"/>
                  </a:ext>
                </a:extLst>
              </a:tr>
            </a:tbl>
          </a:graphicData>
        </a:graphic>
      </p:graphicFrame>
      <p:sp>
        <p:nvSpPr>
          <p:cNvPr id="7" name="사각형 설명선 15">
            <a:extLst>
              <a:ext uri="{FF2B5EF4-FFF2-40B4-BE49-F238E27FC236}">
                <a16:creationId xmlns:a16="http://schemas.microsoft.com/office/drawing/2014/main" id="{BAFD0475-6572-AED1-CF33-DC7EC33A14F6}"/>
              </a:ext>
            </a:extLst>
          </p:cNvPr>
          <p:cNvSpPr/>
          <p:nvPr/>
        </p:nvSpPr>
        <p:spPr>
          <a:xfrm>
            <a:off x="6216522" y="565042"/>
            <a:ext cx="5235080" cy="1403704"/>
          </a:xfrm>
          <a:prstGeom prst="wedgeRectCallout">
            <a:avLst>
              <a:gd name="adj1" fmla="val 2652"/>
              <a:gd name="adj2" fmla="val 168153"/>
            </a:avLst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개수가 홀수일 경우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N//2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횟수만큼 사이클을 돌리면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가운데 한 칸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즉 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list[N//2 ][N//2 ]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좌표 값이 비어 있음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거기에</a:t>
            </a:r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N x N</a:t>
            </a:r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값을 넣어주면</a:t>
            </a:r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for</a:t>
            </a:r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 하나로 코드 완결</a:t>
            </a:r>
            <a:endParaRPr lang="en-US" altLang="ko-KR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3148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F4E6426E-5A18-C3E4-6FDF-758BB814A159}"/>
              </a:ext>
            </a:extLst>
          </p:cNvPr>
          <p:cNvGrpSpPr/>
          <p:nvPr/>
        </p:nvGrpSpPr>
        <p:grpSpPr>
          <a:xfrm rot="5400000">
            <a:off x="5868685" y="4494169"/>
            <a:ext cx="954148" cy="3756738"/>
            <a:chOff x="8215958" y="1210701"/>
            <a:chExt cx="1115755" cy="3740180"/>
          </a:xfrm>
          <a:solidFill>
            <a:srgbClr val="A9D18E"/>
          </a:solidFill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FF1E0C2-C8BD-5117-61B9-A4F3AE707DE7}"/>
                </a:ext>
              </a:extLst>
            </p:cNvPr>
            <p:cNvGrpSpPr/>
            <p:nvPr/>
          </p:nvGrpSpPr>
          <p:grpSpPr>
            <a:xfrm rot="5400000">
              <a:off x="6903746" y="2522913"/>
              <a:ext cx="3740180" cy="1115755"/>
              <a:chOff x="3531198" y="92499"/>
              <a:chExt cx="3740180" cy="1115755"/>
            </a:xfrm>
            <a:grpFill/>
          </p:grpSpPr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42524694-5D36-F518-0E24-F060E9D69C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31198" y="92499"/>
                <a:ext cx="0" cy="1107586"/>
              </a:xfrm>
              <a:prstGeom prst="line">
                <a:avLst/>
              </a:prstGeom>
              <a:grpFill/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B17842C1-536B-AAF3-4BE5-5D81A57924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1378" y="100668"/>
                <a:ext cx="0" cy="1107586"/>
              </a:xfrm>
              <a:prstGeom prst="line">
                <a:avLst/>
              </a:prstGeom>
              <a:grpFill/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화살표: 오른쪽 33">
              <a:extLst>
                <a:ext uri="{FF2B5EF4-FFF2-40B4-BE49-F238E27FC236}">
                  <a16:creationId xmlns:a16="http://schemas.microsoft.com/office/drawing/2014/main" id="{4A1AB26B-64DC-4CF6-75C2-CFE02D2DDF12}"/>
                </a:ext>
              </a:extLst>
            </p:cNvPr>
            <p:cNvSpPr/>
            <p:nvPr/>
          </p:nvSpPr>
          <p:spPr>
            <a:xfrm rot="5400000">
              <a:off x="7423568" y="3363152"/>
              <a:ext cx="2762655" cy="287678"/>
            </a:xfrm>
            <a:prstGeom prst="rightArrow">
              <a:avLst>
                <a:gd name="adj1" fmla="val 50000"/>
                <a:gd name="adj2" fmla="val 146232"/>
              </a:avLst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8107355-0248-41A7-92AA-AEC60F068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184578"/>
              </p:ext>
            </p:extLst>
          </p:nvPr>
        </p:nvGraphicFramePr>
        <p:xfrm>
          <a:off x="3531198" y="1208254"/>
          <a:ext cx="4693150" cy="4693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8630">
                  <a:extLst>
                    <a:ext uri="{9D8B030D-6E8A-4147-A177-3AD203B41FA5}">
                      <a16:colId xmlns:a16="http://schemas.microsoft.com/office/drawing/2014/main" val="842293333"/>
                    </a:ext>
                  </a:extLst>
                </a:gridCol>
                <a:gridCol w="938630">
                  <a:extLst>
                    <a:ext uri="{9D8B030D-6E8A-4147-A177-3AD203B41FA5}">
                      <a16:colId xmlns:a16="http://schemas.microsoft.com/office/drawing/2014/main" val="1944489806"/>
                    </a:ext>
                  </a:extLst>
                </a:gridCol>
                <a:gridCol w="938630">
                  <a:extLst>
                    <a:ext uri="{9D8B030D-6E8A-4147-A177-3AD203B41FA5}">
                      <a16:colId xmlns:a16="http://schemas.microsoft.com/office/drawing/2014/main" val="2628340935"/>
                    </a:ext>
                  </a:extLst>
                </a:gridCol>
                <a:gridCol w="938630">
                  <a:extLst>
                    <a:ext uri="{9D8B030D-6E8A-4147-A177-3AD203B41FA5}">
                      <a16:colId xmlns:a16="http://schemas.microsoft.com/office/drawing/2014/main" val="2621622311"/>
                    </a:ext>
                  </a:extLst>
                </a:gridCol>
                <a:gridCol w="938630">
                  <a:extLst>
                    <a:ext uri="{9D8B030D-6E8A-4147-A177-3AD203B41FA5}">
                      <a16:colId xmlns:a16="http://schemas.microsoft.com/office/drawing/2014/main" val="825556631"/>
                    </a:ext>
                  </a:extLst>
                </a:gridCol>
              </a:tblGrid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N-1</a:t>
                      </a:r>
                      <a:endParaRPr lang="ko-KR" altLang="en-US" sz="2400" b="1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916840"/>
                  </a:ext>
                </a:extLst>
              </a:tr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4(N-1)</a:t>
                      </a:r>
                      <a:endParaRPr lang="ko-KR" altLang="en-US" sz="2000" b="1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/>
                        <a:t>4(N-1)</a:t>
                      </a:r>
                      <a:endParaRPr lang="ko-KR" altLang="en-US" sz="2000" b="1" dirty="0"/>
                    </a:p>
                    <a:p>
                      <a:pPr algn="ctr" latinLnBrk="1"/>
                      <a:r>
                        <a:rPr lang="en-US" altLang="ko-KR" sz="2000" dirty="0"/>
                        <a:t>+1</a:t>
                      </a:r>
                      <a:endParaRPr lang="ko-KR" altLang="en-US" sz="20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N+1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5595599"/>
                  </a:ext>
                </a:extLst>
              </a:tr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874445"/>
                  </a:ext>
                </a:extLst>
              </a:tr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3N-1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2(N-1)</a:t>
                      </a:r>
                      <a:endParaRPr lang="ko-KR" altLang="en-US" sz="2000" b="1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5643591"/>
                  </a:ext>
                </a:extLst>
              </a:tr>
              <a:tr h="93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3N-2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3(N-1)</a:t>
                      </a:r>
                      <a:endParaRPr lang="ko-KR" altLang="en-US" sz="2000" b="1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…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2N</a:t>
                      </a:r>
                      <a:endParaRPr lang="ko-KR" altLang="en-US" sz="24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2N-1</a:t>
                      </a:r>
                      <a:endParaRPr lang="ko-KR" altLang="en-US" sz="1600" dirty="0"/>
                    </a:p>
                  </a:txBody>
                  <a:tcPr marL="79471" marR="79471" marT="39735" marB="39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531674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F948E74A-2855-1C47-030F-79284668FFE9}"/>
              </a:ext>
            </a:extLst>
          </p:cNvPr>
          <p:cNvSpPr/>
          <p:nvPr/>
        </p:nvSpPr>
        <p:spPr>
          <a:xfrm>
            <a:off x="3625793" y="1307822"/>
            <a:ext cx="757023" cy="757023"/>
          </a:xfrm>
          <a:prstGeom prst="ellipse">
            <a:avLst/>
          </a:prstGeom>
          <a:noFill/>
          <a:ln w="57150">
            <a:solidFill>
              <a:srgbClr val="FF0000"/>
            </a:solidFill>
            <a:bevel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9163DD7-9B1E-DAC0-1D77-0F81763BC26D}"/>
              </a:ext>
            </a:extLst>
          </p:cNvPr>
          <p:cNvSpPr/>
          <p:nvPr/>
        </p:nvSpPr>
        <p:spPr>
          <a:xfrm>
            <a:off x="3625793" y="199573"/>
            <a:ext cx="757023" cy="757023"/>
          </a:xfrm>
          <a:prstGeom prst="ellipse">
            <a:avLst/>
          </a:prstGeom>
          <a:noFill/>
          <a:ln w="57150">
            <a:solidFill>
              <a:srgbClr val="FF0000"/>
            </a:solidFill>
            <a:bevel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C970520-5E7C-5937-33B5-AC9426E53B5C}"/>
              </a:ext>
            </a:extLst>
          </p:cNvPr>
          <p:cNvSpPr/>
          <p:nvPr/>
        </p:nvSpPr>
        <p:spPr>
          <a:xfrm>
            <a:off x="8429495" y="1306078"/>
            <a:ext cx="757023" cy="757023"/>
          </a:xfrm>
          <a:prstGeom prst="ellipse">
            <a:avLst/>
          </a:prstGeom>
          <a:noFill/>
          <a:ln w="57150">
            <a:bevel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F442D1C-3F04-8025-7188-30706692218B}"/>
              </a:ext>
            </a:extLst>
          </p:cNvPr>
          <p:cNvSpPr/>
          <p:nvPr/>
        </p:nvSpPr>
        <p:spPr>
          <a:xfrm>
            <a:off x="7391763" y="1306078"/>
            <a:ext cx="757023" cy="757023"/>
          </a:xfrm>
          <a:prstGeom prst="ellipse">
            <a:avLst/>
          </a:prstGeom>
          <a:noFill/>
          <a:ln w="57150">
            <a:bevel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4EF53C2-4DEF-729D-AA7D-1AD5DBE69684}"/>
              </a:ext>
            </a:extLst>
          </p:cNvPr>
          <p:cNvSpPr/>
          <p:nvPr/>
        </p:nvSpPr>
        <p:spPr>
          <a:xfrm>
            <a:off x="4464996" y="434245"/>
            <a:ext cx="2762655" cy="287678"/>
          </a:xfrm>
          <a:prstGeom prst="rightArrow">
            <a:avLst>
              <a:gd name="adj1" fmla="val 50000"/>
              <a:gd name="adj2" fmla="val 122903"/>
            </a:avLst>
          </a:prstGeom>
          <a:solidFill>
            <a:srgbClr val="FF7171"/>
          </a:solidFill>
          <a:ln>
            <a:solidFill>
              <a:srgbClr val="FF6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AE294B-6BD6-55A6-BD3C-B2B6D0CC42DF}"/>
              </a:ext>
            </a:extLst>
          </p:cNvPr>
          <p:cNvSpPr txBox="1"/>
          <p:nvPr/>
        </p:nvSpPr>
        <p:spPr>
          <a:xfrm>
            <a:off x="4592540" y="216827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이동 가능 거리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 ( N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- 1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8F6936-E4F3-D337-0C18-9D90F6F25EE7}"/>
              </a:ext>
            </a:extLst>
          </p:cNvPr>
          <p:cNvSpPr txBox="1"/>
          <p:nvPr/>
        </p:nvSpPr>
        <p:spPr>
          <a:xfrm>
            <a:off x="3619573" y="280085"/>
            <a:ext cx="729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시작점</a:t>
            </a:r>
            <a:b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( 1 )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FE620C-46CE-DDFE-BAC0-06A3536D88C7}"/>
              </a:ext>
            </a:extLst>
          </p:cNvPr>
          <p:cNvSpPr txBox="1"/>
          <p:nvPr/>
        </p:nvSpPr>
        <p:spPr>
          <a:xfrm>
            <a:off x="8440053" y="1399992"/>
            <a:ext cx="729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시작점</a:t>
            </a:r>
            <a:b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( 2 )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8D06944-9FB0-31C5-FB05-ECFC2918043A}"/>
              </a:ext>
            </a:extLst>
          </p:cNvPr>
          <p:cNvSpPr/>
          <p:nvPr/>
        </p:nvSpPr>
        <p:spPr>
          <a:xfrm>
            <a:off x="7391763" y="5062718"/>
            <a:ext cx="757023" cy="757023"/>
          </a:xfrm>
          <a:prstGeom prst="ellipse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1064768"/>
                      <a:gd name="connsiteY0" fmla="*/ 532384 h 1064768"/>
                      <a:gd name="connsiteX1" fmla="*/ 532384 w 1064768"/>
                      <a:gd name="connsiteY1" fmla="*/ 0 h 1064768"/>
                      <a:gd name="connsiteX2" fmla="*/ 1064768 w 1064768"/>
                      <a:gd name="connsiteY2" fmla="*/ 532384 h 1064768"/>
                      <a:gd name="connsiteX3" fmla="*/ 532384 w 1064768"/>
                      <a:gd name="connsiteY3" fmla="*/ 1064768 h 1064768"/>
                      <a:gd name="connsiteX4" fmla="*/ 0 w 1064768"/>
                      <a:gd name="connsiteY4" fmla="*/ 532384 h 1064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4768" h="1064768" extrusionOk="0">
                        <a:moveTo>
                          <a:pt x="0" y="532384"/>
                        </a:moveTo>
                        <a:cubicBezTo>
                          <a:pt x="-27453" y="206073"/>
                          <a:pt x="285939" y="-17276"/>
                          <a:pt x="532384" y="0"/>
                        </a:cubicBezTo>
                        <a:cubicBezTo>
                          <a:pt x="791004" y="19894"/>
                          <a:pt x="1087616" y="231538"/>
                          <a:pt x="1064768" y="532384"/>
                        </a:cubicBezTo>
                        <a:cubicBezTo>
                          <a:pt x="1034394" y="765853"/>
                          <a:pt x="806901" y="1125480"/>
                          <a:pt x="532384" y="1064768"/>
                        </a:cubicBezTo>
                        <a:cubicBezTo>
                          <a:pt x="267471" y="1024603"/>
                          <a:pt x="79767" y="819848"/>
                          <a:pt x="0" y="5323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EF6E26E-468A-55E9-ED62-DB540FD07916}"/>
              </a:ext>
            </a:extLst>
          </p:cNvPr>
          <p:cNvGrpSpPr/>
          <p:nvPr/>
        </p:nvGrpSpPr>
        <p:grpSpPr>
          <a:xfrm>
            <a:off x="7391763" y="5999228"/>
            <a:ext cx="757023" cy="757023"/>
            <a:chOff x="8429495" y="5062718"/>
            <a:chExt cx="757023" cy="757023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5B161F3-8921-8BC8-61B5-47846503E285}"/>
                </a:ext>
              </a:extLst>
            </p:cNvPr>
            <p:cNvSpPr/>
            <p:nvPr/>
          </p:nvSpPr>
          <p:spPr>
            <a:xfrm>
              <a:off x="8429495" y="5062718"/>
              <a:ext cx="757023" cy="757023"/>
            </a:xfrm>
            <a:prstGeom prst="ellipse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  <a:bevel/>
              <a:extLst>
                <a:ext uri="{C807C97D-BFC1-408E-A445-0C87EB9F89A2}">
                  <ask:lineSketchStyleProps xmlns:ask="http://schemas.microsoft.com/office/drawing/2018/sketchyshapes" sd="879248734">
                    <a:custGeom>
                      <a:avLst/>
                      <a:gdLst>
                        <a:gd name="connsiteX0" fmla="*/ 0 w 1064768"/>
                        <a:gd name="connsiteY0" fmla="*/ 532384 h 1064768"/>
                        <a:gd name="connsiteX1" fmla="*/ 532384 w 1064768"/>
                        <a:gd name="connsiteY1" fmla="*/ 0 h 1064768"/>
                        <a:gd name="connsiteX2" fmla="*/ 1064768 w 1064768"/>
                        <a:gd name="connsiteY2" fmla="*/ 532384 h 1064768"/>
                        <a:gd name="connsiteX3" fmla="*/ 532384 w 1064768"/>
                        <a:gd name="connsiteY3" fmla="*/ 1064768 h 1064768"/>
                        <a:gd name="connsiteX4" fmla="*/ 0 w 1064768"/>
                        <a:gd name="connsiteY4" fmla="*/ 532384 h 1064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64768" h="1064768" extrusionOk="0">
                          <a:moveTo>
                            <a:pt x="0" y="532384"/>
                          </a:moveTo>
                          <a:cubicBezTo>
                            <a:pt x="-27453" y="206073"/>
                            <a:pt x="285939" y="-17276"/>
                            <a:pt x="532384" y="0"/>
                          </a:cubicBezTo>
                          <a:cubicBezTo>
                            <a:pt x="791004" y="19894"/>
                            <a:pt x="1087616" y="231538"/>
                            <a:pt x="1064768" y="532384"/>
                          </a:cubicBezTo>
                          <a:cubicBezTo>
                            <a:pt x="1034394" y="765853"/>
                            <a:pt x="806901" y="1125480"/>
                            <a:pt x="532384" y="1064768"/>
                          </a:cubicBezTo>
                          <a:cubicBezTo>
                            <a:pt x="267471" y="1024603"/>
                            <a:pt x="79767" y="819848"/>
                            <a:pt x="0" y="53238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9325565-00C8-CA0B-59F6-B1898043F830}"/>
                </a:ext>
              </a:extLst>
            </p:cNvPr>
            <p:cNvSpPr txBox="1"/>
            <p:nvPr/>
          </p:nvSpPr>
          <p:spPr>
            <a:xfrm>
              <a:off x="8440053" y="5148243"/>
              <a:ext cx="729687" cy="646331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시작점</a:t>
              </a:r>
              <a:b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</a:b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( 3 )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1DB9E3C-0047-ED66-CDE7-58F735E7D054}"/>
              </a:ext>
            </a:extLst>
          </p:cNvPr>
          <p:cNvGrpSpPr/>
          <p:nvPr/>
        </p:nvGrpSpPr>
        <p:grpSpPr>
          <a:xfrm>
            <a:off x="3522809" y="822437"/>
            <a:ext cx="4693150" cy="586934"/>
            <a:chOff x="3531198" y="6007759"/>
            <a:chExt cx="4693150" cy="58693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7FDCD39F-E824-63A6-2DAD-B370CBB503FC}"/>
                </a:ext>
              </a:extLst>
            </p:cNvPr>
            <p:cNvGrpSpPr/>
            <p:nvPr/>
          </p:nvGrpSpPr>
          <p:grpSpPr>
            <a:xfrm>
              <a:off x="3531198" y="6147018"/>
              <a:ext cx="4693150" cy="447675"/>
              <a:chOff x="2971800" y="3357562"/>
              <a:chExt cx="6874575" cy="447675"/>
            </a:xfrm>
          </p:grpSpPr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E1643FA6-6178-9A58-C87D-58A1A7809EA0}"/>
                  </a:ext>
                </a:extLst>
              </p:cNvPr>
              <p:cNvCxnSpPr/>
              <p:nvPr/>
            </p:nvCxnSpPr>
            <p:spPr>
              <a:xfrm>
                <a:off x="2971800" y="3581400"/>
                <a:ext cx="6867525" cy="0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32B70A8C-0CEA-BB11-5293-DFDB91546966}"/>
                  </a:ext>
                </a:extLst>
              </p:cNvPr>
              <p:cNvCxnSpPr/>
              <p:nvPr/>
            </p:nvCxnSpPr>
            <p:spPr>
              <a:xfrm flipH="1" flipV="1">
                <a:off x="2971800" y="3357562"/>
                <a:ext cx="14101" cy="447675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A559A9C7-5CB1-713B-EC90-028D287D6855}"/>
                  </a:ext>
                </a:extLst>
              </p:cNvPr>
              <p:cNvCxnSpPr/>
              <p:nvPr/>
            </p:nvCxnSpPr>
            <p:spPr>
              <a:xfrm flipH="1" flipV="1">
                <a:off x="9832274" y="3357562"/>
                <a:ext cx="14101" cy="447675"/>
              </a:xfrm>
              <a:prstGeom prst="line">
                <a:avLst/>
              </a:prstGeom>
              <a:ln w="762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E20A76-DCB6-C49F-D94B-66B2B19D46DE}"/>
                </a:ext>
              </a:extLst>
            </p:cNvPr>
            <p:cNvSpPr txBox="1"/>
            <p:nvPr/>
          </p:nvSpPr>
          <p:spPr>
            <a:xfrm>
              <a:off x="5030234" y="6007759"/>
              <a:ext cx="1632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한 변의 길이 </a:t>
              </a: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= N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C65D56F-CF5C-C89F-1917-B8966D01AD6C}"/>
              </a:ext>
            </a:extLst>
          </p:cNvPr>
          <p:cNvGrpSpPr/>
          <p:nvPr/>
        </p:nvGrpSpPr>
        <p:grpSpPr>
          <a:xfrm>
            <a:off x="3531198" y="92499"/>
            <a:ext cx="3740180" cy="1115755"/>
            <a:chOff x="3531198" y="92499"/>
            <a:chExt cx="3740180" cy="1115755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096CB2E8-91EC-7C8B-F622-660AB4FB1E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1198" y="92499"/>
              <a:ext cx="0" cy="1107586"/>
            </a:xfrm>
            <a:prstGeom prst="line">
              <a:avLst/>
            </a:prstGeom>
            <a:ln w="28575">
              <a:solidFill>
                <a:srgbClr val="FF6D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1A0C780D-9380-2949-3CC7-1E5ACF42D4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1378" y="100668"/>
              <a:ext cx="0" cy="1107586"/>
            </a:xfrm>
            <a:prstGeom prst="line">
              <a:avLst/>
            </a:prstGeom>
            <a:ln w="28575">
              <a:solidFill>
                <a:srgbClr val="FF6D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D0D127C-BECD-7994-F594-6B7DFFB1A9F3}"/>
              </a:ext>
            </a:extLst>
          </p:cNvPr>
          <p:cNvGrpSpPr/>
          <p:nvPr/>
        </p:nvGrpSpPr>
        <p:grpSpPr>
          <a:xfrm>
            <a:off x="8215958" y="1210701"/>
            <a:ext cx="1115755" cy="3740180"/>
            <a:chOff x="8215958" y="1210701"/>
            <a:chExt cx="1115755" cy="3740180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C1B9709-189F-4901-B236-02D0B90C96E3}"/>
                </a:ext>
              </a:extLst>
            </p:cNvPr>
            <p:cNvGrpSpPr/>
            <p:nvPr/>
          </p:nvGrpSpPr>
          <p:grpSpPr>
            <a:xfrm rot="5400000">
              <a:off x="6903746" y="2522913"/>
              <a:ext cx="3740180" cy="1115755"/>
              <a:chOff x="3531198" y="92499"/>
              <a:chExt cx="3740180" cy="1115755"/>
            </a:xfrm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027424EA-34A7-AA5C-56AD-8991D49D78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31198" y="92499"/>
                <a:ext cx="0" cy="1107586"/>
              </a:xfrm>
              <a:prstGeom prst="line">
                <a:avLst/>
              </a:prstGeom>
              <a:ln w="28575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693910D6-48E4-22C6-23D3-FBE1549EE1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1378" y="100668"/>
                <a:ext cx="0" cy="1107586"/>
              </a:xfrm>
              <a:prstGeom prst="line">
                <a:avLst/>
              </a:prstGeom>
              <a:ln w="28575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화살표: 오른쪽 29">
              <a:extLst>
                <a:ext uri="{FF2B5EF4-FFF2-40B4-BE49-F238E27FC236}">
                  <a16:creationId xmlns:a16="http://schemas.microsoft.com/office/drawing/2014/main" id="{DD97E812-3685-3EC8-02C0-6CBAB4E041B2}"/>
                </a:ext>
              </a:extLst>
            </p:cNvPr>
            <p:cNvSpPr/>
            <p:nvPr/>
          </p:nvSpPr>
          <p:spPr>
            <a:xfrm rot="5400000">
              <a:off x="7423568" y="3363152"/>
              <a:ext cx="2762655" cy="287678"/>
            </a:xfrm>
            <a:prstGeom prst="rightArrow">
              <a:avLst>
                <a:gd name="adj1" fmla="val 50000"/>
                <a:gd name="adj2" fmla="val 146232"/>
              </a:avLst>
            </a:prstGeom>
            <a:solidFill>
              <a:srgbClr val="41719C"/>
            </a:solidFill>
            <a:ln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사각형 설명선 15">
            <a:extLst>
              <a:ext uri="{FF2B5EF4-FFF2-40B4-BE49-F238E27FC236}">
                <a16:creationId xmlns:a16="http://schemas.microsoft.com/office/drawing/2014/main" id="{3BFF403D-E373-63C2-B192-A87DE8F1BA16}"/>
              </a:ext>
            </a:extLst>
          </p:cNvPr>
          <p:cNvSpPr/>
          <p:nvPr/>
        </p:nvSpPr>
        <p:spPr>
          <a:xfrm>
            <a:off x="9052295" y="3508485"/>
            <a:ext cx="2541291" cy="981655"/>
          </a:xfrm>
          <a:prstGeom prst="wedgeRectCallout">
            <a:avLst>
              <a:gd name="adj1" fmla="val -79943"/>
              <a:gd name="adj2" fmla="val 145230"/>
            </a:avLst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이걸 다르게 표현하면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2(N-1) +1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8" name="사각형 설명선 15">
            <a:extLst>
              <a:ext uri="{FF2B5EF4-FFF2-40B4-BE49-F238E27FC236}">
                <a16:creationId xmlns:a16="http://schemas.microsoft.com/office/drawing/2014/main" id="{3E306F5B-0C53-5035-683A-D6E648ED5BE6}"/>
              </a:ext>
            </a:extLst>
          </p:cNvPr>
          <p:cNvSpPr/>
          <p:nvPr/>
        </p:nvSpPr>
        <p:spPr>
          <a:xfrm>
            <a:off x="9104322" y="416420"/>
            <a:ext cx="2541291" cy="791834"/>
          </a:xfrm>
          <a:prstGeom prst="wedgeRectCallout">
            <a:avLst>
              <a:gd name="adj1" fmla="val -80273"/>
              <a:gd name="adj2" fmla="val 65754"/>
            </a:avLst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이걸 다르게 표현하면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(N-1) +1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34BF52C-EDEA-2669-F3E9-C7D57BB82891}"/>
              </a:ext>
            </a:extLst>
          </p:cNvPr>
          <p:cNvGrpSpPr/>
          <p:nvPr/>
        </p:nvGrpSpPr>
        <p:grpSpPr>
          <a:xfrm rot="5400000">
            <a:off x="1601049" y="3130112"/>
            <a:ext cx="3756738" cy="1786894"/>
            <a:chOff x="1118843" y="3674291"/>
            <a:chExt cx="3756738" cy="1786894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ED11DF14-0130-7591-D981-31F86A8FAC68}"/>
                </a:ext>
              </a:extLst>
            </p:cNvPr>
            <p:cNvGrpSpPr/>
            <p:nvPr/>
          </p:nvGrpSpPr>
          <p:grpSpPr>
            <a:xfrm rot="5400000">
              <a:off x="2520138" y="3105742"/>
              <a:ext cx="954148" cy="3756738"/>
              <a:chOff x="8215958" y="1210701"/>
              <a:chExt cx="1115755" cy="3740180"/>
            </a:xfrm>
            <a:solidFill>
              <a:srgbClr val="A9D18E"/>
            </a:solidFill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223D0E83-CD40-BFF1-23C5-64C3A8CEC060}"/>
                  </a:ext>
                </a:extLst>
              </p:cNvPr>
              <p:cNvGrpSpPr/>
              <p:nvPr/>
            </p:nvGrpSpPr>
            <p:grpSpPr>
              <a:xfrm rot="5400000">
                <a:off x="6903746" y="2522913"/>
                <a:ext cx="3740180" cy="1115755"/>
                <a:chOff x="3531198" y="92499"/>
                <a:chExt cx="3740180" cy="1115755"/>
              </a:xfrm>
              <a:grpFill/>
            </p:grpSpPr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63360978-26F9-6508-B67F-B17D7C101E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31198" y="92499"/>
                  <a:ext cx="0" cy="1107586"/>
                </a:xfrm>
                <a:prstGeom prst="line">
                  <a:avLst/>
                </a:prstGeom>
                <a:grpFill/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C7D4F1B3-979B-B58A-3F9F-65A20C3A0A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71378" y="100668"/>
                  <a:ext cx="0" cy="1107586"/>
                </a:xfrm>
                <a:prstGeom prst="line">
                  <a:avLst/>
                </a:prstGeom>
                <a:grpFill/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화살표: 오른쪽 46">
                <a:extLst>
                  <a:ext uri="{FF2B5EF4-FFF2-40B4-BE49-F238E27FC236}">
                    <a16:creationId xmlns:a16="http://schemas.microsoft.com/office/drawing/2014/main" id="{0CF190BD-1FF9-DBB6-DD5A-69FB92607997}"/>
                  </a:ext>
                </a:extLst>
              </p:cNvPr>
              <p:cNvSpPr/>
              <p:nvPr/>
            </p:nvSpPr>
            <p:spPr>
              <a:xfrm rot="5400000">
                <a:off x="7423569" y="3363153"/>
                <a:ext cx="2762655" cy="287677"/>
              </a:xfrm>
              <a:prstGeom prst="rightArrow">
                <a:avLst>
                  <a:gd name="adj1" fmla="val 50000"/>
                  <a:gd name="adj2" fmla="val 146232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308F1A73-119F-31C5-7D7C-BF76336C5C8D}"/>
                </a:ext>
              </a:extLst>
            </p:cNvPr>
            <p:cNvSpPr/>
            <p:nvPr/>
          </p:nvSpPr>
          <p:spPr>
            <a:xfrm>
              <a:off x="4043215" y="3674291"/>
              <a:ext cx="757023" cy="757023"/>
            </a:xfrm>
            <a:prstGeom prst="ellipse">
              <a:avLst/>
            </a:prstGeom>
            <a:noFill/>
            <a:ln w="57150">
              <a:solidFill>
                <a:schemeClr val="accent4">
                  <a:lumMod val="60000"/>
                  <a:lumOff val="40000"/>
                </a:schemeClr>
              </a:solidFill>
              <a:bevel/>
              <a:extLst>
                <a:ext uri="{C807C97D-BFC1-408E-A445-0C87EB9F89A2}">
                  <ask:lineSketchStyleProps xmlns:ask="http://schemas.microsoft.com/office/drawing/2018/sketchyshapes" sd="879248734">
                    <a:custGeom>
                      <a:avLst/>
                      <a:gdLst>
                        <a:gd name="connsiteX0" fmla="*/ 0 w 1064768"/>
                        <a:gd name="connsiteY0" fmla="*/ 532384 h 1064768"/>
                        <a:gd name="connsiteX1" fmla="*/ 532384 w 1064768"/>
                        <a:gd name="connsiteY1" fmla="*/ 0 h 1064768"/>
                        <a:gd name="connsiteX2" fmla="*/ 1064768 w 1064768"/>
                        <a:gd name="connsiteY2" fmla="*/ 532384 h 1064768"/>
                        <a:gd name="connsiteX3" fmla="*/ 532384 w 1064768"/>
                        <a:gd name="connsiteY3" fmla="*/ 1064768 h 1064768"/>
                        <a:gd name="connsiteX4" fmla="*/ 0 w 1064768"/>
                        <a:gd name="connsiteY4" fmla="*/ 532384 h 10647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64768" h="1064768" extrusionOk="0">
                          <a:moveTo>
                            <a:pt x="0" y="532384"/>
                          </a:moveTo>
                          <a:cubicBezTo>
                            <a:pt x="-27453" y="206073"/>
                            <a:pt x="285939" y="-17276"/>
                            <a:pt x="532384" y="0"/>
                          </a:cubicBezTo>
                          <a:cubicBezTo>
                            <a:pt x="791004" y="19894"/>
                            <a:pt x="1087616" y="231538"/>
                            <a:pt x="1064768" y="532384"/>
                          </a:cubicBezTo>
                          <a:cubicBezTo>
                            <a:pt x="1034394" y="765853"/>
                            <a:pt x="806901" y="1125480"/>
                            <a:pt x="532384" y="1064768"/>
                          </a:cubicBezTo>
                          <a:cubicBezTo>
                            <a:pt x="267471" y="1024603"/>
                            <a:pt x="79767" y="819848"/>
                            <a:pt x="0" y="53238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C70A84C1-9050-F632-4231-883CBEA35BB5}"/>
                </a:ext>
              </a:extLst>
            </p:cNvPr>
            <p:cNvGrpSpPr/>
            <p:nvPr/>
          </p:nvGrpSpPr>
          <p:grpSpPr>
            <a:xfrm>
              <a:off x="4043215" y="4610801"/>
              <a:ext cx="757023" cy="757023"/>
              <a:chOff x="8429495" y="5062718"/>
              <a:chExt cx="757023" cy="757023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2C8CEFF0-9DBB-B562-8736-6541808F1530}"/>
                  </a:ext>
                </a:extLst>
              </p:cNvPr>
              <p:cNvSpPr/>
              <p:nvPr/>
            </p:nvSpPr>
            <p:spPr>
              <a:xfrm>
                <a:off x="8429495" y="5062718"/>
                <a:ext cx="757023" cy="757023"/>
              </a:xfrm>
              <a:prstGeom prst="ellipse">
                <a:avLst/>
              </a:prstGeom>
              <a:noFill/>
              <a:ln w="57150">
                <a:solidFill>
                  <a:schemeClr val="accent4">
                    <a:lumMod val="60000"/>
                    <a:lumOff val="40000"/>
                  </a:schemeClr>
                </a:solidFill>
                <a:bevel/>
                <a:extLst>
                  <a:ext uri="{C807C97D-BFC1-408E-A445-0C87EB9F89A2}">
                    <ask:lineSketchStyleProps xmlns:ask="http://schemas.microsoft.com/office/drawing/2018/sketchyshapes" sd="879248734">
                      <a:custGeom>
                        <a:avLst/>
                        <a:gdLst>
                          <a:gd name="connsiteX0" fmla="*/ 0 w 1064768"/>
                          <a:gd name="connsiteY0" fmla="*/ 532384 h 1064768"/>
                          <a:gd name="connsiteX1" fmla="*/ 532384 w 1064768"/>
                          <a:gd name="connsiteY1" fmla="*/ 0 h 1064768"/>
                          <a:gd name="connsiteX2" fmla="*/ 1064768 w 1064768"/>
                          <a:gd name="connsiteY2" fmla="*/ 532384 h 1064768"/>
                          <a:gd name="connsiteX3" fmla="*/ 532384 w 1064768"/>
                          <a:gd name="connsiteY3" fmla="*/ 1064768 h 1064768"/>
                          <a:gd name="connsiteX4" fmla="*/ 0 w 1064768"/>
                          <a:gd name="connsiteY4" fmla="*/ 532384 h 106476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64768" h="1064768" extrusionOk="0">
                            <a:moveTo>
                              <a:pt x="0" y="532384"/>
                            </a:moveTo>
                            <a:cubicBezTo>
                              <a:pt x="-27453" y="206073"/>
                              <a:pt x="285939" y="-17276"/>
                              <a:pt x="532384" y="0"/>
                            </a:cubicBezTo>
                            <a:cubicBezTo>
                              <a:pt x="791004" y="19894"/>
                              <a:pt x="1087616" y="231538"/>
                              <a:pt x="1064768" y="532384"/>
                            </a:cubicBezTo>
                            <a:cubicBezTo>
                              <a:pt x="1034394" y="765853"/>
                              <a:pt x="806901" y="1125480"/>
                              <a:pt x="532384" y="1064768"/>
                            </a:cubicBezTo>
                            <a:cubicBezTo>
                              <a:pt x="267471" y="1024603"/>
                              <a:pt x="79767" y="819848"/>
                              <a:pt x="0" y="532384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48C6BAF-84C4-639A-D3AB-D686C782283B}"/>
                  </a:ext>
                </a:extLst>
              </p:cNvPr>
              <p:cNvSpPr txBox="1"/>
              <p:nvPr/>
            </p:nvSpPr>
            <p:spPr>
              <a:xfrm rot="16200000">
                <a:off x="8473610" y="5106298"/>
                <a:ext cx="729687" cy="646331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시작점</a:t>
                </a:r>
                <a:br>
                  <a:rPr lang="en-US" altLang="ko-KR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</a:br>
                <a:r>
                  <a:rPr lang="en-US" altLang="ko-KR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( 4 )</a:t>
                </a:r>
                <a:endPara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sp>
        <p:nvSpPr>
          <p:cNvPr id="55" name="사각형 설명선 15">
            <a:extLst>
              <a:ext uri="{FF2B5EF4-FFF2-40B4-BE49-F238E27FC236}">
                <a16:creationId xmlns:a16="http://schemas.microsoft.com/office/drawing/2014/main" id="{3B1D7612-E9DA-320F-6711-08D7C2717E0E}"/>
              </a:ext>
            </a:extLst>
          </p:cNvPr>
          <p:cNvSpPr/>
          <p:nvPr/>
        </p:nvSpPr>
        <p:spPr>
          <a:xfrm>
            <a:off x="372187" y="3906664"/>
            <a:ext cx="2541291" cy="981655"/>
          </a:xfrm>
          <a:prstGeom prst="wedgeRectCallout">
            <a:avLst>
              <a:gd name="adj1" fmla="val 71906"/>
              <a:gd name="adj2" fmla="val 64900"/>
            </a:avLst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이걸 다르게 표현하면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3(N-1) +1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6" name="사각형 설명선 15">
            <a:extLst>
              <a:ext uri="{FF2B5EF4-FFF2-40B4-BE49-F238E27FC236}">
                <a16:creationId xmlns:a16="http://schemas.microsoft.com/office/drawing/2014/main" id="{288AF3B3-775C-F038-539D-05D584BAF414}"/>
              </a:ext>
            </a:extLst>
          </p:cNvPr>
          <p:cNvSpPr/>
          <p:nvPr/>
        </p:nvSpPr>
        <p:spPr>
          <a:xfrm>
            <a:off x="296939" y="555813"/>
            <a:ext cx="2541291" cy="981655"/>
          </a:xfrm>
          <a:prstGeom prst="wedgeRectCallout">
            <a:avLst>
              <a:gd name="adj1" fmla="val 71906"/>
              <a:gd name="adj2" fmla="val 64900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그럼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이것도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0(N-1) +1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3560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오른쪽 화살표 11">
            <a:extLst>
              <a:ext uri="{FF2B5EF4-FFF2-40B4-BE49-F238E27FC236}">
                <a16:creationId xmlns:a16="http://schemas.microsoft.com/office/drawing/2014/main" id="{2548DA01-8DC5-6599-7A8A-216DC34F8C70}"/>
              </a:ext>
            </a:extLst>
          </p:cNvPr>
          <p:cNvSpPr/>
          <p:nvPr/>
        </p:nvSpPr>
        <p:spPr>
          <a:xfrm rot="5400000">
            <a:off x="2433973" y="3481416"/>
            <a:ext cx="2825976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11">
            <a:extLst>
              <a:ext uri="{FF2B5EF4-FFF2-40B4-BE49-F238E27FC236}">
                <a16:creationId xmlns:a16="http://schemas.microsoft.com/office/drawing/2014/main" id="{1AE38C90-5263-398B-3C8B-81D60FDEBE62}"/>
              </a:ext>
            </a:extLst>
          </p:cNvPr>
          <p:cNvSpPr/>
          <p:nvPr/>
        </p:nvSpPr>
        <p:spPr>
          <a:xfrm rot="5400000">
            <a:off x="1602646" y="3125370"/>
            <a:ext cx="211388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473457"/>
              </p:ext>
            </p:extLst>
          </p:nvPr>
        </p:nvGraphicFramePr>
        <p:xfrm>
          <a:off x="1071644" y="431103"/>
          <a:ext cx="10048711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5287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1125428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1125428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1125428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1125428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1125428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1125428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  <a:gridCol w="1125428">
                  <a:extLst>
                    <a:ext uri="{9D8B030D-6E8A-4147-A177-3AD203B41FA5}">
                      <a16:colId xmlns:a16="http://schemas.microsoft.com/office/drawing/2014/main" val="2485743553"/>
                    </a:ext>
                  </a:extLst>
                </a:gridCol>
                <a:gridCol w="1125428">
                  <a:extLst>
                    <a:ext uri="{9D8B030D-6E8A-4147-A177-3AD203B41FA5}">
                      <a16:colId xmlns:a16="http://schemas.microsoft.com/office/drawing/2014/main" val="1660965723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7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9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11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15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17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968919"/>
              </p:ext>
            </p:extLst>
          </p:nvPr>
        </p:nvGraphicFramePr>
        <p:xfrm>
          <a:off x="1238849" y="3252867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716454" y="1511103"/>
            <a:ext cx="275908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내가 가진 카드 목록</a:t>
            </a:r>
            <a:endParaRPr lang="ko-KR" altLang="en-US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오른쪽 화살표 11"/>
          <p:cNvSpPr/>
          <p:nvPr/>
        </p:nvSpPr>
        <p:spPr>
          <a:xfrm rot="5400000">
            <a:off x="1150303" y="2546735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 설명선 14"/>
          <p:cNvSpPr/>
          <p:nvPr/>
        </p:nvSpPr>
        <p:spPr>
          <a:xfrm>
            <a:off x="3164652" y="3100718"/>
            <a:ext cx="5426395" cy="1323439"/>
          </a:xfrm>
          <a:prstGeom prst="wedgeRectCallout">
            <a:avLst>
              <a:gd name="adj1" fmla="val -53329"/>
              <a:gd name="adj2" fmla="val -129412"/>
            </a:avLst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재귀함수 內 </a:t>
            </a:r>
            <a:r>
              <a:rPr lang="en-US" altLang="ko-KR" sz="32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For </a:t>
            </a:r>
            <a:r>
              <a:rPr lang="ko-KR" altLang="en-US" sz="32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반복문을 통해</a:t>
            </a:r>
            <a:endParaRPr lang="en-US" altLang="ko-KR" sz="3200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앞에서 부터 하나씩 빼서 입력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80DBA7-1600-A142-E7F2-60885934EDFA}"/>
              </a:ext>
            </a:extLst>
          </p:cNvPr>
          <p:cNvSpPr txBox="1"/>
          <p:nvPr/>
        </p:nvSpPr>
        <p:spPr>
          <a:xfrm>
            <a:off x="727789" y="2977607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[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9F8CED-B163-224F-E3FF-FFA5CA4A8F47}"/>
              </a:ext>
            </a:extLst>
          </p:cNvPr>
          <p:cNvSpPr txBox="1"/>
          <p:nvPr/>
        </p:nvSpPr>
        <p:spPr>
          <a:xfrm>
            <a:off x="1950943" y="3429000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8C75857-61CE-3F48-23E0-790EEF0D3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350588"/>
              </p:ext>
            </p:extLst>
          </p:nvPr>
        </p:nvGraphicFramePr>
        <p:xfrm>
          <a:off x="1238849" y="4319470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3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6CC2B5C-CC05-EC72-8992-76AD8F34EF42}"/>
              </a:ext>
            </a:extLst>
          </p:cNvPr>
          <p:cNvSpPr txBox="1"/>
          <p:nvPr/>
        </p:nvSpPr>
        <p:spPr>
          <a:xfrm>
            <a:off x="727789" y="4044210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[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B8B66D-FEB1-84A4-15A4-8BF478BD8091}"/>
              </a:ext>
            </a:extLst>
          </p:cNvPr>
          <p:cNvSpPr txBox="1"/>
          <p:nvPr/>
        </p:nvSpPr>
        <p:spPr>
          <a:xfrm>
            <a:off x="1950943" y="4495603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1166235-3D22-E59D-6919-83D361DE1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524325"/>
              </p:ext>
            </p:extLst>
          </p:nvPr>
        </p:nvGraphicFramePr>
        <p:xfrm>
          <a:off x="1238849" y="5326600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5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86D8644-05A0-4204-63DB-E960EA0D603C}"/>
              </a:ext>
            </a:extLst>
          </p:cNvPr>
          <p:cNvSpPr txBox="1"/>
          <p:nvPr/>
        </p:nvSpPr>
        <p:spPr>
          <a:xfrm>
            <a:off x="727789" y="5051340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[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4D93A8-5C03-53D0-7080-C320EAC328D6}"/>
              </a:ext>
            </a:extLst>
          </p:cNvPr>
          <p:cNvSpPr txBox="1"/>
          <p:nvPr/>
        </p:nvSpPr>
        <p:spPr>
          <a:xfrm>
            <a:off x="1950943" y="5502733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CEA14F-2784-F4A3-CA92-E12FA8BCBAAD}"/>
              </a:ext>
            </a:extLst>
          </p:cNvPr>
          <p:cNvSpPr txBox="1"/>
          <p:nvPr/>
        </p:nvSpPr>
        <p:spPr>
          <a:xfrm>
            <a:off x="1463599" y="5720032"/>
            <a:ext cx="314510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CB92A1-4A0A-53B6-4F20-93A755066960}"/>
              </a:ext>
            </a:extLst>
          </p:cNvPr>
          <p:cNvSpPr txBox="1"/>
          <p:nvPr/>
        </p:nvSpPr>
        <p:spPr>
          <a:xfrm>
            <a:off x="1463599" y="5918231"/>
            <a:ext cx="314510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5C6323-D698-76BF-41E8-14926B1AB73C}"/>
              </a:ext>
            </a:extLst>
          </p:cNvPr>
          <p:cNvSpPr txBox="1"/>
          <p:nvPr/>
        </p:nvSpPr>
        <p:spPr>
          <a:xfrm>
            <a:off x="1463599" y="6102965"/>
            <a:ext cx="314510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9154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865804"/>
              </p:ext>
            </p:extLst>
          </p:nvPr>
        </p:nvGraphicFramePr>
        <p:xfrm>
          <a:off x="3031208" y="229767"/>
          <a:ext cx="6129579" cy="6587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611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485743553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1660965723"/>
                    </a:ext>
                  </a:extLst>
                </a:gridCol>
              </a:tblGrid>
              <a:tr h="6587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7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9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11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13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15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17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716452" y="875530"/>
            <a:ext cx="275908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내가 가진 카드 목록</a:t>
            </a:r>
            <a:endParaRPr lang="ko-KR" altLang="en-US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157D1FD-9B0C-DEF8-5A76-756B92B2A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509594"/>
              </p:ext>
            </p:extLst>
          </p:nvPr>
        </p:nvGraphicFramePr>
        <p:xfrm>
          <a:off x="3031210" y="1816111"/>
          <a:ext cx="6129579" cy="6587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611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485743553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1660965723"/>
                    </a:ext>
                  </a:extLst>
                </a:gridCol>
              </a:tblGrid>
              <a:tr h="6587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X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7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9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11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13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15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17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DA7CBFA-AF26-3BD2-1CF3-4C67EA8FC363}"/>
              </a:ext>
            </a:extLst>
          </p:cNvPr>
          <p:cNvSpPr txBox="1"/>
          <p:nvPr/>
        </p:nvSpPr>
        <p:spPr>
          <a:xfrm>
            <a:off x="4716452" y="2498578"/>
            <a:ext cx="275107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뽑고 남은 카드 목록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사각형 설명선 14"/>
          <p:cNvSpPr/>
          <p:nvPr/>
        </p:nvSpPr>
        <p:spPr>
          <a:xfrm>
            <a:off x="3762161" y="4312356"/>
            <a:ext cx="7379623" cy="1028499"/>
          </a:xfrm>
          <a:prstGeom prst="wedgeRectCallout">
            <a:avLst>
              <a:gd name="adj1" fmla="val -46549"/>
              <a:gd name="adj2" fmla="val -214963"/>
            </a:avLst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첫 원소를 뺀 각 리스트를 입력 받은</a:t>
            </a:r>
            <a:r>
              <a:rPr lang="en-US" altLang="ko-KR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재귀함수</a:t>
            </a:r>
            <a:r>
              <a:rPr lang="en-US" altLang="ko-KR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원본 리스트와 비교해서 이미 있는 것을 제외한 다른 것들을 입력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4424F4-C61F-6B3B-0D2E-1280ADD5D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73443"/>
              </p:ext>
            </p:extLst>
          </p:nvPr>
        </p:nvGraphicFramePr>
        <p:xfrm>
          <a:off x="902419" y="277383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2176B23-23D2-3F81-867B-5BDE87E731FC}"/>
              </a:ext>
            </a:extLst>
          </p:cNvPr>
          <p:cNvSpPr txBox="1"/>
          <p:nvPr/>
        </p:nvSpPr>
        <p:spPr>
          <a:xfrm>
            <a:off x="391359" y="2498578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[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0AC7B1-55D0-139C-44BC-CC862DF8D0F0}"/>
              </a:ext>
            </a:extLst>
          </p:cNvPr>
          <p:cNvSpPr txBox="1"/>
          <p:nvPr/>
        </p:nvSpPr>
        <p:spPr>
          <a:xfrm>
            <a:off x="1614513" y="294997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오른쪽 화살표 11">
            <a:extLst>
              <a:ext uri="{FF2B5EF4-FFF2-40B4-BE49-F238E27FC236}">
                <a16:creationId xmlns:a16="http://schemas.microsoft.com/office/drawing/2014/main" id="{7A167C84-B1BF-2392-3CC9-CE64CAFCDAF5}"/>
              </a:ext>
            </a:extLst>
          </p:cNvPr>
          <p:cNvSpPr/>
          <p:nvPr/>
        </p:nvSpPr>
        <p:spPr>
          <a:xfrm rot="5400000">
            <a:off x="2918718" y="1217914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5C0F50B-FA44-660F-7B57-CBA3FA2AB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105690"/>
              </p:ext>
            </p:extLst>
          </p:nvPr>
        </p:nvGraphicFramePr>
        <p:xfrm>
          <a:off x="902419" y="3864341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283CC1A-87F4-A055-1F90-0D1B3ED21DB0}"/>
              </a:ext>
            </a:extLst>
          </p:cNvPr>
          <p:cNvSpPr txBox="1"/>
          <p:nvPr/>
        </p:nvSpPr>
        <p:spPr>
          <a:xfrm>
            <a:off x="391359" y="3589081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[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30733A-CFC1-285C-8B96-A301935FF3DE}"/>
              </a:ext>
            </a:extLst>
          </p:cNvPr>
          <p:cNvSpPr txBox="1"/>
          <p:nvPr/>
        </p:nvSpPr>
        <p:spPr>
          <a:xfrm>
            <a:off x="1614513" y="4040474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FE169B4-267B-DE04-9257-A5357454E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276995"/>
              </p:ext>
            </p:extLst>
          </p:nvPr>
        </p:nvGraphicFramePr>
        <p:xfrm>
          <a:off x="902419" y="502782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8C1B01F-071D-A9C7-CC6A-34939BF52475}"/>
              </a:ext>
            </a:extLst>
          </p:cNvPr>
          <p:cNvSpPr txBox="1"/>
          <p:nvPr/>
        </p:nvSpPr>
        <p:spPr>
          <a:xfrm>
            <a:off x="391359" y="4752568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[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621F0F-7618-E436-DBAB-45017768B83A}"/>
              </a:ext>
            </a:extLst>
          </p:cNvPr>
          <p:cNvSpPr txBox="1"/>
          <p:nvPr/>
        </p:nvSpPr>
        <p:spPr>
          <a:xfrm>
            <a:off x="1614513" y="520396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116BCE-1DB2-15D9-DFC7-5ED4F4301C0B}"/>
              </a:ext>
            </a:extLst>
          </p:cNvPr>
          <p:cNvSpPr txBox="1"/>
          <p:nvPr/>
        </p:nvSpPr>
        <p:spPr>
          <a:xfrm>
            <a:off x="2201794" y="5448163"/>
            <a:ext cx="314510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179CC5-94ED-74C3-DA15-5D758E847326}"/>
              </a:ext>
            </a:extLst>
          </p:cNvPr>
          <p:cNvSpPr txBox="1"/>
          <p:nvPr/>
        </p:nvSpPr>
        <p:spPr>
          <a:xfrm>
            <a:off x="2201794" y="5659152"/>
            <a:ext cx="314510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ED6A53-BC80-93B8-B26C-64E8E44835E2}"/>
              </a:ext>
            </a:extLst>
          </p:cNvPr>
          <p:cNvSpPr txBox="1"/>
          <p:nvPr/>
        </p:nvSpPr>
        <p:spPr>
          <a:xfrm>
            <a:off x="2201794" y="5843886"/>
            <a:ext cx="314510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8A618BF3-4AF3-1B82-E493-DC7AFB855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097795"/>
              </p:ext>
            </p:extLst>
          </p:nvPr>
        </p:nvGraphicFramePr>
        <p:xfrm>
          <a:off x="2003002" y="2776595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3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92EDFD3-09E0-CE3A-51A1-FE61F15A1FF5}"/>
              </a:ext>
            </a:extLst>
          </p:cNvPr>
          <p:cNvSpPr txBox="1"/>
          <p:nvPr/>
        </p:nvSpPr>
        <p:spPr>
          <a:xfrm>
            <a:off x="2715096" y="2952728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F4CCE488-5998-3A3E-9778-6EDDBCD3C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679235"/>
              </p:ext>
            </p:extLst>
          </p:nvPr>
        </p:nvGraphicFramePr>
        <p:xfrm>
          <a:off x="2003002" y="3864341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5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8A9AB629-BBF1-EED4-4B2B-D2A45A2DAED7}"/>
              </a:ext>
            </a:extLst>
          </p:cNvPr>
          <p:cNvSpPr txBox="1"/>
          <p:nvPr/>
        </p:nvSpPr>
        <p:spPr>
          <a:xfrm>
            <a:off x="2715096" y="4040474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2C0B4DEC-B4FF-2D9C-26CA-3563C7DA8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260645"/>
              </p:ext>
            </p:extLst>
          </p:nvPr>
        </p:nvGraphicFramePr>
        <p:xfrm>
          <a:off x="2003002" y="5018485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7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1DB98E44-C557-AA69-2CFC-6D303C7D23EC}"/>
              </a:ext>
            </a:extLst>
          </p:cNvPr>
          <p:cNvSpPr txBox="1"/>
          <p:nvPr/>
        </p:nvSpPr>
        <p:spPr>
          <a:xfrm>
            <a:off x="2715096" y="5194618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9960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화살표: 위쪽/아래쪽 72">
            <a:extLst>
              <a:ext uri="{FF2B5EF4-FFF2-40B4-BE49-F238E27FC236}">
                <a16:creationId xmlns:a16="http://schemas.microsoft.com/office/drawing/2014/main" id="{55FEE278-B2F8-482C-BD63-1C77566D1A5E}"/>
              </a:ext>
            </a:extLst>
          </p:cNvPr>
          <p:cNvSpPr/>
          <p:nvPr/>
        </p:nvSpPr>
        <p:spPr>
          <a:xfrm>
            <a:off x="5603904" y="3672481"/>
            <a:ext cx="220671" cy="1446549"/>
          </a:xfrm>
          <a:prstGeom prst="upDownArrow">
            <a:avLst>
              <a:gd name="adj1" fmla="val 59563"/>
              <a:gd name="adj2" fmla="val 95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420306"/>
              </p:ext>
            </p:extLst>
          </p:nvPr>
        </p:nvGraphicFramePr>
        <p:xfrm>
          <a:off x="3031208" y="229767"/>
          <a:ext cx="6129579" cy="6587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611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485743553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1660965723"/>
                    </a:ext>
                  </a:extLst>
                </a:gridCol>
              </a:tblGrid>
              <a:tr h="6587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7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9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11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13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15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F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17</a:t>
                      </a:r>
                      <a:endParaRPr lang="ko-KR" altLang="en-US" sz="20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263285" y="297550"/>
            <a:ext cx="275908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내가 가진 카드 목록</a:t>
            </a:r>
            <a:endParaRPr lang="ko-KR" altLang="en-US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A7CBFA-AF26-3BD2-1CF3-4C67EA8FC363}"/>
              </a:ext>
            </a:extLst>
          </p:cNvPr>
          <p:cNvSpPr txBox="1"/>
          <p:nvPr/>
        </p:nvSpPr>
        <p:spPr>
          <a:xfrm>
            <a:off x="9271300" y="1883894"/>
            <a:ext cx="275107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뽑고 남은 카드 목록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4424F4-C61F-6B3B-0D2E-1280ADD5D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301837"/>
              </p:ext>
            </p:extLst>
          </p:nvPr>
        </p:nvGraphicFramePr>
        <p:xfrm>
          <a:off x="902419" y="277383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3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2176B23-23D2-3F81-867B-5BDE87E731FC}"/>
              </a:ext>
            </a:extLst>
          </p:cNvPr>
          <p:cNvSpPr txBox="1"/>
          <p:nvPr/>
        </p:nvSpPr>
        <p:spPr>
          <a:xfrm>
            <a:off x="391359" y="2498578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[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0AC7B1-55D0-139C-44BC-CC862DF8D0F0}"/>
              </a:ext>
            </a:extLst>
          </p:cNvPr>
          <p:cNvSpPr txBox="1"/>
          <p:nvPr/>
        </p:nvSpPr>
        <p:spPr>
          <a:xfrm>
            <a:off x="1614513" y="294997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오른쪽 화살표 11">
            <a:extLst>
              <a:ext uri="{FF2B5EF4-FFF2-40B4-BE49-F238E27FC236}">
                <a16:creationId xmlns:a16="http://schemas.microsoft.com/office/drawing/2014/main" id="{7A167C84-B1BF-2392-3CC9-CE64CAFCDAF5}"/>
              </a:ext>
            </a:extLst>
          </p:cNvPr>
          <p:cNvSpPr/>
          <p:nvPr/>
        </p:nvSpPr>
        <p:spPr>
          <a:xfrm rot="5400000">
            <a:off x="3581449" y="1227864"/>
            <a:ext cx="855690" cy="274320"/>
          </a:xfrm>
          <a:custGeom>
            <a:avLst/>
            <a:gdLst>
              <a:gd name="connsiteX0" fmla="*/ 0 w 855690"/>
              <a:gd name="connsiteY0" fmla="*/ 68580 h 274320"/>
              <a:gd name="connsiteX1" fmla="*/ 314084 w 855690"/>
              <a:gd name="connsiteY1" fmla="*/ 68580 h 274320"/>
              <a:gd name="connsiteX2" fmla="*/ 604007 w 855690"/>
              <a:gd name="connsiteY2" fmla="*/ 68580 h 274320"/>
              <a:gd name="connsiteX3" fmla="*/ 604007 w 855690"/>
              <a:gd name="connsiteY3" fmla="*/ 0 h 274320"/>
              <a:gd name="connsiteX4" fmla="*/ 855690 w 855690"/>
              <a:gd name="connsiteY4" fmla="*/ 137160 h 274320"/>
              <a:gd name="connsiteX5" fmla="*/ 604007 w 855690"/>
              <a:gd name="connsiteY5" fmla="*/ 274320 h 274320"/>
              <a:gd name="connsiteX6" fmla="*/ 604007 w 855690"/>
              <a:gd name="connsiteY6" fmla="*/ 205740 h 274320"/>
              <a:gd name="connsiteX7" fmla="*/ 314084 w 855690"/>
              <a:gd name="connsiteY7" fmla="*/ 205740 h 274320"/>
              <a:gd name="connsiteX8" fmla="*/ 0 w 855690"/>
              <a:gd name="connsiteY8" fmla="*/ 205740 h 274320"/>
              <a:gd name="connsiteX9" fmla="*/ 0 w 855690"/>
              <a:gd name="connsiteY9" fmla="*/ 6858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5690" h="274320" fill="none" extrusionOk="0">
                <a:moveTo>
                  <a:pt x="0" y="68580"/>
                </a:moveTo>
                <a:cubicBezTo>
                  <a:pt x="121796" y="32380"/>
                  <a:pt x="172514" y="82641"/>
                  <a:pt x="314084" y="68580"/>
                </a:cubicBezTo>
                <a:cubicBezTo>
                  <a:pt x="455654" y="54519"/>
                  <a:pt x="510595" y="94587"/>
                  <a:pt x="604007" y="68580"/>
                </a:cubicBezTo>
                <a:cubicBezTo>
                  <a:pt x="596034" y="53212"/>
                  <a:pt x="607959" y="22712"/>
                  <a:pt x="604007" y="0"/>
                </a:cubicBezTo>
                <a:cubicBezTo>
                  <a:pt x="660532" y="22410"/>
                  <a:pt x="766359" y="123295"/>
                  <a:pt x="855690" y="137160"/>
                </a:cubicBezTo>
                <a:cubicBezTo>
                  <a:pt x="802403" y="169994"/>
                  <a:pt x="687289" y="223121"/>
                  <a:pt x="604007" y="274320"/>
                </a:cubicBezTo>
                <a:cubicBezTo>
                  <a:pt x="597205" y="241128"/>
                  <a:pt x="609407" y="224193"/>
                  <a:pt x="604007" y="205740"/>
                </a:cubicBezTo>
                <a:cubicBezTo>
                  <a:pt x="540762" y="208768"/>
                  <a:pt x="397067" y="198890"/>
                  <a:pt x="314084" y="205740"/>
                </a:cubicBezTo>
                <a:cubicBezTo>
                  <a:pt x="231101" y="212590"/>
                  <a:pt x="76662" y="169010"/>
                  <a:pt x="0" y="205740"/>
                </a:cubicBezTo>
                <a:cubicBezTo>
                  <a:pt x="-6821" y="158472"/>
                  <a:pt x="14314" y="111376"/>
                  <a:pt x="0" y="68580"/>
                </a:cubicBezTo>
                <a:close/>
              </a:path>
              <a:path w="855690" h="274320" stroke="0" extrusionOk="0">
                <a:moveTo>
                  <a:pt x="0" y="68580"/>
                </a:moveTo>
                <a:cubicBezTo>
                  <a:pt x="127429" y="44796"/>
                  <a:pt x="188170" y="76904"/>
                  <a:pt x="289923" y="68580"/>
                </a:cubicBezTo>
                <a:cubicBezTo>
                  <a:pt x="391676" y="60256"/>
                  <a:pt x="460830" y="71135"/>
                  <a:pt x="604007" y="68580"/>
                </a:cubicBezTo>
                <a:cubicBezTo>
                  <a:pt x="600820" y="54029"/>
                  <a:pt x="611386" y="32034"/>
                  <a:pt x="604007" y="0"/>
                </a:cubicBezTo>
                <a:cubicBezTo>
                  <a:pt x="689880" y="44332"/>
                  <a:pt x="750581" y="103173"/>
                  <a:pt x="855690" y="137160"/>
                </a:cubicBezTo>
                <a:cubicBezTo>
                  <a:pt x="804190" y="194223"/>
                  <a:pt x="681014" y="197612"/>
                  <a:pt x="604007" y="274320"/>
                </a:cubicBezTo>
                <a:cubicBezTo>
                  <a:pt x="597197" y="244730"/>
                  <a:pt x="608274" y="231101"/>
                  <a:pt x="604007" y="205740"/>
                </a:cubicBezTo>
                <a:cubicBezTo>
                  <a:pt x="537138" y="212829"/>
                  <a:pt x="407045" y="177110"/>
                  <a:pt x="308044" y="205740"/>
                </a:cubicBezTo>
                <a:cubicBezTo>
                  <a:pt x="209043" y="234370"/>
                  <a:pt x="135306" y="188300"/>
                  <a:pt x="0" y="205740"/>
                </a:cubicBezTo>
                <a:cubicBezTo>
                  <a:pt x="-5054" y="159222"/>
                  <a:pt x="11383" y="129511"/>
                  <a:pt x="0" y="68580"/>
                </a:cubicBezTo>
                <a:close/>
              </a:path>
            </a:pathLst>
          </a:custGeom>
          <a:solidFill>
            <a:srgbClr val="FF9B9B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705122910">
                  <a:prstGeom prst="rightArrow">
                    <a:avLst>
                      <a:gd name="adj1" fmla="val 50000"/>
                      <a:gd name="adj2" fmla="val 91748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5C0F50B-FA44-660F-7B57-CBA3FA2AB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663506"/>
              </p:ext>
            </p:extLst>
          </p:nvPr>
        </p:nvGraphicFramePr>
        <p:xfrm>
          <a:off x="3117426" y="277383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F30733A-CFC1-285C-8B96-A301935FF3DE}"/>
              </a:ext>
            </a:extLst>
          </p:cNvPr>
          <p:cNvSpPr txBox="1"/>
          <p:nvPr/>
        </p:nvSpPr>
        <p:spPr>
          <a:xfrm>
            <a:off x="3829520" y="294997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8A618BF3-4AF3-1B82-E493-DC7AFB855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381753"/>
              </p:ext>
            </p:extLst>
          </p:nvPr>
        </p:nvGraphicFramePr>
        <p:xfrm>
          <a:off x="2003002" y="2776595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9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92EDFD3-09E0-CE3A-51A1-FE61F15A1FF5}"/>
              </a:ext>
            </a:extLst>
          </p:cNvPr>
          <p:cNvSpPr txBox="1"/>
          <p:nvPr/>
        </p:nvSpPr>
        <p:spPr>
          <a:xfrm>
            <a:off x="2715096" y="2952728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F4CCE488-5998-3A3E-9778-6EDDBCD3C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93557"/>
              </p:ext>
            </p:extLst>
          </p:nvPr>
        </p:nvGraphicFramePr>
        <p:xfrm>
          <a:off x="4218009" y="277383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5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8A9AB629-BBF1-EED4-4B2B-D2A45A2DAED7}"/>
              </a:ext>
            </a:extLst>
          </p:cNvPr>
          <p:cNvSpPr txBox="1"/>
          <p:nvPr/>
        </p:nvSpPr>
        <p:spPr>
          <a:xfrm>
            <a:off x="4930103" y="294997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59A58A-C7ED-D23A-D517-CD9C4F3A0927}"/>
              </a:ext>
            </a:extLst>
          </p:cNvPr>
          <p:cNvSpPr txBox="1"/>
          <p:nvPr/>
        </p:nvSpPr>
        <p:spPr>
          <a:xfrm>
            <a:off x="367536" y="683565"/>
            <a:ext cx="2302233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예시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첫 시도에서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뽑고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이후 쭉쭉 진행한 </a:t>
            </a:r>
            <a:b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많은 결과들 중 한 가지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오른쪽 화살표 11">
            <a:extLst>
              <a:ext uri="{FF2B5EF4-FFF2-40B4-BE49-F238E27FC236}">
                <a16:creationId xmlns:a16="http://schemas.microsoft.com/office/drawing/2014/main" id="{7CC1C00F-005E-BDB3-DF3E-77567AA29DA3}"/>
              </a:ext>
            </a:extLst>
          </p:cNvPr>
          <p:cNvSpPr/>
          <p:nvPr/>
        </p:nvSpPr>
        <p:spPr>
          <a:xfrm rot="5400000">
            <a:off x="5668152" y="1227864"/>
            <a:ext cx="855690" cy="274320"/>
          </a:xfrm>
          <a:custGeom>
            <a:avLst/>
            <a:gdLst>
              <a:gd name="connsiteX0" fmla="*/ 0 w 855690"/>
              <a:gd name="connsiteY0" fmla="*/ 68580 h 274320"/>
              <a:gd name="connsiteX1" fmla="*/ 295963 w 855690"/>
              <a:gd name="connsiteY1" fmla="*/ 68580 h 274320"/>
              <a:gd name="connsiteX2" fmla="*/ 604007 w 855690"/>
              <a:gd name="connsiteY2" fmla="*/ 68580 h 274320"/>
              <a:gd name="connsiteX3" fmla="*/ 604007 w 855690"/>
              <a:gd name="connsiteY3" fmla="*/ 0 h 274320"/>
              <a:gd name="connsiteX4" fmla="*/ 855690 w 855690"/>
              <a:gd name="connsiteY4" fmla="*/ 137160 h 274320"/>
              <a:gd name="connsiteX5" fmla="*/ 604007 w 855690"/>
              <a:gd name="connsiteY5" fmla="*/ 274320 h 274320"/>
              <a:gd name="connsiteX6" fmla="*/ 604007 w 855690"/>
              <a:gd name="connsiteY6" fmla="*/ 205740 h 274320"/>
              <a:gd name="connsiteX7" fmla="*/ 320124 w 855690"/>
              <a:gd name="connsiteY7" fmla="*/ 205740 h 274320"/>
              <a:gd name="connsiteX8" fmla="*/ 0 w 855690"/>
              <a:gd name="connsiteY8" fmla="*/ 205740 h 274320"/>
              <a:gd name="connsiteX9" fmla="*/ 0 w 855690"/>
              <a:gd name="connsiteY9" fmla="*/ 6858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5690" h="274320" fill="none" extrusionOk="0">
                <a:moveTo>
                  <a:pt x="0" y="68580"/>
                </a:moveTo>
                <a:cubicBezTo>
                  <a:pt x="111088" y="40687"/>
                  <a:pt x="188668" y="98087"/>
                  <a:pt x="295963" y="68580"/>
                </a:cubicBezTo>
                <a:cubicBezTo>
                  <a:pt x="403258" y="39073"/>
                  <a:pt x="461318" y="81069"/>
                  <a:pt x="604007" y="68580"/>
                </a:cubicBezTo>
                <a:cubicBezTo>
                  <a:pt x="601831" y="37410"/>
                  <a:pt x="604753" y="26922"/>
                  <a:pt x="604007" y="0"/>
                </a:cubicBezTo>
                <a:cubicBezTo>
                  <a:pt x="671564" y="8153"/>
                  <a:pt x="771897" y="95325"/>
                  <a:pt x="855690" y="137160"/>
                </a:cubicBezTo>
                <a:cubicBezTo>
                  <a:pt x="734618" y="205247"/>
                  <a:pt x="674198" y="231081"/>
                  <a:pt x="604007" y="274320"/>
                </a:cubicBezTo>
                <a:cubicBezTo>
                  <a:pt x="601171" y="245222"/>
                  <a:pt x="609413" y="226623"/>
                  <a:pt x="604007" y="205740"/>
                </a:cubicBezTo>
                <a:cubicBezTo>
                  <a:pt x="471127" y="228248"/>
                  <a:pt x="418156" y="200880"/>
                  <a:pt x="320124" y="205740"/>
                </a:cubicBezTo>
                <a:cubicBezTo>
                  <a:pt x="222092" y="210600"/>
                  <a:pt x="138286" y="192030"/>
                  <a:pt x="0" y="205740"/>
                </a:cubicBezTo>
                <a:cubicBezTo>
                  <a:pt x="-14839" y="143358"/>
                  <a:pt x="1217" y="104128"/>
                  <a:pt x="0" y="68580"/>
                </a:cubicBezTo>
                <a:close/>
              </a:path>
              <a:path w="855690" h="274320" stroke="0" extrusionOk="0">
                <a:moveTo>
                  <a:pt x="0" y="68580"/>
                </a:moveTo>
                <a:cubicBezTo>
                  <a:pt x="99387" y="61177"/>
                  <a:pt x="155787" y="94009"/>
                  <a:pt x="289923" y="68580"/>
                </a:cubicBezTo>
                <a:cubicBezTo>
                  <a:pt x="424059" y="43151"/>
                  <a:pt x="471560" y="74777"/>
                  <a:pt x="604007" y="68580"/>
                </a:cubicBezTo>
                <a:cubicBezTo>
                  <a:pt x="603476" y="39617"/>
                  <a:pt x="605302" y="33756"/>
                  <a:pt x="604007" y="0"/>
                </a:cubicBezTo>
                <a:cubicBezTo>
                  <a:pt x="681425" y="12921"/>
                  <a:pt x="762476" y="120159"/>
                  <a:pt x="855690" y="137160"/>
                </a:cubicBezTo>
                <a:cubicBezTo>
                  <a:pt x="794091" y="176056"/>
                  <a:pt x="669932" y="229938"/>
                  <a:pt x="604007" y="274320"/>
                </a:cubicBezTo>
                <a:cubicBezTo>
                  <a:pt x="600468" y="260161"/>
                  <a:pt x="607387" y="238210"/>
                  <a:pt x="604007" y="205740"/>
                </a:cubicBezTo>
                <a:cubicBezTo>
                  <a:pt x="461661" y="217188"/>
                  <a:pt x="444575" y="185899"/>
                  <a:pt x="308044" y="205740"/>
                </a:cubicBezTo>
                <a:cubicBezTo>
                  <a:pt x="171513" y="225581"/>
                  <a:pt x="140734" y="179679"/>
                  <a:pt x="0" y="205740"/>
                </a:cubicBezTo>
                <a:cubicBezTo>
                  <a:pt x="-2890" y="138096"/>
                  <a:pt x="2645" y="130573"/>
                  <a:pt x="0" y="68580"/>
                </a:cubicBezTo>
                <a:close/>
              </a:path>
            </a:pathLst>
          </a:custGeom>
          <a:solidFill>
            <a:srgbClr val="FF9B9B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170629621">
                  <a:prstGeom prst="rightArrow">
                    <a:avLst>
                      <a:gd name="adj1" fmla="val 50000"/>
                      <a:gd name="adj2" fmla="val 91748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FE40E9-59DF-E892-2AC3-AF54F5E0F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767004"/>
              </p:ext>
            </p:extLst>
          </p:nvPr>
        </p:nvGraphicFramePr>
        <p:xfrm>
          <a:off x="5318592" y="277383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11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12186EF-0C36-ABC4-225C-2DF90FEFF6D8}"/>
              </a:ext>
            </a:extLst>
          </p:cNvPr>
          <p:cNvSpPr txBox="1"/>
          <p:nvPr/>
        </p:nvSpPr>
        <p:spPr>
          <a:xfrm>
            <a:off x="6030686" y="294997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4A472DA2-004E-7848-448D-468D65754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611052"/>
              </p:ext>
            </p:extLst>
          </p:nvPr>
        </p:nvGraphicFramePr>
        <p:xfrm>
          <a:off x="7533599" y="277383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7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A5279EE2-2C9F-F02F-88B5-AAE6B48A0ED1}"/>
              </a:ext>
            </a:extLst>
          </p:cNvPr>
          <p:cNvSpPr txBox="1"/>
          <p:nvPr/>
        </p:nvSpPr>
        <p:spPr>
          <a:xfrm>
            <a:off x="8245693" y="294997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0EAACD8C-7E65-7E9F-A063-B027DD216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128656"/>
              </p:ext>
            </p:extLst>
          </p:nvPr>
        </p:nvGraphicFramePr>
        <p:xfrm>
          <a:off x="6419175" y="2776595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13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6A14416B-906F-03A7-DAAA-E863B08CC9A8}"/>
              </a:ext>
            </a:extLst>
          </p:cNvPr>
          <p:cNvSpPr txBox="1"/>
          <p:nvPr/>
        </p:nvSpPr>
        <p:spPr>
          <a:xfrm>
            <a:off x="7131269" y="2952728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4CFE7C14-BC02-20A2-FB10-01A0708BA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357950"/>
              </p:ext>
            </p:extLst>
          </p:nvPr>
        </p:nvGraphicFramePr>
        <p:xfrm>
          <a:off x="8634182" y="277383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17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A6C4EE80-9378-B754-7B12-C594B65B8CD8}"/>
              </a:ext>
            </a:extLst>
          </p:cNvPr>
          <p:cNvSpPr txBox="1"/>
          <p:nvPr/>
        </p:nvSpPr>
        <p:spPr>
          <a:xfrm>
            <a:off x="9346276" y="294997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C999660B-D59B-84A0-711C-4F5A8E826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513489"/>
              </p:ext>
            </p:extLst>
          </p:nvPr>
        </p:nvGraphicFramePr>
        <p:xfrm>
          <a:off x="9748606" y="277383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15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F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BCE2D23E-3512-54EE-F1C3-2AAACA79E73E}"/>
              </a:ext>
            </a:extLst>
          </p:cNvPr>
          <p:cNvSpPr txBox="1"/>
          <p:nvPr/>
        </p:nvSpPr>
        <p:spPr>
          <a:xfrm>
            <a:off x="10460700" y="2498578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]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9" name="오른쪽 화살표 11">
            <a:extLst>
              <a:ext uri="{FF2B5EF4-FFF2-40B4-BE49-F238E27FC236}">
                <a16:creationId xmlns:a16="http://schemas.microsoft.com/office/drawing/2014/main" id="{22A04DDB-6C0C-B2AC-2EB8-8C97E7A103E0}"/>
              </a:ext>
            </a:extLst>
          </p:cNvPr>
          <p:cNvSpPr/>
          <p:nvPr/>
        </p:nvSpPr>
        <p:spPr>
          <a:xfrm rot="5400000">
            <a:off x="2881610" y="1223905"/>
            <a:ext cx="855690" cy="274320"/>
          </a:xfrm>
          <a:custGeom>
            <a:avLst/>
            <a:gdLst>
              <a:gd name="connsiteX0" fmla="*/ 0 w 855690"/>
              <a:gd name="connsiteY0" fmla="*/ 68580 h 274320"/>
              <a:gd name="connsiteX1" fmla="*/ 295963 w 855690"/>
              <a:gd name="connsiteY1" fmla="*/ 68580 h 274320"/>
              <a:gd name="connsiteX2" fmla="*/ 604007 w 855690"/>
              <a:gd name="connsiteY2" fmla="*/ 68580 h 274320"/>
              <a:gd name="connsiteX3" fmla="*/ 604007 w 855690"/>
              <a:gd name="connsiteY3" fmla="*/ 0 h 274320"/>
              <a:gd name="connsiteX4" fmla="*/ 855690 w 855690"/>
              <a:gd name="connsiteY4" fmla="*/ 137160 h 274320"/>
              <a:gd name="connsiteX5" fmla="*/ 604007 w 855690"/>
              <a:gd name="connsiteY5" fmla="*/ 274320 h 274320"/>
              <a:gd name="connsiteX6" fmla="*/ 604007 w 855690"/>
              <a:gd name="connsiteY6" fmla="*/ 205740 h 274320"/>
              <a:gd name="connsiteX7" fmla="*/ 302004 w 855690"/>
              <a:gd name="connsiteY7" fmla="*/ 205740 h 274320"/>
              <a:gd name="connsiteX8" fmla="*/ 0 w 855690"/>
              <a:gd name="connsiteY8" fmla="*/ 205740 h 274320"/>
              <a:gd name="connsiteX9" fmla="*/ 0 w 855690"/>
              <a:gd name="connsiteY9" fmla="*/ 6858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5690" h="274320" fill="none" extrusionOk="0">
                <a:moveTo>
                  <a:pt x="0" y="68580"/>
                </a:moveTo>
                <a:cubicBezTo>
                  <a:pt x="123940" y="54653"/>
                  <a:pt x="208732" y="99282"/>
                  <a:pt x="295963" y="68580"/>
                </a:cubicBezTo>
                <a:cubicBezTo>
                  <a:pt x="383194" y="37878"/>
                  <a:pt x="522173" y="74429"/>
                  <a:pt x="604007" y="68580"/>
                </a:cubicBezTo>
                <a:cubicBezTo>
                  <a:pt x="603935" y="39989"/>
                  <a:pt x="606993" y="34085"/>
                  <a:pt x="604007" y="0"/>
                </a:cubicBezTo>
                <a:cubicBezTo>
                  <a:pt x="710676" y="26538"/>
                  <a:pt x="788157" y="118099"/>
                  <a:pt x="855690" y="137160"/>
                </a:cubicBezTo>
                <a:cubicBezTo>
                  <a:pt x="746329" y="234669"/>
                  <a:pt x="708348" y="215676"/>
                  <a:pt x="604007" y="274320"/>
                </a:cubicBezTo>
                <a:cubicBezTo>
                  <a:pt x="601455" y="252268"/>
                  <a:pt x="609452" y="234002"/>
                  <a:pt x="604007" y="205740"/>
                </a:cubicBezTo>
                <a:cubicBezTo>
                  <a:pt x="522658" y="241362"/>
                  <a:pt x="431088" y="193921"/>
                  <a:pt x="302004" y="205740"/>
                </a:cubicBezTo>
                <a:cubicBezTo>
                  <a:pt x="172920" y="217559"/>
                  <a:pt x="136452" y="192429"/>
                  <a:pt x="0" y="205740"/>
                </a:cubicBezTo>
                <a:cubicBezTo>
                  <a:pt x="-8490" y="163587"/>
                  <a:pt x="10125" y="129797"/>
                  <a:pt x="0" y="68580"/>
                </a:cubicBezTo>
                <a:close/>
              </a:path>
              <a:path w="855690" h="274320" stroke="0" extrusionOk="0">
                <a:moveTo>
                  <a:pt x="0" y="68580"/>
                </a:moveTo>
                <a:cubicBezTo>
                  <a:pt x="88633" y="54008"/>
                  <a:pt x="223181" y="103127"/>
                  <a:pt x="302004" y="68580"/>
                </a:cubicBezTo>
                <a:cubicBezTo>
                  <a:pt x="380827" y="34033"/>
                  <a:pt x="527723" y="72228"/>
                  <a:pt x="604007" y="68580"/>
                </a:cubicBezTo>
                <a:cubicBezTo>
                  <a:pt x="603545" y="43201"/>
                  <a:pt x="608695" y="17507"/>
                  <a:pt x="604007" y="0"/>
                </a:cubicBezTo>
                <a:cubicBezTo>
                  <a:pt x="658584" y="20685"/>
                  <a:pt x="738060" y="93165"/>
                  <a:pt x="855690" y="137160"/>
                </a:cubicBezTo>
                <a:cubicBezTo>
                  <a:pt x="791614" y="192151"/>
                  <a:pt x="654599" y="213758"/>
                  <a:pt x="604007" y="274320"/>
                </a:cubicBezTo>
                <a:cubicBezTo>
                  <a:pt x="596413" y="249445"/>
                  <a:pt x="606268" y="235535"/>
                  <a:pt x="604007" y="205740"/>
                </a:cubicBezTo>
                <a:cubicBezTo>
                  <a:pt x="517780" y="210748"/>
                  <a:pt x="389972" y="177392"/>
                  <a:pt x="314084" y="205740"/>
                </a:cubicBezTo>
                <a:cubicBezTo>
                  <a:pt x="238196" y="234088"/>
                  <a:pt x="77702" y="177035"/>
                  <a:pt x="0" y="205740"/>
                </a:cubicBezTo>
                <a:cubicBezTo>
                  <a:pt x="-450" y="172080"/>
                  <a:pt x="12939" y="112548"/>
                  <a:pt x="0" y="68580"/>
                </a:cubicBezTo>
                <a:close/>
              </a:path>
            </a:pathLst>
          </a:custGeom>
          <a:solidFill>
            <a:srgbClr val="FF9B9B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86990133">
                  <a:prstGeom prst="rightArrow">
                    <a:avLst>
                      <a:gd name="adj1" fmla="val 50000"/>
                      <a:gd name="adj2" fmla="val 91748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11">
            <a:extLst>
              <a:ext uri="{FF2B5EF4-FFF2-40B4-BE49-F238E27FC236}">
                <a16:creationId xmlns:a16="http://schemas.microsoft.com/office/drawing/2014/main" id="{155D46C9-2E29-B39C-286F-CC582BA85455}"/>
              </a:ext>
            </a:extLst>
          </p:cNvPr>
          <p:cNvSpPr/>
          <p:nvPr/>
        </p:nvSpPr>
        <p:spPr>
          <a:xfrm rot="5400000">
            <a:off x="4968313" y="1221581"/>
            <a:ext cx="855690" cy="274320"/>
          </a:xfrm>
          <a:custGeom>
            <a:avLst/>
            <a:gdLst>
              <a:gd name="connsiteX0" fmla="*/ 0 w 855690"/>
              <a:gd name="connsiteY0" fmla="*/ 68580 h 274320"/>
              <a:gd name="connsiteX1" fmla="*/ 295963 w 855690"/>
              <a:gd name="connsiteY1" fmla="*/ 68580 h 274320"/>
              <a:gd name="connsiteX2" fmla="*/ 604007 w 855690"/>
              <a:gd name="connsiteY2" fmla="*/ 68580 h 274320"/>
              <a:gd name="connsiteX3" fmla="*/ 604007 w 855690"/>
              <a:gd name="connsiteY3" fmla="*/ 0 h 274320"/>
              <a:gd name="connsiteX4" fmla="*/ 855690 w 855690"/>
              <a:gd name="connsiteY4" fmla="*/ 137160 h 274320"/>
              <a:gd name="connsiteX5" fmla="*/ 604007 w 855690"/>
              <a:gd name="connsiteY5" fmla="*/ 274320 h 274320"/>
              <a:gd name="connsiteX6" fmla="*/ 604007 w 855690"/>
              <a:gd name="connsiteY6" fmla="*/ 205740 h 274320"/>
              <a:gd name="connsiteX7" fmla="*/ 289923 w 855690"/>
              <a:gd name="connsiteY7" fmla="*/ 205740 h 274320"/>
              <a:gd name="connsiteX8" fmla="*/ 0 w 855690"/>
              <a:gd name="connsiteY8" fmla="*/ 205740 h 274320"/>
              <a:gd name="connsiteX9" fmla="*/ 0 w 855690"/>
              <a:gd name="connsiteY9" fmla="*/ 6858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5690" h="274320" fill="none" extrusionOk="0">
                <a:moveTo>
                  <a:pt x="0" y="68580"/>
                </a:moveTo>
                <a:cubicBezTo>
                  <a:pt x="92197" y="46642"/>
                  <a:pt x="205409" y="91919"/>
                  <a:pt x="295963" y="68580"/>
                </a:cubicBezTo>
                <a:cubicBezTo>
                  <a:pt x="386517" y="45241"/>
                  <a:pt x="496879" y="84615"/>
                  <a:pt x="604007" y="68580"/>
                </a:cubicBezTo>
                <a:cubicBezTo>
                  <a:pt x="596124" y="45031"/>
                  <a:pt x="610140" y="28087"/>
                  <a:pt x="604007" y="0"/>
                </a:cubicBezTo>
                <a:cubicBezTo>
                  <a:pt x="701649" y="27129"/>
                  <a:pt x="776171" y="123936"/>
                  <a:pt x="855690" y="137160"/>
                </a:cubicBezTo>
                <a:cubicBezTo>
                  <a:pt x="756816" y="193105"/>
                  <a:pt x="713678" y="212789"/>
                  <a:pt x="604007" y="274320"/>
                </a:cubicBezTo>
                <a:cubicBezTo>
                  <a:pt x="599043" y="259890"/>
                  <a:pt x="605017" y="226558"/>
                  <a:pt x="604007" y="205740"/>
                </a:cubicBezTo>
                <a:cubicBezTo>
                  <a:pt x="495995" y="217937"/>
                  <a:pt x="386689" y="195976"/>
                  <a:pt x="289923" y="205740"/>
                </a:cubicBezTo>
                <a:cubicBezTo>
                  <a:pt x="193157" y="215504"/>
                  <a:pt x="128669" y="204074"/>
                  <a:pt x="0" y="205740"/>
                </a:cubicBezTo>
                <a:cubicBezTo>
                  <a:pt x="-11869" y="139052"/>
                  <a:pt x="14649" y="121393"/>
                  <a:pt x="0" y="68580"/>
                </a:cubicBezTo>
                <a:close/>
              </a:path>
              <a:path w="855690" h="274320" stroke="0" extrusionOk="0">
                <a:moveTo>
                  <a:pt x="0" y="68580"/>
                </a:moveTo>
                <a:cubicBezTo>
                  <a:pt x="147506" y="64289"/>
                  <a:pt x="184207" y="73131"/>
                  <a:pt x="302004" y="68580"/>
                </a:cubicBezTo>
                <a:cubicBezTo>
                  <a:pt x="419801" y="64029"/>
                  <a:pt x="496199" y="94735"/>
                  <a:pt x="604007" y="68580"/>
                </a:cubicBezTo>
                <a:cubicBezTo>
                  <a:pt x="597292" y="49211"/>
                  <a:pt x="606151" y="23860"/>
                  <a:pt x="604007" y="0"/>
                </a:cubicBezTo>
                <a:cubicBezTo>
                  <a:pt x="701581" y="33028"/>
                  <a:pt x="723670" y="85823"/>
                  <a:pt x="855690" y="137160"/>
                </a:cubicBezTo>
                <a:cubicBezTo>
                  <a:pt x="745382" y="230770"/>
                  <a:pt x="663382" y="218177"/>
                  <a:pt x="604007" y="274320"/>
                </a:cubicBezTo>
                <a:cubicBezTo>
                  <a:pt x="596868" y="258764"/>
                  <a:pt x="610600" y="236805"/>
                  <a:pt x="604007" y="205740"/>
                </a:cubicBezTo>
                <a:cubicBezTo>
                  <a:pt x="505928" y="241963"/>
                  <a:pt x="442347" y="188685"/>
                  <a:pt x="302004" y="205740"/>
                </a:cubicBezTo>
                <a:cubicBezTo>
                  <a:pt x="161661" y="222795"/>
                  <a:pt x="138895" y="192778"/>
                  <a:pt x="0" y="205740"/>
                </a:cubicBezTo>
                <a:cubicBezTo>
                  <a:pt x="-4254" y="150764"/>
                  <a:pt x="15243" y="133566"/>
                  <a:pt x="0" y="68580"/>
                </a:cubicBezTo>
                <a:close/>
              </a:path>
            </a:pathLst>
          </a:custGeom>
          <a:solidFill>
            <a:srgbClr val="FF9B9B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198118">
                  <a:prstGeom prst="rightArrow">
                    <a:avLst>
                      <a:gd name="adj1" fmla="val 50000"/>
                      <a:gd name="adj2" fmla="val 91748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11">
            <a:extLst>
              <a:ext uri="{FF2B5EF4-FFF2-40B4-BE49-F238E27FC236}">
                <a16:creationId xmlns:a16="http://schemas.microsoft.com/office/drawing/2014/main" id="{1C62D905-47E2-20C1-2377-7993977FAD76}"/>
              </a:ext>
            </a:extLst>
          </p:cNvPr>
          <p:cNvSpPr/>
          <p:nvPr/>
        </p:nvSpPr>
        <p:spPr>
          <a:xfrm rot="5400000">
            <a:off x="4268474" y="1217622"/>
            <a:ext cx="855690" cy="274320"/>
          </a:xfrm>
          <a:custGeom>
            <a:avLst/>
            <a:gdLst>
              <a:gd name="connsiteX0" fmla="*/ 0 w 855690"/>
              <a:gd name="connsiteY0" fmla="*/ 68580 h 274320"/>
              <a:gd name="connsiteX1" fmla="*/ 289923 w 855690"/>
              <a:gd name="connsiteY1" fmla="*/ 68580 h 274320"/>
              <a:gd name="connsiteX2" fmla="*/ 604007 w 855690"/>
              <a:gd name="connsiteY2" fmla="*/ 68580 h 274320"/>
              <a:gd name="connsiteX3" fmla="*/ 604007 w 855690"/>
              <a:gd name="connsiteY3" fmla="*/ 0 h 274320"/>
              <a:gd name="connsiteX4" fmla="*/ 855690 w 855690"/>
              <a:gd name="connsiteY4" fmla="*/ 137160 h 274320"/>
              <a:gd name="connsiteX5" fmla="*/ 604007 w 855690"/>
              <a:gd name="connsiteY5" fmla="*/ 274320 h 274320"/>
              <a:gd name="connsiteX6" fmla="*/ 604007 w 855690"/>
              <a:gd name="connsiteY6" fmla="*/ 205740 h 274320"/>
              <a:gd name="connsiteX7" fmla="*/ 302004 w 855690"/>
              <a:gd name="connsiteY7" fmla="*/ 205740 h 274320"/>
              <a:gd name="connsiteX8" fmla="*/ 0 w 855690"/>
              <a:gd name="connsiteY8" fmla="*/ 205740 h 274320"/>
              <a:gd name="connsiteX9" fmla="*/ 0 w 855690"/>
              <a:gd name="connsiteY9" fmla="*/ 6858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5690" h="274320" fill="none" extrusionOk="0">
                <a:moveTo>
                  <a:pt x="0" y="68580"/>
                </a:moveTo>
                <a:cubicBezTo>
                  <a:pt x="70941" y="63250"/>
                  <a:pt x="184025" y="89697"/>
                  <a:pt x="289923" y="68580"/>
                </a:cubicBezTo>
                <a:cubicBezTo>
                  <a:pt x="395821" y="47463"/>
                  <a:pt x="462978" y="76673"/>
                  <a:pt x="604007" y="68580"/>
                </a:cubicBezTo>
                <a:cubicBezTo>
                  <a:pt x="602687" y="53049"/>
                  <a:pt x="608433" y="27264"/>
                  <a:pt x="604007" y="0"/>
                </a:cubicBezTo>
                <a:cubicBezTo>
                  <a:pt x="672740" y="16168"/>
                  <a:pt x="737345" y="90536"/>
                  <a:pt x="855690" y="137160"/>
                </a:cubicBezTo>
                <a:cubicBezTo>
                  <a:pt x="782129" y="187989"/>
                  <a:pt x="697806" y="203609"/>
                  <a:pt x="604007" y="274320"/>
                </a:cubicBezTo>
                <a:cubicBezTo>
                  <a:pt x="595999" y="245052"/>
                  <a:pt x="607013" y="229448"/>
                  <a:pt x="604007" y="205740"/>
                </a:cubicBezTo>
                <a:cubicBezTo>
                  <a:pt x="502231" y="214458"/>
                  <a:pt x="378392" y="186002"/>
                  <a:pt x="302004" y="205740"/>
                </a:cubicBezTo>
                <a:cubicBezTo>
                  <a:pt x="225616" y="225478"/>
                  <a:pt x="115386" y="177599"/>
                  <a:pt x="0" y="205740"/>
                </a:cubicBezTo>
                <a:cubicBezTo>
                  <a:pt x="-4049" y="159068"/>
                  <a:pt x="15216" y="128536"/>
                  <a:pt x="0" y="68580"/>
                </a:cubicBezTo>
                <a:close/>
              </a:path>
              <a:path w="855690" h="274320" stroke="0" extrusionOk="0">
                <a:moveTo>
                  <a:pt x="0" y="68580"/>
                </a:moveTo>
                <a:cubicBezTo>
                  <a:pt x="121992" y="67778"/>
                  <a:pt x="229376" y="82819"/>
                  <a:pt x="295963" y="68580"/>
                </a:cubicBezTo>
                <a:cubicBezTo>
                  <a:pt x="362550" y="54341"/>
                  <a:pt x="486764" y="86337"/>
                  <a:pt x="604007" y="68580"/>
                </a:cubicBezTo>
                <a:cubicBezTo>
                  <a:pt x="601306" y="39885"/>
                  <a:pt x="611076" y="25789"/>
                  <a:pt x="604007" y="0"/>
                </a:cubicBezTo>
                <a:cubicBezTo>
                  <a:pt x="739052" y="37247"/>
                  <a:pt x="724464" y="98623"/>
                  <a:pt x="855690" y="137160"/>
                </a:cubicBezTo>
                <a:cubicBezTo>
                  <a:pt x="762038" y="203238"/>
                  <a:pt x="650975" y="231313"/>
                  <a:pt x="604007" y="274320"/>
                </a:cubicBezTo>
                <a:cubicBezTo>
                  <a:pt x="603654" y="249016"/>
                  <a:pt x="612102" y="227607"/>
                  <a:pt x="604007" y="205740"/>
                </a:cubicBezTo>
                <a:cubicBezTo>
                  <a:pt x="475959" y="210638"/>
                  <a:pt x="385891" y="183544"/>
                  <a:pt x="295963" y="205740"/>
                </a:cubicBezTo>
                <a:cubicBezTo>
                  <a:pt x="206035" y="227936"/>
                  <a:pt x="73190" y="182478"/>
                  <a:pt x="0" y="205740"/>
                </a:cubicBezTo>
                <a:cubicBezTo>
                  <a:pt x="-4258" y="164264"/>
                  <a:pt x="610" y="118036"/>
                  <a:pt x="0" y="68580"/>
                </a:cubicBezTo>
                <a:close/>
              </a:path>
            </a:pathLst>
          </a:custGeom>
          <a:solidFill>
            <a:srgbClr val="FF9B9B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09776944">
                  <a:prstGeom prst="rightArrow">
                    <a:avLst>
                      <a:gd name="adj1" fmla="val 50000"/>
                      <a:gd name="adj2" fmla="val 91748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11">
            <a:extLst>
              <a:ext uri="{FF2B5EF4-FFF2-40B4-BE49-F238E27FC236}">
                <a16:creationId xmlns:a16="http://schemas.microsoft.com/office/drawing/2014/main" id="{9BD86CC6-C19D-2E32-6F3E-01E53FCDE03E}"/>
              </a:ext>
            </a:extLst>
          </p:cNvPr>
          <p:cNvSpPr/>
          <p:nvPr/>
        </p:nvSpPr>
        <p:spPr>
          <a:xfrm rot="5400000">
            <a:off x="7055016" y="1229645"/>
            <a:ext cx="855690" cy="274320"/>
          </a:xfrm>
          <a:custGeom>
            <a:avLst/>
            <a:gdLst>
              <a:gd name="connsiteX0" fmla="*/ 0 w 855690"/>
              <a:gd name="connsiteY0" fmla="*/ 68580 h 274320"/>
              <a:gd name="connsiteX1" fmla="*/ 295963 w 855690"/>
              <a:gd name="connsiteY1" fmla="*/ 68580 h 274320"/>
              <a:gd name="connsiteX2" fmla="*/ 604007 w 855690"/>
              <a:gd name="connsiteY2" fmla="*/ 68580 h 274320"/>
              <a:gd name="connsiteX3" fmla="*/ 604007 w 855690"/>
              <a:gd name="connsiteY3" fmla="*/ 0 h 274320"/>
              <a:gd name="connsiteX4" fmla="*/ 855690 w 855690"/>
              <a:gd name="connsiteY4" fmla="*/ 137160 h 274320"/>
              <a:gd name="connsiteX5" fmla="*/ 604007 w 855690"/>
              <a:gd name="connsiteY5" fmla="*/ 274320 h 274320"/>
              <a:gd name="connsiteX6" fmla="*/ 604007 w 855690"/>
              <a:gd name="connsiteY6" fmla="*/ 205740 h 274320"/>
              <a:gd name="connsiteX7" fmla="*/ 302004 w 855690"/>
              <a:gd name="connsiteY7" fmla="*/ 205740 h 274320"/>
              <a:gd name="connsiteX8" fmla="*/ 0 w 855690"/>
              <a:gd name="connsiteY8" fmla="*/ 205740 h 274320"/>
              <a:gd name="connsiteX9" fmla="*/ 0 w 855690"/>
              <a:gd name="connsiteY9" fmla="*/ 6858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5690" h="274320" fill="none" extrusionOk="0">
                <a:moveTo>
                  <a:pt x="0" y="68580"/>
                </a:moveTo>
                <a:cubicBezTo>
                  <a:pt x="65795" y="66169"/>
                  <a:pt x="169253" y="75822"/>
                  <a:pt x="295963" y="68580"/>
                </a:cubicBezTo>
                <a:cubicBezTo>
                  <a:pt x="422673" y="61338"/>
                  <a:pt x="495023" y="70847"/>
                  <a:pt x="604007" y="68580"/>
                </a:cubicBezTo>
                <a:cubicBezTo>
                  <a:pt x="596066" y="36424"/>
                  <a:pt x="607546" y="27428"/>
                  <a:pt x="604007" y="0"/>
                </a:cubicBezTo>
                <a:cubicBezTo>
                  <a:pt x="659532" y="18581"/>
                  <a:pt x="767496" y="106651"/>
                  <a:pt x="855690" y="137160"/>
                </a:cubicBezTo>
                <a:cubicBezTo>
                  <a:pt x="809131" y="199864"/>
                  <a:pt x="691727" y="212673"/>
                  <a:pt x="604007" y="274320"/>
                </a:cubicBezTo>
                <a:cubicBezTo>
                  <a:pt x="597624" y="249101"/>
                  <a:pt x="604645" y="221988"/>
                  <a:pt x="604007" y="205740"/>
                </a:cubicBezTo>
                <a:cubicBezTo>
                  <a:pt x="503323" y="221361"/>
                  <a:pt x="446237" y="196292"/>
                  <a:pt x="302004" y="205740"/>
                </a:cubicBezTo>
                <a:cubicBezTo>
                  <a:pt x="157771" y="215188"/>
                  <a:pt x="127746" y="194432"/>
                  <a:pt x="0" y="205740"/>
                </a:cubicBezTo>
                <a:cubicBezTo>
                  <a:pt x="-8770" y="146467"/>
                  <a:pt x="11863" y="102120"/>
                  <a:pt x="0" y="68580"/>
                </a:cubicBezTo>
                <a:close/>
              </a:path>
              <a:path w="855690" h="274320" stroke="0" extrusionOk="0">
                <a:moveTo>
                  <a:pt x="0" y="68580"/>
                </a:moveTo>
                <a:cubicBezTo>
                  <a:pt x="95285" y="57278"/>
                  <a:pt x="197207" y="84326"/>
                  <a:pt x="302004" y="68580"/>
                </a:cubicBezTo>
                <a:cubicBezTo>
                  <a:pt x="406801" y="52834"/>
                  <a:pt x="477963" y="77908"/>
                  <a:pt x="604007" y="68580"/>
                </a:cubicBezTo>
                <a:cubicBezTo>
                  <a:pt x="602092" y="50090"/>
                  <a:pt x="605117" y="15867"/>
                  <a:pt x="604007" y="0"/>
                </a:cubicBezTo>
                <a:cubicBezTo>
                  <a:pt x="733692" y="51972"/>
                  <a:pt x="723489" y="82939"/>
                  <a:pt x="855690" y="137160"/>
                </a:cubicBezTo>
                <a:cubicBezTo>
                  <a:pt x="810808" y="181426"/>
                  <a:pt x="677322" y="222888"/>
                  <a:pt x="604007" y="274320"/>
                </a:cubicBezTo>
                <a:cubicBezTo>
                  <a:pt x="597725" y="240245"/>
                  <a:pt x="607489" y="219682"/>
                  <a:pt x="604007" y="205740"/>
                </a:cubicBezTo>
                <a:cubicBezTo>
                  <a:pt x="455913" y="215009"/>
                  <a:pt x="365933" y="201752"/>
                  <a:pt x="302004" y="205740"/>
                </a:cubicBezTo>
                <a:cubicBezTo>
                  <a:pt x="238075" y="209728"/>
                  <a:pt x="103574" y="200432"/>
                  <a:pt x="0" y="205740"/>
                </a:cubicBezTo>
                <a:cubicBezTo>
                  <a:pt x="-12892" y="170852"/>
                  <a:pt x="13964" y="116943"/>
                  <a:pt x="0" y="68580"/>
                </a:cubicBezTo>
                <a:close/>
              </a:path>
            </a:pathLst>
          </a:custGeom>
          <a:solidFill>
            <a:srgbClr val="FF9B9B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54980194">
                  <a:prstGeom prst="rightArrow">
                    <a:avLst>
                      <a:gd name="adj1" fmla="val 50000"/>
                      <a:gd name="adj2" fmla="val 91748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오른쪽 화살표 11">
            <a:extLst>
              <a:ext uri="{FF2B5EF4-FFF2-40B4-BE49-F238E27FC236}">
                <a16:creationId xmlns:a16="http://schemas.microsoft.com/office/drawing/2014/main" id="{E13471C3-AD24-8E57-DEA8-5CDC56D639A1}"/>
              </a:ext>
            </a:extLst>
          </p:cNvPr>
          <p:cNvSpPr/>
          <p:nvPr/>
        </p:nvSpPr>
        <p:spPr>
          <a:xfrm rot="5400000">
            <a:off x="6355177" y="1225686"/>
            <a:ext cx="855690" cy="274320"/>
          </a:xfrm>
          <a:custGeom>
            <a:avLst/>
            <a:gdLst>
              <a:gd name="connsiteX0" fmla="*/ 0 w 855690"/>
              <a:gd name="connsiteY0" fmla="*/ 68580 h 274320"/>
              <a:gd name="connsiteX1" fmla="*/ 283883 w 855690"/>
              <a:gd name="connsiteY1" fmla="*/ 68580 h 274320"/>
              <a:gd name="connsiteX2" fmla="*/ 604007 w 855690"/>
              <a:gd name="connsiteY2" fmla="*/ 68580 h 274320"/>
              <a:gd name="connsiteX3" fmla="*/ 604007 w 855690"/>
              <a:gd name="connsiteY3" fmla="*/ 0 h 274320"/>
              <a:gd name="connsiteX4" fmla="*/ 855690 w 855690"/>
              <a:gd name="connsiteY4" fmla="*/ 137160 h 274320"/>
              <a:gd name="connsiteX5" fmla="*/ 604007 w 855690"/>
              <a:gd name="connsiteY5" fmla="*/ 274320 h 274320"/>
              <a:gd name="connsiteX6" fmla="*/ 604007 w 855690"/>
              <a:gd name="connsiteY6" fmla="*/ 205740 h 274320"/>
              <a:gd name="connsiteX7" fmla="*/ 295963 w 855690"/>
              <a:gd name="connsiteY7" fmla="*/ 205740 h 274320"/>
              <a:gd name="connsiteX8" fmla="*/ 0 w 855690"/>
              <a:gd name="connsiteY8" fmla="*/ 205740 h 274320"/>
              <a:gd name="connsiteX9" fmla="*/ 0 w 855690"/>
              <a:gd name="connsiteY9" fmla="*/ 6858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5690" h="274320" fill="none" extrusionOk="0">
                <a:moveTo>
                  <a:pt x="0" y="68580"/>
                </a:moveTo>
                <a:cubicBezTo>
                  <a:pt x="76270" y="50190"/>
                  <a:pt x="206658" y="80367"/>
                  <a:pt x="283883" y="68580"/>
                </a:cubicBezTo>
                <a:cubicBezTo>
                  <a:pt x="361108" y="56793"/>
                  <a:pt x="469587" y="96166"/>
                  <a:pt x="604007" y="68580"/>
                </a:cubicBezTo>
                <a:cubicBezTo>
                  <a:pt x="597109" y="39071"/>
                  <a:pt x="612118" y="25745"/>
                  <a:pt x="604007" y="0"/>
                </a:cubicBezTo>
                <a:cubicBezTo>
                  <a:pt x="661005" y="25565"/>
                  <a:pt x="731041" y="104764"/>
                  <a:pt x="855690" y="137160"/>
                </a:cubicBezTo>
                <a:cubicBezTo>
                  <a:pt x="791720" y="210966"/>
                  <a:pt x="692631" y="220660"/>
                  <a:pt x="604007" y="274320"/>
                </a:cubicBezTo>
                <a:cubicBezTo>
                  <a:pt x="602610" y="253699"/>
                  <a:pt x="604423" y="223758"/>
                  <a:pt x="604007" y="205740"/>
                </a:cubicBezTo>
                <a:cubicBezTo>
                  <a:pt x="472210" y="211071"/>
                  <a:pt x="427872" y="174635"/>
                  <a:pt x="295963" y="205740"/>
                </a:cubicBezTo>
                <a:cubicBezTo>
                  <a:pt x="164054" y="236845"/>
                  <a:pt x="97835" y="176051"/>
                  <a:pt x="0" y="205740"/>
                </a:cubicBezTo>
                <a:cubicBezTo>
                  <a:pt x="-1390" y="175950"/>
                  <a:pt x="1870" y="130076"/>
                  <a:pt x="0" y="68580"/>
                </a:cubicBezTo>
                <a:close/>
              </a:path>
              <a:path w="855690" h="274320" stroke="0" extrusionOk="0">
                <a:moveTo>
                  <a:pt x="0" y="68580"/>
                </a:moveTo>
                <a:cubicBezTo>
                  <a:pt x="123166" y="34118"/>
                  <a:pt x="239982" y="88564"/>
                  <a:pt x="308044" y="68580"/>
                </a:cubicBezTo>
                <a:cubicBezTo>
                  <a:pt x="376106" y="48596"/>
                  <a:pt x="521988" y="81944"/>
                  <a:pt x="604007" y="68580"/>
                </a:cubicBezTo>
                <a:cubicBezTo>
                  <a:pt x="596950" y="44702"/>
                  <a:pt x="610943" y="26561"/>
                  <a:pt x="604007" y="0"/>
                </a:cubicBezTo>
                <a:cubicBezTo>
                  <a:pt x="728056" y="62526"/>
                  <a:pt x="773073" y="99312"/>
                  <a:pt x="855690" y="137160"/>
                </a:cubicBezTo>
                <a:cubicBezTo>
                  <a:pt x="779437" y="192156"/>
                  <a:pt x="724968" y="198081"/>
                  <a:pt x="604007" y="274320"/>
                </a:cubicBezTo>
                <a:cubicBezTo>
                  <a:pt x="599150" y="246190"/>
                  <a:pt x="604992" y="229814"/>
                  <a:pt x="604007" y="205740"/>
                </a:cubicBezTo>
                <a:cubicBezTo>
                  <a:pt x="489259" y="237863"/>
                  <a:pt x="391059" y="181141"/>
                  <a:pt x="302004" y="205740"/>
                </a:cubicBezTo>
                <a:cubicBezTo>
                  <a:pt x="212949" y="230339"/>
                  <a:pt x="143688" y="171051"/>
                  <a:pt x="0" y="205740"/>
                </a:cubicBezTo>
                <a:cubicBezTo>
                  <a:pt x="-3944" y="171187"/>
                  <a:pt x="13603" y="121341"/>
                  <a:pt x="0" y="68580"/>
                </a:cubicBezTo>
                <a:close/>
              </a:path>
            </a:pathLst>
          </a:custGeom>
          <a:solidFill>
            <a:srgbClr val="FF9B9B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439275166">
                  <a:prstGeom prst="rightArrow">
                    <a:avLst>
                      <a:gd name="adj1" fmla="val 50000"/>
                      <a:gd name="adj2" fmla="val 91748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오른쪽 화살표 11">
            <a:extLst>
              <a:ext uri="{FF2B5EF4-FFF2-40B4-BE49-F238E27FC236}">
                <a16:creationId xmlns:a16="http://schemas.microsoft.com/office/drawing/2014/main" id="{DDBBF6A8-2907-1F79-08F1-2F697B02103E}"/>
              </a:ext>
            </a:extLst>
          </p:cNvPr>
          <p:cNvSpPr/>
          <p:nvPr/>
        </p:nvSpPr>
        <p:spPr>
          <a:xfrm rot="5400000">
            <a:off x="8454694" y="1230585"/>
            <a:ext cx="855690" cy="274320"/>
          </a:xfrm>
          <a:custGeom>
            <a:avLst/>
            <a:gdLst>
              <a:gd name="connsiteX0" fmla="*/ 0 w 855690"/>
              <a:gd name="connsiteY0" fmla="*/ 68580 h 274320"/>
              <a:gd name="connsiteX1" fmla="*/ 302004 w 855690"/>
              <a:gd name="connsiteY1" fmla="*/ 68580 h 274320"/>
              <a:gd name="connsiteX2" fmla="*/ 604007 w 855690"/>
              <a:gd name="connsiteY2" fmla="*/ 68580 h 274320"/>
              <a:gd name="connsiteX3" fmla="*/ 604007 w 855690"/>
              <a:gd name="connsiteY3" fmla="*/ 0 h 274320"/>
              <a:gd name="connsiteX4" fmla="*/ 855690 w 855690"/>
              <a:gd name="connsiteY4" fmla="*/ 137160 h 274320"/>
              <a:gd name="connsiteX5" fmla="*/ 604007 w 855690"/>
              <a:gd name="connsiteY5" fmla="*/ 274320 h 274320"/>
              <a:gd name="connsiteX6" fmla="*/ 604007 w 855690"/>
              <a:gd name="connsiteY6" fmla="*/ 205740 h 274320"/>
              <a:gd name="connsiteX7" fmla="*/ 320124 w 855690"/>
              <a:gd name="connsiteY7" fmla="*/ 205740 h 274320"/>
              <a:gd name="connsiteX8" fmla="*/ 0 w 855690"/>
              <a:gd name="connsiteY8" fmla="*/ 205740 h 274320"/>
              <a:gd name="connsiteX9" fmla="*/ 0 w 855690"/>
              <a:gd name="connsiteY9" fmla="*/ 6858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5690" h="274320" fill="none" extrusionOk="0">
                <a:moveTo>
                  <a:pt x="0" y="68580"/>
                </a:moveTo>
                <a:cubicBezTo>
                  <a:pt x="112850" y="64626"/>
                  <a:pt x="222042" y="92511"/>
                  <a:pt x="302004" y="68580"/>
                </a:cubicBezTo>
                <a:cubicBezTo>
                  <a:pt x="381966" y="44649"/>
                  <a:pt x="461222" y="76246"/>
                  <a:pt x="604007" y="68580"/>
                </a:cubicBezTo>
                <a:cubicBezTo>
                  <a:pt x="603703" y="38252"/>
                  <a:pt x="610988" y="17407"/>
                  <a:pt x="604007" y="0"/>
                </a:cubicBezTo>
                <a:cubicBezTo>
                  <a:pt x="682927" y="21286"/>
                  <a:pt x="739775" y="110116"/>
                  <a:pt x="855690" y="137160"/>
                </a:cubicBezTo>
                <a:cubicBezTo>
                  <a:pt x="788661" y="178530"/>
                  <a:pt x="695542" y="195850"/>
                  <a:pt x="604007" y="274320"/>
                </a:cubicBezTo>
                <a:cubicBezTo>
                  <a:pt x="601382" y="245077"/>
                  <a:pt x="607321" y="227399"/>
                  <a:pt x="604007" y="205740"/>
                </a:cubicBezTo>
                <a:cubicBezTo>
                  <a:pt x="522423" y="236268"/>
                  <a:pt x="445464" y="199813"/>
                  <a:pt x="320124" y="205740"/>
                </a:cubicBezTo>
                <a:cubicBezTo>
                  <a:pt x="194784" y="211667"/>
                  <a:pt x="115824" y="196405"/>
                  <a:pt x="0" y="205740"/>
                </a:cubicBezTo>
                <a:cubicBezTo>
                  <a:pt x="-3795" y="146199"/>
                  <a:pt x="15819" y="111670"/>
                  <a:pt x="0" y="68580"/>
                </a:cubicBezTo>
                <a:close/>
              </a:path>
              <a:path w="855690" h="274320" stroke="0" extrusionOk="0">
                <a:moveTo>
                  <a:pt x="0" y="68580"/>
                </a:moveTo>
                <a:cubicBezTo>
                  <a:pt x="106771" y="68374"/>
                  <a:pt x="220248" y="72311"/>
                  <a:pt x="283883" y="68580"/>
                </a:cubicBezTo>
                <a:cubicBezTo>
                  <a:pt x="347518" y="64849"/>
                  <a:pt x="484333" y="93908"/>
                  <a:pt x="604007" y="68580"/>
                </a:cubicBezTo>
                <a:cubicBezTo>
                  <a:pt x="597427" y="48433"/>
                  <a:pt x="609385" y="31669"/>
                  <a:pt x="604007" y="0"/>
                </a:cubicBezTo>
                <a:cubicBezTo>
                  <a:pt x="704515" y="45111"/>
                  <a:pt x="768782" y="94890"/>
                  <a:pt x="855690" y="137160"/>
                </a:cubicBezTo>
                <a:cubicBezTo>
                  <a:pt x="805183" y="171371"/>
                  <a:pt x="704127" y="188816"/>
                  <a:pt x="604007" y="274320"/>
                </a:cubicBezTo>
                <a:cubicBezTo>
                  <a:pt x="603040" y="241582"/>
                  <a:pt x="608012" y="227283"/>
                  <a:pt x="604007" y="205740"/>
                </a:cubicBezTo>
                <a:cubicBezTo>
                  <a:pt x="449067" y="219571"/>
                  <a:pt x="440542" y="186816"/>
                  <a:pt x="289923" y="205740"/>
                </a:cubicBezTo>
                <a:cubicBezTo>
                  <a:pt x="139304" y="224664"/>
                  <a:pt x="105014" y="199013"/>
                  <a:pt x="0" y="205740"/>
                </a:cubicBezTo>
                <a:cubicBezTo>
                  <a:pt x="-7884" y="159953"/>
                  <a:pt x="9710" y="105122"/>
                  <a:pt x="0" y="68580"/>
                </a:cubicBezTo>
                <a:close/>
              </a:path>
            </a:pathLst>
          </a:custGeom>
          <a:solidFill>
            <a:srgbClr val="FF9B9B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82668833">
                  <a:prstGeom prst="rightArrow">
                    <a:avLst>
                      <a:gd name="adj1" fmla="val 50000"/>
                      <a:gd name="adj2" fmla="val 91748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오른쪽 화살표 11">
            <a:extLst>
              <a:ext uri="{FF2B5EF4-FFF2-40B4-BE49-F238E27FC236}">
                <a16:creationId xmlns:a16="http://schemas.microsoft.com/office/drawing/2014/main" id="{EDCC83A9-9C78-B0FE-833D-B57726B75E5A}"/>
              </a:ext>
            </a:extLst>
          </p:cNvPr>
          <p:cNvSpPr/>
          <p:nvPr/>
        </p:nvSpPr>
        <p:spPr>
          <a:xfrm rot="5400000">
            <a:off x="7754855" y="1226626"/>
            <a:ext cx="855690" cy="274320"/>
          </a:xfrm>
          <a:custGeom>
            <a:avLst/>
            <a:gdLst>
              <a:gd name="connsiteX0" fmla="*/ 0 w 855690"/>
              <a:gd name="connsiteY0" fmla="*/ 68580 h 274320"/>
              <a:gd name="connsiteX1" fmla="*/ 283883 w 855690"/>
              <a:gd name="connsiteY1" fmla="*/ 68580 h 274320"/>
              <a:gd name="connsiteX2" fmla="*/ 604007 w 855690"/>
              <a:gd name="connsiteY2" fmla="*/ 68580 h 274320"/>
              <a:gd name="connsiteX3" fmla="*/ 604007 w 855690"/>
              <a:gd name="connsiteY3" fmla="*/ 0 h 274320"/>
              <a:gd name="connsiteX4" fmla="*/ 855690 w 855690"/>
              <a:gd name="connsiteY4" fmla="*/ 137160 h 274320"/>
              <a:gd name="connsiteX5" fmla="*/ 604007 w 855690"/>
              <a:gd name="connsiteY5" fmla="*/ 274320 h 274320"/>
              <a:gd name="connsiteX6" fmla="*/ 604007 w 855690"/>
              <a:gd name="connsiteY6" fmla="*/ 205740 h 274320"/>
              <a:gd name="connsiteX7" fmla="*/ 320124 w 855690"/>
              <a:gd name="connsiteY7" fmla="*/ 205740 h 274320"/>
              <a:gd name="connsiteX8" fmla="*/ 0 w 855690"/>
              <a:gd name="connsiteY8" fmla="*/ 205740 h 274320"/>
              <a:gd name="connsiteX9" fmla="*/ 0 w 855690"/>
              <a:gd name="connsiteY9" fmla="*/ 6858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5690" h="274320" fill="none" extrusionOk="0">
                <a:moveTo>
                  <a:pt x="0" y="68580"/>
                </a:moveTo>
                <a:cubicBezTo>
                  <a:pt x="93685" y="58418"/>
                  <a:pt x="171395" y="101228"/>
                  <a:pt x="283883" y="68580"/>
                </a:cubicBezTo>
                <a:cubicBezTo>
                  <a:pt x="396371" y="35932"/>
                  <a:pt x="504787" y="82827"/>
                  <a:pt x="604007" y="68580"/>
                </a:cubicBezTo>
                <a:cubicBezTo>
                  <a:pt x="603142" y="39229"/>
                  <a:pt x="605444" y="33344"/>
                  <a:pt x="604007" y="0"/>
                </a:cubicBezTo>
                <a:cubicBezTo>
                  <a:pt x="695987" y="45065"/>
                  <a:pt x="797260" y="112903"/>
                  <a:pt x="855690" y="137160"/>
                </a:cubicBezTo>
                <a:cubicBezTo>
                  <a:pt x="741820" y="205218"/>
                  <a:pt x="714765" y="181293"/>
                  <a:pt x="604007" y="274320"/>
                </a:cubicBezTo>
                <a:cubicBezTo>
                  <a:pt x="597877" y="252828"/>
                  <a:pt x="609129" y="225035"/>
                  <a:pt x="604007" y="205740"/>
                </a:cubicBezTo>
                <a:cubicBezTo>
                  <a:pt x="534742" y="219016"/>
                  <a:pt x="392123" y="200525"/>
                  <a:pt x="320124" y="205740"/>
                </a:cubicBezTo>
                <a:cubicBezTo>
                  <a:pt x="248125" y="210955"/>
                  <a:pt x="69830" y="182269"/>
                  <a:pt x="0" y="205740"/>
                </a:cubicBezTo>
                <a:cubicBezTo>
                  <a:pt x="-7747" y="153661"/>
                  <a:pt x="6938" y="98562"/>
                  <a:pt x="0" y="68580"/>
                </a:cubicBezTo>
                <a:close/>
              </a:path>
              <a:path w="855690" h="274320" stroke="0" extrusionOk="0">
                <a:moveTo>
                  <a:pt x="0" y="68580"/>
                </a:moveTo>
                <a:cubicBezTo>
                  <a:pt x="60909" y="53973"/>
                  <a:pt x="215336" y="101143"/>
                  <a:pt x="302004" y="68580"/>
                </a:cubicBezTo>
                <a:cubicBezTo>
                  <a:pt x="388672" y="36017"/>
                  <a:pt x="457533" y="76183"/>
                  <a:pt x="604007" y="68580"/>
                </a:cubicBezTo>
                <a:cubicBezTo>
                  <a:pt x="600660" y="52245"/>
                  <a:pt x="605327" y="13995"/>
                  <a:pt x="604007" y="0"/>
                </a:cubicBezTo>
                <a:cubicBezTo>
                  <a:pt x="697709" y="34799"/>
                  <a:pt x="741184" y="92820"/>
                  <a:pt x="855690" y="137160"/>
                </a:cubicBezTo>
                <a:cubicBezTo>
                  <a:pt x="772863" y="189928"/>
                  <a:pt x="716599" y="204036"/>
                  <a:pt x="604007" y="274320"/>
                </a:cubicBezTo>
                <a:cubicBezTo>
                  <a:pt x="601118" y="257428"/>
                  <a:pt x="611602" y="225147"/>
                  <a:pt x="604007" y="205740"/>
                </a:cubicBezTo>
                <a:cubicBezTo>
                  <a:pt x="507797" y="221314"/>
                  <a:pt x="405692" y="175386"/>
                  <a:pt x="320124" y="205740"/>
                </a:cubicBezTo>
                <a:cubicBezTo>
                  <a:pt x="234556" y="236094"/>
                  <a:pt x="118981" y="182635"/>
                  <a:pt x="0" y="205740"/>
                </a:cubicBezTo>
                <a:cubicBezTo>
                  <a:pt x="-7968" y="142423"/>
                  <a:pt x="15153" y="125100"/>
                  <a:pt x="0" y="68580"/>
                </a:cubicBezTo>
                <a:close/>
              </a:path>
            </a:pathLst>
          </a:custGeom>
          <a:solidFill>
            <a:srgbClr val="FF9B9B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47221655">
                  <a:prstGeom prst="rightArrow">
                    <a:avLst>
                      <a:gd name="adj1" fmla="val 50000"/>
                      <a:gd name="adj2" fmla="val 91748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CAA27C48-25EA-A56F-87B1-E9405055B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005557"/>
              </p:ext>
            </p:extLst>
          </p:nvPr>
        </p:nvGraphicFramePr>
        <p:xfrm>
          <a:off x="3031207" y="1823917"/>
          <a:ext cx="6129579" cy="6587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611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2485743553"/>
                    </a:ext>
                  </a:extLst>
                </a:gridCol>
                <a:gridCol w="686496">
                  <a:extLst>
                    <a:ext uri="{9D8B030D-6E8A-4147-A177-3AD203B41FA5}">
                      <a16:colId xmlns:a16="http://schemas.microsoft.com/office/drawing/2014/main" val="1660965723"/>
                    </a:ext>
                  </a:extLst>
                </a:gridCol>
              </a:tblGrid>
              <a:tr h="6587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3200" b="1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3200" b="1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3200" b="1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32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32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32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32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32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F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X</a:t>
                      </a:r>
                      <a:endParaRPr lang="ko-KR" altLang="en-US" sz="3200" dirty="0"/>
                    </a:p>
                  </a:txBody>
                  <a:tcPr marL="55777" marR="55777" marT="27889" marB="27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58203F60-6DA3-0814-1E63-D20E02757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766876"/>
              </p:ext>
            </p:extLst>
          </p:nvPr>
        </p:nvGraphicFramePr>
        <p:xfrm>
          <a:off x="902419" y="524876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2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8079F145-AD07-76CF-672E-588DA75A5433}"/>
              </a:ext>
            </a:extLst>
          </p:cNvPr>
          <p:cNvSpPr txBox="1"/>
          <p:nvPr/>
        </p:nvSpPr>
        <p:spPr>
          <a:xfrm>
            <a:off x="391359" y="4973508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[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13311DB-F4B4-B841-28CF-69E966C6B1AE}"/>
              </a:ext>
            </a:extLst>
          </p:cNvPr>
          <p:cNvSpPr txBox="1"/>
          <p:nvPr/>
        </p:nvSpPr>
        <p:spPr>
          <a:xfrm>
            <a:off x="1614513" y="542490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1D5D04C1-1035-E90C-07E2-45F22BC71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603076"/>
              </p:ext>
            </p:extLst>
          </p:nvPr>
        </p:nvGraphicFramePr>
        <p:xfrm>
          <a:off x="3117426" y="524876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6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FAA9F899-A3C8-F854-BEDA-061B276C8EAF}"/>
              </a:ext>
            </a:extLst>
          </p:cNvPr>
          <p:cNvSpPr txBox="1"/>
          <p:nvPr/>
        </p:nvSpPr>
        <p:spPr>
          <a:xfrm>
            <a:off x="3829520" y="542490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3A389808-42C1-966A-B4A2-5425F60F4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781669"/>
              </p:ext>
            </p:extLst>
          </p:nvPr>
        </p:nvGraphicFramePr>
        <p:xfrm>
          <a:off x="2003002" y="5251525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4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3FEBB2A9-1D3F-E18B-0A26-CAEADC34E2A2}"/>
              </a:ext>
            </a:extLst>
          </p:cNvPr>
          <p:cNvSpPr txBox="1"/>
          <p:nvPr/>
        </p:nvSpPr>
        <p:spPr>
          <a:xfrm>
            <a:off x="2715096" y="5427658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258FCDBC-B504-428C-3053-DFDA4AC25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434350"/>
              </p:ext>
            </p:extLst>
          </p:nvPr>
        </p:nvGraphicFramePr>
        <p:xfrm>
          <a:off x="4218009" y="524876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8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6F8D313D-9365-566D-A8A7-701064E44EDA}"/>
              </a:ext>
            </a:extLst>
          </p:cNvPr>
          <p:cNvSpPr txBox="1"/>
          <p:nvPr/>
        </p:nvSpPr>
        <p:spPr>
          <a:xfrm>
            <a:off x="4930103" y="542490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C89D528-BEC8-517C-9E9A-BDD1ED2BE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839"/>
              </p:ext>
            </p:extLst>
          </p:nvPr>
        </p:nvGraphicFramePr>
        <p:xfrm>
          <a:off x="5318592" y="524876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10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964210F3-5137-4B5E-436C-0367F66177B7}"/>
              </a:ext>
            </a:extLst>
          </p:cNvPr>
          <p:cNvSpPr txBox="1"/>
          <p:nvPr/>
        </p:nvSpPr>
        <p:spPr>
          <a:xfrm>
            <a:off x="6030686" y="542490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F7248CEC-902E-1646-7DB5-EF35F2900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424524"/>
              </p:ext>
            </p:extLst>
          </p:nvPr>
        </p:nvGraphicFramePr>
        <p:xfrm>
          <a:off x="7533599" y="524876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14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21C4FC64-3AFB-8DA7-F8B6-E1CFD2A15477}"/>
              </a:ext>
            </a:extLst>
          </p:cNvPr>
          <p:cNvSpPr txBox="1"/>
          <p:nvPr/>
        </p:nvSpPr>
        <p:spPr>
          <a:xfrm>
            <a:off x="8245693" y="542490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F9D9CD1A-23E6-BCBA-521D-76A6DF8B6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856626"/>
              </p:ext>
            </p:extLst>
          </p:nvPr>
        </p:nvGraphicFramePr>
        <p:xfrm>
          <a:off x="6419175" y="5251525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12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C99DA641-880A-7254-F637-5519281F901C}"/>
              </a:ext>
            </a:extLst>
          </p:cNvPr>
          <p:cNvSpPr txBox="1"/>
          <p:nvPr/>
        </p:nvSpPr>
        <p:spPr>
          <a:xfrm>
            <a:off x="7131269" y="5427658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2C409F99-2140-7E9D-548C-49BBFCF07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257535"/>
              </p:ext>
            </p:extLst>
          </p:nvPr>
        </p:nvGraphicFramePr>
        <p:xfrm>
          <a:off x="8634182" y="524876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16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CA113A89-386E-1283-8BB1-116F197A5677}"/>
              </a:ext>
            </a:extLst>
          </p:cNvPr>
          <p:cNvSpPr txBox="1"/>
          <p:nvPr/>
        </p:nvSpPr>
        <p:spPr>
          <a:xfrm>
            <a:off x="9346276" y="5424901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EEFDE048-84C2-10DB-1FAA-8C1BAD0DB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452212"/>
              </p:ext>
            </p:extLst>
          </p:nvPr>
        </p:nvGraphicFramePr>
        <p:xfrm>
          <a:off x="9748606" y="524876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18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483C9E03-0C75-F041-BB36-5E05ACA4DB23}"/>
              </a:ext>
            </a:extLst>
          </p:cNvPr>
          <p:cNvSpPr txBox="1"/>
          <p:nvPr/>
        </p:nvSpPr>
        <p:spPr>
          <a:xfrm>
            <a:off x="10460700" y="4973508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]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9" name="화살표: 위쪽/아래쪽 68">
            <a:extLst>
              <a:ext uri="{FF2B5EF4-FFF2-40B4-BE49-F238E27FC236}">
                <a16:creationId xmlns:a16="http://schemas.microsoft.com/office/drawing/2014/main" id="{226B1B83-4909-32CF-A167-9B0C0E97CC67}"/>
              </a:ext>
            </a:extLst>
          </p:cNvPr>
          <p:cNvSpPr/>
          <p:nvPr/>
        </p:nvSpPr>
        <p:spPr>
          <a:xfrm>
            <a:off x="1141843" y="3672482"/>
            <a:ext cx="220671" cy="1446549"/>
          </a:xfrm>
          <a:prstGeom prst="upDownArrow">
            <a:avLst>
              <a:gd name="adj1" fmla="val 59563"/>
              <a:gd name="adj2" fmla="val 95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화살표: 위쪽/아래쪽 69">
            <a:extLst>
              <a:ext uri="{FF2B5EF4-FFF2-40B4-BE49-F238E27FC236}">
                <a16:creationId xmlns:a16="http://schemas.microsoft.com/office/drawing/2014/main" id="{470F609F-6AAA-92C8-3E1B-A30BC7EADAC4}"/>
              </a:ext>
            </a:extLst>
          </p:cNvPr>
          <p:cNvSpPr/>
          <p:nvPr/>
        </p:nvSpPr>
        <p:spPr>
          <a:xfrm>
            <a:off x="2219445" y="3672482"/>
            <a:ext cx="220671" cy="1446549"/>
          </a:xfrm>
          <a:prstGeom prst="upDownArrow">
            <a:avLst>
              <a:gd name="adj1" fmla="val 59563"/>
              <a:gd name="adj2" fmla="val 95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화살표: 위쪽/아래쪽 70">
            <a:extLst>
              <a:ext uri="{FF2B5EF4-FFF2-40B4-BE49-F238E27FC236}">
                <a16:creationId xmlns:a16="http://schemas.microsoft.com/office/drawing/2014/main" id="{0CF08BDA-3AB9-BA55-7318-5D7F378A945F}"/>
              </a:ext>
            </a:extLst>
          </p:cNvPr>
          <p:cNvSpPr/>
          <p:nvPr/>
        </p:nvSpPr>
        <p:spPr>
          <a:xfrm>
            <a:off x="3394903" y="3672482"/>
            <a:ext cx="220671" cy="1446549"/>
          </a:xfrm>
          <a:prstGeom prst="upDownArrow">
            <a:avLst>
              <a:gd name="adj1" fmla="val 59563"/>
              <a:gd name="adj2" fmla="val 95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화살표: 위쪽/아래쪽 71">
            <a:extLst>
              <a:ext uri="{FF2B5EF4-FFF2-40B4-BE49-F238E27FC236}">
                <a16:creationId xmlns:a16="http://schemas.microsoft.com/office/drawing/2014/main" id="{61171ACD-ECF6-C7BF-AAF3-72EC8D677D5E}"/>
              </a:ext>
            </a:extLst>
          </p:cNvPr>
          <p:cNvSpPr/>
          <p:nvPr/>
        </p:nvSpPr>
        <p:spPr>
          <a:xfrm>
            <a:off x="4461326" y="3672482"/>
            <a:ext cx="220671" cy="1446549"/>
          </a:xfrm>
          <a:prstGeom prst="upDownArrow">
            <a:avLst>
              <a:gd name="adj1" fmla="val 59563"/>
              <a:gd name="adj2" fmla="val 95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FF2B3A-A75A-7195-D515-99C3DFFF00F7}"/>
              </a:ext>
            </a:extLst>
          </p:cNvPr>
          <p:cNvSpPr txBox="1"/>
          <p:nvPr/>
        </p:nvSpPr>
        <p:spPr>
          <a:xfrm>
            <a:off x="4595613" y="3881554"/>
            <a:ext cx="107902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VS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사각형 설명선 14">
            <a:extLst>
              <a:ext uri="{FF2B5EF4-FFF2-40B4-BE49-F238E27FC236}">
                <a16:creationId xmlns:a16="http://schemas.microsoft.com/office/drawing/2014/main" id="{9834E9A9-E432-0474-AC17-D6E54A44EE50}"/>
              </a:ext>
            </a:extLst>
          </p:cNvPr>
          <p:cNvSpPr/>
          <p:nvPr/>
        </p:nvSpPr>
        <p:spPr>
          <a:xfrm>
            <a:off x="5714240" y="3898146"/>
            <a:ext cx="6338890" cy="1028499"/>
          </a:xfrm>
          <a:prstGeom prst="wedgeRectCallout">
            <a:avLst>
              <a:gd name="adj1" fmla="val -52971"/>
              <a:gd name="adj2" fmla="val -20022"/>
            </a:avLst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이제</a:t>
            </a:r>
            <a:r>
              <a:rPr lang="en-US" altLang="ko-KR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뽑은 카드의 수가 내 모든 카드의 수와 일치하므로</a:t>
            </a:r>
            <a:r>
              <a:rPr lang="en-US" altLang="ko-KR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상대의 카드와 비교하는 루틴으로 진입한다</a:t>
            </a:r>
            <a:r>
              <a:rPr lang="en-US" altLang="ko-KR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400" dirty="0">
              <a:solidFill>
                <a:sysClr val="windowText" lastClr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A90B297-231A-29A0-05C7-75C10EFBFA68}"/>
              </a:ext>
            </a:extLst>
          </p:cNvPr>
          <p:cNvSpPr txBox="1"/>
          <p:nvPr/>
        </p:nvSpPr>
        <p:spPr>
          <a:xfrm>
            <a:off x="4046503" y="6061930"/>
            <a:ext cx="334097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>
                  <a:solidFill>
                    <a:sysClr val="windowText" lastClr="000000"/>
                  </a:solidFill>
                </a:ln>
                <a:solidFill>
                  <a:srgbClr val="00E2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상대가 제시한 카드 목록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rgbClr val="00E2CC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5239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화살표: 위쪽/아래쪽 72">
            <a:extLst>
              <a:ext uri="{FF2B5EF4-FFF2-40B4-BE49-F238E27FC236}">
                <a16:creationId xmlns:a16="http://schemas.microsoft.com/office/drawing/2014/main" id="{55FEE278-B2F8-482C-BD63-1C77566D1A5E}"/>
              </a:ext>
            </a:extLst>
          </p:cNvPr>
          <p:cNvSpPr/>
          <p:nvPr/>
        </p:nvSpPr>
        <p:spPr>
          <a:xfrm>
            <a:off x="1647763" y="1403835"/>
            <a:ext cx="220671" cy="570380"/>
          </a:xfrm>
          <a:prstGeom prst="upDownArrow">
            <a:avLst>
              <a:gd name="adj1" fmla="val 59563"/>
              <a:gd name="adj2" fmla="val 95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4424F4-C61F-6B3B-0D2E-1280ADD5D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062813"/>
              </p:ext>
            </p:extLst>
          </p:nvPr>
        </p:nvGraphicFramePr>
        <p:xfrm>
          <a:off x="1422681" y="47207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3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2176B23-23D2-3F81-867B-5BDE87E731FC}"/>
              </a:ext>
            </a:extLst>
          </p:cNvPr>
          <p:cNvSpPr txBox="1"/>
          <p:nvPr/>
        </p:nvSpPr>
        <p:spPr>
          <a:xfrm>
            <a:off x="911621" y="196813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[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0AC7B1-55D0-139C-44BC-CC862DF8D0F0}"/>
              </a:ext>
            </a:extLst>
          </p:cNvPr>
          <p:cNvSpPr txBox="1"/>
          <p:nvPr/>
        </p:nvSpPr>
        <p:spPr>
          <a:xfrm>
            <a:off x="2134775" y="648206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5C0F50B-FA44-660F-7B57-CBA3FA2AB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762239"/>
              </p:ext>
            </p:extLst>
          </p:nvPr>
        </p:nvGraphicFramePr>
        <p:xfrm>
          <a:off x="3637688" y="47207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F30733A-CFC1-285C-8B96-A301935FF3DE}"/>
              </a:ext>
            </a:extLst>
          </p:cNvPr>
          <p:cNvSpPr txBox="1"/>
          <p:nvPr/>
        </p:nvSpPr>
        <p:spPr>
          <a:xfrm>
            <a:off x="4349782" y="648206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8A618BF3-4AF3-1B82-E493-DC7AFB855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15330"/>
              </p:ext>
            </p:extLst>
          </p:nvPr>
        </p:nvGraphicFramePr>
        <p:xfrm>
          <a:off x="2523264" y="474830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9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92EDFD3-09E0-CE3A-51A1-FE61F15A1FF5}"/>
              </a:ext>
            </a:extLst>
          </p:cNvPr>
          <p:cNvSpPr txBox="1"/>
          <p:nvPr/>
        </p:nvSpPr>
        <p:spPr>
          <a:xfrm>
            <a:off x="3235358" y="650963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F4CCE488-5998-3A3E-9778-6EDDBCD3C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63246"/>
              </p:ext>
            </p:extLst>
          </p:nvPr>
        </p:nvGraphicFramePr>
        <p:xfrm>
          <a:off x="4738271" y="47207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5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8A9AB629-BBF1-EED4-4B2B-D2A45A2DAED7}"/>
              </a:ext>
            </a:extLst>
          </p:cNvPr>
          <p:cNvSpPr txBox="1"/>
          <p:nvPr/>
        </p:nvSpPr>
        <p:spPr>
          <a:xfrm>
            <a:off x="5450365" y="648206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FE40E9-59DF-E892-2AC3-AF54F5E0F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583906"/>
              </p:ext>
            </p:extLst>
          </p:nvPr>
        </p:nvGraphicFramePr>
        <p:xfrm>
          <a:off x="5838854" y="47207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11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12186EF-0C36-ABC4-225C-2DF90FEFF6D8}"/>
              </a:ext>
            </a:extLst>
          </p:cNvPr>
          <p:cNvSpPr txBox="1"/>
          <p:nvPr/>
        </p:nvSpPr>
        <p:spPr>
          <a:xfrm>
            <a:off x="6550948" y="648206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4A472DA2-004E-7848-448D-468D65754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040678"/>
              </p:ext>
            </p:extLst>
          </p:nvPr>
        </p:nvGraphicFramePr>
        <p:xfrm>
          <a:off x="8053861" y="47207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7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A5279EE2-2C9F-F02F-88B5-AAE6B48A0ED1}"/>
              </a:ext>
            </a:extLst>
          </p:cNvPr>
          <p:cNvSpPr txBox="1"/>
          <p:nvPr/>
        </p:nvSpPr>
        <p:spPr>
          <a:xfrm>
            <a:off x="8765955" y="648206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0EAACD8C-7E65-7E9F-A063-B027DD216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479823"/>
              </p:ext>
            </p:extLst>
          </p:nvPr>
        </p:nvGraphicFramePr>
        <p:xfrm>
          <a:off x="6939437" y="474830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13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6A14416B-906F-03A7-DAAA-E863B08CC9A8}"/>
              </a:ext>
            </a:extLst>
          </p:cNvPr>
          <p:cNvSpPr txBox="1"/>
          <p:nvPr/>
        </p:nvSpPr>
        <p:spPr>
          <a:xfrm>
            <a:off x="7651531" y="650963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4CFE7C14-BC02-20A2-FB10-01A0708BA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643077"/>
              </p:ext>
            </p:extLst>
          </p:nvPr>
        </p:nvGraphicFramePr>
        <p:xfrm>
          <a:off x="9154444" y="47207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17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A6C4EE80-9378-B754-7B12-C594B65B8CD8}"/>
              </a:ext>
            </a:extLst>
          </p:cNvPr>
          <p:cNvSpPr txBox="1"/>
          <p:nvPr/>
        </p:nvSpPr>
        <p:spPr>
          <a:xfrm>
            <a:off x="9866538" y="648206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C999660B-D59B-84A0-711C-4F5A8E826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744921"/>
              </p:ext>
            </p:extLst>
          </p:nvPr>
        </p:nvGraphicFramePr>
        <p:xfrm>
          <a:off x="10268868" y="47207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15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F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BCE2D23E-3512-54EE-F1C3-2AAACA79E73E}"/>
              </a:ext>
            </a:extLst>
          </p:cNvPr>
          <p:cNvSpPr txBox="1"/>
          <p:nvPr/>
        </p:nvSpPr>
        <p:spPr>
          <a:xfrm>
            <a:off x="10980962" y="196813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]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58203F60-6DA3-0814-1E63-D20E02757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721441"/>
              </p:ext>
            </p:extLst>
          </p:nvPr>
        </p:nvGraphicFramePr>
        <p:xfrm>
          <a:off x="1422681" y="219388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2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8079F145-AD07-76CF-672E-588DA75A5433}"/>
              </a:ext>
            </a:extLst>
          </p:cNvPr>
          <p:cNvSpPr txBox="1"/>
          <p:nvPr/>
        </p:nvSpPr>
        <p:spPr>
          <a:xfrm>
            <a:off x="911621" y="1918623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[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13311DB-F4B4-B841-28CF-69E966C6B1AE}"/>
              </a:ext>
            </a:extLst>
          </p:cNvPr>
          <p:cNvSpPr txBox="1"/>
          <p:nvPr/>
        </p:nvSpPr>
        <p:spPr>
          <a:xfrm>
            <a:off x="2134775" y="2370016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1D5D04C1-1035-E90C-07E2-45F22BC71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766333"/>
              </p:ext>
            </p:extLst>
          </p:nvPr>
        </p:nvGraphicFramePr>
        <p:xfrm>
          <a:off x="3637688" y="219388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6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FAA9F899-A3C8-F854-BEDA-061B276C8EAF}"/>
              </a:ext>
            </a:extLst>
          </p:cNvPr>
          <p:cNvSpPr txBox="1"/>
          <p:nvPr/>
        </p:nvSpPr>
        <p:spPr>
          <a:xfrm>
            <a:off x="4349782" y="2370016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3A389808-42C1-966A-B4A2-5425F60F4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854225"/>
              </p:ext>
            </p:extLst>
          </p:nvPr>
        </p:nvGraphicFramePr>
        <p:xfrm>
          <a:off x="2523264" y="2196640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4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3FEBB2A9-1D3F-E18B-0A26-CAEADC34E2A2}"/>
              </a:ext>
            </a:extLst>
          </p:cNvPr>
          <p:cNvSpPr txBox="1"/>
          <p:nvPr/>
        </p:nvSpPr>
        <p:spPr>
          <a:xfrm>
            <a:off x="3235358" y="2372773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258FCDBC-B504-428C-3053-DFDA4AC25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173851"/>
              </p:ext>
            </p:extLst>
          </p:nvPr>
        </p:nvGraphicFramePr>
        <p:xfrm>
          <a:off x="4738271" y="219388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8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6F8D313D-9365-566D-A8A7-701064E44EDA}"/>
              </a:ext>
            </a:extLst>
          </p:cNvPr>
          <p:cNvSpPr txBox="1"/>
          <p:nvPr/>
        </p:nvSpPr>
        <p:spPr>
          <a:xfrm>
            <a:off x="5450365" y="2370016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C89D528-BEC8-517C-9E9A-BDD1ED2BE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882339"/>
              </p:ext>
            </p:extLst>
          </p:nvPr>
        </p:nvGraphicFramePr>
        <p:xfrm>
          <a:off x="5838854" y="219388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10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964210F3-5137-4B5E-436C-0367F66177B7}"/>
              </a:ext>
            </a:extLst>
          </p:cNvPr>
          <p:cNvSpPr txBox="1"/>
          <p:nvPr/>
        </p:nvSpPr>
        <p:spPr>
          <a:xfrm>
            <a:off x="6550948" y="2370016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F7248CEC-902E-1646-7DB5-EF35F2900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549594"/>
              </p:ext>
            </p:extLst>
          </p:nvPr>
        </p:nvGraphicFramePr>
        <p:xfrm>
          <a:off x="8053861" y="219388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14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21C4FC64-3AFB-8DA7-F8B6-E1CFD2A15477}"/>
              </a:ext>
            </a:extLst>
          </p:cNvPr>
          <p:cNvSpPr txBox="1"/>
          <p:nvPr/>
        </p:nvSpPr>
        <p:spPr>
          <a:xfrm>
            <a:off x="8765955" y="2370016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F9D9CD1A-23E6-BCBA-521D-76A6DF8B6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87585"/>
              </p:ext>
            </p:extLst>
          </p:nvPr>
        </p:nvGraphicFramePr>
        <p:xfrm>
          <a:off x="6939437" y="2196640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12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C99DA641-880A-7254-F637-5519281F901C}"/>
              </a:ext>
            </a:extLst>
          </p:cNvPr>
          <p:cNvSpPr txBox="1"/>
          <p:nvPr/>
        </p:nvSpPr>
        <p:spPr>
          <a:xfrm>
            <a:off x="7651531" y="2372773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2C409F99-2140-7E9D-548C-49BBFCF07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805060"/>
              </p:ext>
            </p:extLst>
          </p:nvPr>
        </p:nvGraphicFramePr>
        <p:xfrm>
          <a:off x="9154444" y="219388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16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CA113A89-386E-1283-8BB1-116F197A5677}"/>
              </a:ext>
            </a:extLst>
          </p:cNvPr>
          <p:cNvSpPr txBox="1"/>
          <p:nvPr/>
        </p:nvSpPr>
        <p:spPr>
          <a:xfrm>
            <a:off x="9866538" y="2370016"/>
            <a:ext cx="316112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endParaRPr lang="ko-KR" altLang="en-US" sz="105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EEFDE048-84C2-10DB-1FAA-8C1BAD0DB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871418"/>
              </p:ext>
            </p:extLst>
          </p:nvPr>
        </p:nvGraphicFramePr>
        <p:xfrm>
          <a:off x="10268868" y="2193883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18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483C9E03-0C75-F041-BB36-5E05ACA4DB23}"/>
              </a:ext>
            </a:extLst>
          </p:cNvPr>
          <p:cNvSpPr txBox="1"/>
          <p:nvPr/>
        </p:nvSpPr>
        <p:spPr>
          <a:xfrm>
            <a:off x="10980962" y="1918623"/>
            <a:ext cx="564578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]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A90B297-231A-29A0-05C7-75C10EFBFA68}"/>
              </a:ext>
            </a:extLst>
          </p:cNvPr>
          <p:cNvSpPr txBox="1"/>
          <p:nvPr/>
        </p:nvSpPr>
        <p:spPr>
          <a:xfrm>
            <a:off x="4566765" y="3007045"/>
            <a:ext cx="334097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>
                  <a:solidFill>
                    <a:sysClr val="windowText" lastClr="000000"/>
                  </a:solidFill>
                </a:ln>
                <a:solidFill>
                  <a:srgbClr val="00E2C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상대가 제시한 카드 목록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rgbClr val="00E2CC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516D03-7C06-AC36-E1AF-A2F43EFCB0CC}"/>
              </a:ext>
            </a:extLst>
          </p:cNvPr>
          <p:cNvSpPr txBox="1"/>
          <p:nvPr/>
        </p:nvSpPr>
        <p:spPr>
          <a:xfrm>
            <a:off x="4636392" y="1287992"/>
            <a:ext cx="3042821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>
                  <a:solidFill>
                    <a:sysClr val="windowText" lastClr="000000"/>
                  </a:solidFill>
                </a:ln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내가 제시한 카드 목록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화살표: 위쪽/아래쪽 14">
            <a:extLst>
              <a:ext uri="{FF2B5EF4-FFF2-40B4-BE49-F238E27FC236}">
                <a16:creationId xmlns:a16="http://schemas.microsoft.com/office/drawing/2014/main" id="{FC3F9FED-A338-B315-2774-DD7C69DD8C7C}"/>
              </a:ext>
            </a:extLst>
          </p:cNvPr>
          <p:cNvSpPr/>
          <p:nvPr/>
        </p:nvSpPr>
        <p:spPr>
          <a:xfrm>
            <a:off x="2778115" y="1403835"/>
            <a:ext cx="220671" cy="570380"/>
          </a:xfrm>
          <a:prstGeom prst="upDownArrow">
            <a:avLst>
              <a:gd name="adj1" fmla="val 59563"/>
              <a:gd name="adj2" fmla="val 95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위쪽/아래쪽 15">
            <a:extLst>
              <a:ext uri="{FF2B5EF4-FFF2-40B4-BE49-F238E27FC236}">
                <a16:creationId xmlns:a16="http://schemas.microsoft.com/office/drawing/2014/main" id="{BA91E3E1-DF8E-D604-3DBA-0BB7A17D902B}"/>
              </a:ext>
            </a:extLst>
          </p:cNvPr>
          <p:cNvSpPr/>
          <p:nvPr/>
        </p:nvSpPr>
        <p:spPr>
          <a:xfrm>
            <a:off x="3889240" y="1403835"/>
            <a:ext cx="220671" cy="570380"/>
          </a:xfrm>
          <a:prstGeom prst="upDownArrow">
            <a:avLst>
              <a:gd name="adj1" fmla="val 59563"/>
              <a:gd name="adj2" fmla="val 95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위쪽/아래쪽 17">
            <a:extLst>
              <a:ext uri="{FF2B5EF4-FFF2-40B4-BE49-F238E27FC236}">
                <a16:creationId xmlns:a16="http://schemas.microsoft.com/office/drawing/2014/main" id="{D6678B74-6B2E-6EB4-7AB7-95052148E305}"/>
              </a:ext>
            </a:extLst>
          </p:cNvPr>
          <p:cNvSpPr/>
          <p:nvPr/>
        </p:nvSpPr>
        <p:spPr>
          <a:xfrm>
            <a:off x="8303977" y="1411578"/>
            <a:ext cx="220671" cy="570380"/>
          </a:xfrm>
          <a:prstGeom prst="upDownArrow">
            <a:avLst>
              <a:gd name="adj1" fmla="val 59563"/>
              <a:gd name="adj2" fmla="val 95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위쪽/아래쪽 18">
            <a:extLst>
              <a:ext uri="{FF2B5EF4-FFF2-40B4-BE49-F238E27FC236}">
                <a16:creationId xmlns:a16="http://schemas.microsoft.com/office/drawing/2014/main" id="{DA40C47D-BA31-9AB4-D0E9-493C9948152C}"/>
              </a:ext>
            </a:extLst>
          </p:cNvPr>
          <p:cNvSpPr/>
          <p:nvPr/>
        </p:nvSpPr>
        <p:spPr>
          <a:xfrm>
            <a:off x="9404268" y="1411578"/>
            <a:ext cx="220671" cy="570380"/>
          </a:xfrm>
          <a:prstGeom prst="upDownArrow">
            <a:avLst>
              <a:gd name="adj1" fmla="val 59563"/>
              <a:gd name="adj2" fmla="val 95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위쪽/아래쪽 19">
            <a:extLst>
              <a:ext uri="{FF2B5EF4-FFF2-40B4-BE49-F238E27FC236}">
                <a16:creationId xmlns:a16="http://schemas.microsoft.com/office/drawing/2014/main" id="{A580C50D-9EFE-2FC6-BC75-A2A11A0B5E5F}"/>
              </a:ext>
            </a:extLst>
          </p:cNvPr>
          <p:cNvSpPr/>
          <p:nvPr/>
        </p:nvSpPr>
        <p:spPr>
          <a:xfrm>
            <a:off x="10514579" y="1403835"/>
            <a:ext cx="220671" cy="570380"/>
          </a:xfrm>
          <a:prstGeom prst="upDownArrow">
            <a:avLst>
              <a:gd name="adj1" fmla="val 59563"/>
              <a:gd name="adj2" fmla="val 87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93A1A7D-7D09-F3AD-22CF-E8655FBA9191}"/>
              </a:ext>
            </a:extLst>
          </p:cNvPr>
          <p:cNvSpPr/>
          <p:nvPr/>
        </p:nvSpPr>
        <p:spPr>
          <a:xfrm>
            <a:off x="1178321" y="259550"/>
            <a:ext cx="1213588" cy="2858950"/>
          </a:xfrm>
          <a:prstGeom prst="roundRect">
            <a:avLst/>
          </a:prstGeom>
          <a:noFill/>
          <a:ln w="76200">
            <a:solidFill>
              <a:srgbClr val="FF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 설명선 14">
            <a:extLst>
              <a:ext uri="{FF2B5EF4-FFF2-40B4-BE49-F238E27FC236}">
                <a16:creationId xmlns:a16="http://schemas.microsoft.com/office/drawing/2014/main" id="{D86B73DF-1975-82AD-AEDF-35E9BD2446B2}"/>
              </a:ext>
            </a:extLst>
          </p:cNvPr>
          <p:cNvSpPr/>
          <p:nvPr/>
        </p:nvSpPr>
        <p:spPr>
          <a:xfrm>
            <a:off x="3261599" y="3697597"/>
            <a:ext cx="5866603" cy="1028499"/>
          </a:xfrm>
          <a:prstGeom prst="wedgeRectCallout">
            <a:avLst>
              <a:gd name="adj1" fmla="val -63852"/>
              <a:gd name="adj2" fmla="val -104035"/>
            </a:avLst>
          </a:prstGeom>
          <a:solidFill>
            <a:schemeClr val="bg1"/>
          </a:solidFill>
          <a:ln w="57150">
            <a:solidFill>
              <a:srgbClr val="FF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내가 제시한 카드가 더 큰 수라면</a:t>
            </a:r>
            <a:r>
              <a:rPr lang="en-US" altLang="ko-KR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 카드의 숫자와 상대 카드의 숫자를 합하여 저장</a:t>
            </a: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6C663A45-81A2-3541-5D6B-17A0FA529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729139"/>
              </p:ext>
            </p:extLst>
          </p:nvPr>
        </p:nvGraphicFramePr>
        <p:xfrm>
          <a:off x="764105" y="3772169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3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A8E720DD-766D-3C5F-7621-A51FAD013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302390"/>
              </p:ext>
            </p:extLst>
          </p:nvPr>
        </p:nvGraphicFramePr>
        <p:xfrm>
          <a:off x="2176356" y="3761778"/>
          <a:ext cx="712094" cy="712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094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</a:tblGrid>
              <a:tr h="712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2</a:t>
                      </a:r>
                      <a:endParaRPr lang="ko-KR" altLang="en-US" sz="2100" dirty="0"/>
                    </a:p>
                  </a:txBody>
                  <a:tcPr marL="60290" marR="60290" marT="30146" marB="301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75" name="더하기 기호 74">
            <a:extLst>
              <a:ext uri="{FF2B5EF4-FFF2-40B4-BE49-F238E27FC236}">
                <a16:creationId xmlns:a16="http://schemas.microsoft.com/office/drawing/2014/main" id="{FF5E0D92-C17C-15EA-21C7-0B7C7644B6F8}"/>
              </a:ext>
            </a:extLst>
          </p:cNvPr>
          <p:cNvSpPr/>
          <p:nvPr/>
        </p:nvSpPr>
        <p:spPr>
          <a:xfrm>
            <a:off x="1548944" y="3833180"/>
            <a:ext cx="554262" cy="554262"/>
          </a:xfrm>
          <a:prstGeom prst="mathPlus">
            <a:avLst/>
          </a:prstGeom>
          <a:solidFill>
            <a:srgbClr val="FF5D5D"/>
          </a:solidFill>
          <a:ln>
            <a:solidFill>
              <a:srgbClr val="FF5D5D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화살표: 아래쪽 75">
            <a:extLst>
              <a:ext uri="{FF2B5EF4-FFF2-40B4-BE49-F238E27FC236}">
                <a16:creationId xmlns:a16="http://schemas.microsoft.com/office/drawing/2014/main" id="{64A77035-2C2D-F94A-9D33-1C9C148FA8B6}"/>
              </a:ext>
            </a:extLst>
          </p:cNvPr>
          <p:cNvSpPr/>
          <p:nvPr/>
        </p:nvSpPr>
        <p:spPr>
          <a:xfrm>
            <a:off x="1585479" y="4726096"/>
            <a:ext cx="481192" cy="7280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794DC09C-B2A3-136D-5DAF-A10A1BD654F6}"/>
              </a:ext>
            </a:extLst>
          </p:cNvPr>
          <p:cNvSpPr/>
          <p:nvPr/>
        </p:nvSpPr>
        <p:spPr>
          <a:xfrm>
            <a:off x="1257832" y="5647748"/>
            <a:ext cx="1136485" cy="631115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SUM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8" name="사각형 설명선 14">
            <a:extLst>
              <a:ext uri="{FF2B5EF4-FFF2-40B4-BE49-F238E27FC236}">
                <a16:creationId xmlns:a16="http://schemas.microsoft.com/office/drawing/2014/main" id="{7FDF7FE6-CA03-9925-E534-0034FCECAF1F}"/>
              </a:ext>
            </a:extLst>
          </p:cNvPr>
          <p:cNvSpPr/>
          <p:nvPr/>
        </p:nvSpPr>
        <p:spPr>
          <a:xfrm>
            <a:off x="3303952" y="5354671"/>
            <a:ext cx="5866603" cy="1028499"/>
          </a:xfrm>
          <a:prstGeom prst="wedgeRectCallout">
            <a:avLst>
              <a:gd name="adj1" fmla="val -59705"/>
              <a:gd name="adj2" fmla="val -9419"/>
            </a:avLst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카드 숫자 전체의 합이 </a:t>
            </a:r>
            <a:r>
              <a:rPr lang="en-US" altLang="ko-KR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171 </a:t>
            </a:r>
            <a:r>
              <a:rPr lang="ko-KR" altLang="en-US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이므로</a:t>
            </a:r>
            <a:r>
              <a:rPr lang="en-US" altLang="ko-KR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내가 얻은 점수의 합계가 </a:t>
            </a:r>
            <a:r>
              <a:rPr lang="en-US" altLang="ko-KR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86 </a:t>
            </a:r>
            <a:r>
              <a:rPr lang="ko-KR" altLang="en-US" sz="2400" dirty="0">
                <a:solidFill>
                  <a:sysClr val="windowText" lastClr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이상이면 승리</a:t>
            </a:r>
          </a:p>
        </p:txBody>
      </p:sp>
    </p:spTree>
    <p:extLst>
      <p:ext uri="{BB962C8B-B14F-4D97-AF65-F5344CB8AC3E}">
        <p14:creationId xmlns:p14="http://schemas.microsoft.com/office/powerpoint/2010/main" val="4101756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921" y="1181817"/>
            <a:ext cx="5087060" cy="46107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29594" y="3611878"/>
            <a:ext cx="71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Idx:1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72146" y="4329544"/>
            <a:ext cx="71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Idx:2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00615" y="4329544"/>
            <a:ext cx="71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Idx:3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6921" y="5202380"/>
            <a:ext cx="71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Idx:4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98292" y="5454006"/>
            <a:ext cx="71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Idx:5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97353" y="5222885"/>
            <a:ext cx="71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Idx:6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72146" y="5843387"/>
            <a:ext cx="2515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0 </a:t>
            </a:r>
            <a:r>
              <a:rPr lang="ko-KR" altLang="en-US" sz="1600" dirty="0">
                <a:solidFill>
                  <a:srgbClr val="0070C0"/>
                </a:solidFill>
              </a:rPr>
              <a:t>비우고 </a:t>
            </a:r>
            <a:r>
              <a:rPr lang="en-US" altLang="ko-KR" sz="1600" dirty="0">
                <a:solidFill>
                  <a:srgbClr val="0070C0"/>
                </a:solidFill>
              </a:rPr>
              <a:t>1</a:t>
            </a:r>
            <a:r>
              <a:rPr lang="ko-KR" altLang="en-US" sz="1600" dirty="0">
                <a:solidFill>
                  <a:srgbClr val="0070C0"/>
                </a:solidFill>
              </a:rPr>
              <a:t>부터 시작하면 규칙성을 만들 수  있음</a:t>
            </a:r>
            <a:r>
              <a:rPr lang="en-US" altLang="ko-KR" sz="1600" dirty="0">
                <a:solidFill>
                  <a:srgbClr val="0070C0"/>
                </a:solidFill>
              </a:rPr>
              <a:t>!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162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6" y="524575"/>
            <a:ext cx="4694831" cy="3910024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0" y="4906977"/>
            <a:ext cx="5681295" cy="1077775"/>
            <a:chOff x="538436" y="4264594"/>
            <a:chExt cx="4053729" cy="1539090"/>
          </a:xfrm>
        </p:grpSpPr>
        <p:sp>
          <p:nvSpPr>
            <p:cNvPr id="12" name="직사각형 11"/>
            <p:cNvSpPr/>
            <p:nvPr/>
          </p:nvSpPr>
          <p:spPr>
            <a:xfrm>
              <a:off x="764772" y="4405746"/>
              <a:ext cx="3601057" cy="1256786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4139492" y="4264594"/>
              <a:ext cx="452673" cy="15390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38436" y="4264594"/>
              <a:ext cx="452673" cy="15390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사각형: 둥근 모서리 76">
            <a:extLst>
              <a:ext uri="{FF2B5EF4-FFF2-40B4-BE49-F238E27FC236}">
                <a16:creationId xmlns:a16="http://schemas.microsoft.com/office/drawing/2014/main" id="{794DC09C-B2A3-136D-5DAF-A10A1BD654F6}"/>
              </a:ext>
            </a:extLst>
          </p:cNvPr>
          <p:cNvSpPr/>
          <p:nvPr/>
        </p:nvSpPr>
        <p:spPr>
          <a:xfrm>
            <a:off x="2272405" y="4275862"/>
            <a:ext cx="1136485" cy="631115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</a:t>
            </a:r>
            <a:r>
              <a:rPr lang="en-US" altLang="ko-KR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선입선출</a:t>
            </a:r>
            <a:endParaRPr lang="ko-KR" altLang="en-US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20808" y="383325"/>
            <a:ext cx="13795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1. 1</a:t>
            </a:r>
            <a:r>
              <a:rPr lang="ko-KR" altLang="en-US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시작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2332" y="1213633"/>
            <a:ext cx="11865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2. 2</a:t>
            </a:r>
            <a:r>
              <a:rPr lang="ko-KR" altLang="en-US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밟기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4421" y="5916730"/>
            <a:ext cx="28087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방문하지 않은 </a:t>
            </a:r>
            <a:r>
              <a:rPr lang="en-US" altLang="ko-KR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큐에 넣고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8234" y="5091921"/>
            <a:ext cx="46679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7358554" y="742895"/>
            <a:ext cx="3753094" cy="2161918"/>
            <a:chOff x="7735753" y="317669"/>
            <a:chExt cx="3753094" cy="2161918"/>
          </a:xfrm>
        </p:grpSpPr>
        <p:sp>
          <p:nvSpPr>
            <p:cNvPr id="13" name="TextBox 12"/>
            <p:cNvSpPr txBox="1"/>
            <p:nvPr/>
          </p:nvSpPr>
          <p:spPr>
            <a:xfrm>
              <a:off x="7735753" y="317669"/>
              <a:ext cx="8791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2E75B6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Visited</a:t>
              </a:r>
              <a:endParaRPr lang="ko-KR" altLang="en-US" dirty="0">
                <a:solidFill>
                  <a:srgbClr val="2E75B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7735753" y="687001"/>
              <a:ext cx="3753094" cy="1792586"/>
            </a:xfrm>
            <a:prstGeom prst="roundRect">
              <a:avLst/>
            </a:pr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타원 14"/>
          <p:cNvSpPr/>
          <p:nvPr/>
        </p:nvSpPr>
        <p:spPr>
          <a:xfrm>
            <a:off x="7358554" y="456781"/>
            <a:ext cx="941560" cy="941560"/>
          </a:xfrm>
          <a:prstGeom prst="ellipse">
            <a:avLst/>
          </a:pr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152837" y="1561258"/>
            <a:ext cx="786589" cy="786589"/>
          </a:xfrm>
          <a:prstGeom prst="ellipse">
            <a:avLst/>
          </a:pr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A7CBFA-AF26-3BD2-1CF3-4C67EA8FC363}"/>
              </a:ext>
            </a:extLst>
          </p:cNvPr>
          <p:cNvSpPr txBox="1"/>
          <p:nvPr/>
        </p:nvSpPr>
        <p:spPr>
          <a:xfrm>
            <a:off x="6684040" y="5624342"/>
            <a:ext cx="5349541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큐</a:t>
            </a:r>
            <a:r>
              <a:rPr lang="en-US" altLang="ko-KR" sz="28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8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너비 우선 탐색 </a:t>
            </a:r>
            <a:r>
              <a:rPr lang="en-US" altLang="ko-KR" sz="28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(BFS)</a:t>
            </a:r>
          </a:p>
          <a:p>
            <a:r>
              <a:rPr lang="en-US" altLang="ko-KR" sz="28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sz="28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갈 수 있는 곳들 전부 얕게 먼저 탐색</a:t>
            </a:r>
            <a:endParaRPr lang="ko-KR" altLang="en-US" dirty="0">
              <a:solidFill>
                <a:srgbClr val="0070C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07281" y="2695472"/>
            <a:ext cx="110318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1. 4</a:t>
            </a:r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</a:t>
            </a:r>
            <a:endParaRPr lang="en-US" altLang="ko-KR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큐에 넣고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4224" y="1481559"/>
            <a:ext cx="49072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26027" y="1467845"/>
            <a:ext cx="49072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D7D3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en-US" altLang="ko-KR" sz="40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02017" y="5108912"/>
            <a:ext cx="47481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46162" y="5094495"/>
            <a:ext cx="45076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45315" y="4014175"/>
            <a:ext cx="362150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2. 3</a:t>
            </a:r>
            <a:r>
              <a:rPr lang="ko-KR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빼주고 </a:t>
            </a:r>
            <a:r>
              <a:rPr lang="en-US" altLang="ko-KR" sz="28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진행 </a:t>
            </a:r>
          </a:p>
        </p:txBody>
      </p:sp>
      <p:sp>
        <p:nvSpPr>
          <p:cNvPr id="25" name="타원 24"/>
          <p:cNvSpPr/>
          <p:nvPr/>
        </p:nvSpPr>
        <p:spPr>
          <a:xfrm>
            <a:off x="596378" y="5061099"/>
            <a:ext cx="710505" cy="710505"/>
          </a:xfrm>
          <a:prstGeom prst="ellipse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423459" y="1637342"/>
            <a:ext cx="710505" cy="710505"/>
          </a:xfrm>
          <a:prstGeom prst="ellipse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flipH="1" flipV="1">
            <a:off x="4148534" y="2309874"/>
            <a:ext cx="1386411" cy="1780247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1343391" y="4474519"/>
            <a:ext cx="2728243" cy="740279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126118" y="1446853"/>
            <a:ext cx="46679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9005162" y="1435494"/>
            <a:ext cx="710505" cy="710505"/>
          </a:xfrm>
          <a:prstGeom prst="ellipse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8271433" y="1487003"/>
            <a:ext cx="627587" cy="627587"/>
          </a:xfrm>
          <a:prstGeom prst="ellipse">
            <a:avLst/>
          </a:pr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A7CBFA-AF26-3BD2-1CF3-4C67EA8FC363}"/>
              </a:ext>
            </a:extLst>
          </p:cNvPr>
          <p:cNvSpPr txBox="1"/>
          <p:nvPr/>
        </p:nvSpPr>
        <p:spPr>
          <a:xfrm>
            <a:off x="5072351" y="4645367"/>
            <a:ext cx="228620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1. 7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넣고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558312" y="5108617"/>
            <a:ext cx="46358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488984" y="5071279"/>
            <a:ext cx="710505" cy="710505"/>
          </a:xfrm>
          <a:prstGeom prst="ellipse">
            <a:avLst/>
          </a:prstGeom>
          <a:noFill/>
          <a:ln w="762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DA7CBFA-AF26-3BD2-1CF3-4C67EA8FC363}"/>
              </a:ext>
            </a:extLst>
          </p:cNvPr>
          <p:cNvSpPr txBox="1"/>
          <p:nvPr/>
        </p:nvSpPr>
        <p:spPr>
          <a:xfrm>
            <a:off x="51144" y="4260858"/>
            <a:ext cx="214834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빼서 진출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 flipH="1" flipV="1">
            <a:off x="718235" y="4691627"/>
            <a:ext cx="802953" cy="379652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V="1">
            <a:off x="640531" y="3341803"/>
            <a:ext cx="77703" cy="997658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409206" y="2641478"/>
            <a:ext cx="710505" cy="710505"/>
          </a:xfrm>
          <a:prstGeom prst="ellipse">
            <a:avLst/>
          </a:prstGeom>
          <a:noFill/>
          <a:ln w="762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9870427" y="1404085"/>
            <a:ext cx="710505" cy="710505"/>
          </a:xfrm>
          <a:prstGeom prst="ellipse">
            <a:avLst/>
          </a:prstGeom>
          <a:noFill/>
          <a:ln w="762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963279" y="1416237"/>
            <a:ext cx="47481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5401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2" y="262965"/>
            <a:ext cx="4694831" cy="3910024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4775569" y="832137"/>
            <a:ext cx="1661744" cy="4023237"/>
            <a:chOff x="4775569" y="832137"/>
            <a:chExt cx="1661744" cy="4023237"/>
          </a:xfrm>
        </p:grpSpPr>
        <p:sp>
          <p:nvSpPr>
            <p:cNvPr id="12" name="직사각형 11"/>
            <p:cNvSpPr/>
            <p:nvPr/>
          </p:nvSpPr>
          <p:spPr>
            <a:xfrm>
              <a:off x="4902617" y="1031519"/>
              <a:ext cx="1407648" cy="3823855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775569" y="832137"/>
              <a:ext cx="1661744" cy="3987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사각형: 둥근 모서리 76">
            <a:extLst>
              <a:ext uri="{FF2B5EF4-FFF2-40B4-BE49-F238E27FC236}">
                <a16:creationId xmlns:a16="http://schemas.microsoft.com/office/drawing/2014/main" id="{794DC09C-B2A3-136D-5DAF-A10A1BD654F6}"/>
              </a:ext>
            </a:extLst>
          </p:cNvPr>
          <p:cNvSpPr/>
          <p:nvPr/>
        </p:nvSpPr>
        <p:spPr>
          <a:xfrm>
            <a:off x="3482292" y="4172989"/>
            <a:ext cx="1136485" cy="631115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Stack</a:t>
            </a:r>
          </a:p>
          <a:p>
            <a:pPr algn="ctr"/>
            <a:r>
              <a:rPr lang="ko-KR" altLang="en-US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후입선출</a:t>
            </a:r>
            <a:endParaRPr lang="ko-KR" altLang="en-US" sz="3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593853" y="594761"/>
            <a:ext cx="3753094" cy="2161918"/>
            <a:chOff x="7735753" y="317669"/>
            <a:chExt cx="3753094" cy="2161918"/>
          </a:xfrm>
        </p:grpSpPr>
        <p:sp>
          <p:nvSpPr>
            <p:cNvPr id="8" name="TextBox 7"/>
            <p:cNvSpPr txBox="1"/>
            <p:nvPr/>
          </p:nvSpPr>
          <p:spPr>
            <a:xfrm>
              <a:off x="7735753" y="317669"/>
              <a:ext cx="8791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2E75B6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Visited</a:t>
              </a:r>
              <a:endParaRPr lang="ko-KR" altLang="en-US" dirty="0">
                <a:solidFill>
                  <a:srgbClr val="2E75B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7735753" y="687001"/>
              <a:ext cx="3753094" cy="1792586"/>
            </a:xfrm>
            <a:prstGeom prst="roundRect">
              <a:avLst/>
            </a:pr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타원 9"/>
          <p:cNvSpPr/>
          <p:nvPr/>
        </p:nvSpPr>
        <p:spPr>
          <a:xfrm>
            <a:off x="7593853" y="308647"/>
            <a:ext cx="941560" cy="941560"/>
          </a:xfrm>
          <a:prstGeom prst="ellipse">
            <a:avLst/>
          </a:pr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A7CBFA-AF26-3BD2-1CF3-4C67EA8FC363}"/>
              </a:ext>
            </a:extLst>
          </p:cNvPr>
          <p:cNvSpPr txBox="1"/>
          <p:nvPr/>
        </p:nvSpPr>
        <p:spPr>
          <a:xfrm>
            <a:off x="6684040" y="5624342"/>
            <a:ext cx="5363969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스택</a:t>
            </a:r>
            <a:r>
              <a:rPr lang="en-US" altLang="ko-KR" sz="28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8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깊이 우선 탐색 </a:t>
            </a:r>
            <a:r>
              <a:rPr lang="en-US" altLang="ko-KR" sz="28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(DFS)</a:t>
            </a:r>
          </a:p>
          <a:p>
            <a:r>
              <a:rPr lang="en-US" altLang="ko-KR" sz="28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sz="28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갈 수 있는 가장 깊은 곳을 먼저 간다</a:t>
            </a:r>
            <a:endParaRPr lang="ko-KR" altLang="en-US" dirty="0">
              <a:solidFill>
                <a:srgbClr val="0070C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20808" y="383325"/>
            <a:ext cx="13795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1. 1</a:t>
            </a:r>
            <a:r>
              <a:rPr lang="ko-KR" altLang="en-US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시작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379456" y="4130037"/>
            <a:ext cx="45397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79456" y="3483706"/>
            <a:ext cx="43794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19269" y="1197767"/>
            <a:ext cx="49072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251188" y="3419532"/>
            <a:ext cx="710505" cy="710505"/>
          </a:xfrm>
          <a:prstGeom prst="ellipse">
            <a:avLst/>
          </a:prstGeom>
          <a:noFill/>
          <a:ln w="7620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2" name="직선 화살표 연결선 51"/>
          <p:cNvCxnSpPr>
            <a:stCxn id="51" idx="7"/>
          </p:cNvCxnSpPr>
          <p:nvPr/>
        </p:nvCxnSpPr>
        <p:spPr>
          <a:xfrm flipV="1">
            <a:off x="5857642" y="1783534"/>
            <a:ext cx="2452354" cy="1740049"/>
          </a:xfrm>
          <a:prstGeom prst="straightConnector1">
            <a:avLst/>
          </a:prstGeom>
          <a:ln w="76200">
            <a:solidFill>
              <a:srgbClr val="ED7D3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309996" y="1214055"/>
            <a:ext cx="43794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2902886" y="964093"/>
            <a:ext cx="725637" cy="486524"/>
          </a:xfrm>
          <a:prstGeom prst="straightConnector1">
            <a:avLst/>
          </a:prstGeom>
          <a:ln w="76200">
            <a:solidFill>
              <a:srgbClr val="ED7D3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383856" y="2645261"/>
            <a:ext cx="46358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260398" y="2613175"/>
            <a:ext cx="710505" cy="710505"/>
          </a:xfrm>
          <a:prstGeom prst="ellipse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 flipV="1">
            <a:off x="6007411" y="1819379"/>
            <a:ext cx="2973627" cy="94749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860858" y="1220049"/>
            <a:ext cx="46358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4050534" y="2009869"/>
            <a:ext cx="245410" cy="1123533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379456" y="1887838"/>
            <a:ext cx="47000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251188" y="1860614"/>
            <a:ext cx="710505" cy="710505"/>
          </a:xfrm>
          <a:prstGeom prst="ellipse">
            <a:avLst/>
          </a:prstGeom>
          <a:noFill/>
          <a:ln w="76200">
            <a:solidFill>
              <a:srgbClr val="54823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9" name="직선 화살표 연결선 68"/>
          <p:cNvCxnSpPr>
            <a:stCxn id="68" idx="6"/>
          </p:cNvCxnSpPr>
          <p:nvPr/>
        </p:nvCxnSpPr>
        <p:spPr>
          <a:xfrm flipV="1">
            <a:off x="5961693" y="1855510"/>
            <a:ext cx="3562102" cy="360357"/>
          </a:xfrm>
          <a:prstGeom prst="straightConnector1">
            <a:avLst/>
          </a:prstGeom>
          <a:ln w="76200">
            <a:solidFill>
              <a:srgbClr val="54823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405308" y="1216601"/>
            <a:ext cx="47000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 flipH="1">
            <a:off x="2037030" y="3727356"/>
            <a:ext cx="1736334" cy="348860"/>
          </a:xfrm>
          <a:prstGeom prst="straightConnector1">
            <a:avLst/>
          </a:prstGeom>
          <a:ln w="76200">
            <a:solidFill>
              <a:srgbClr val="54823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421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2" y="262965"/>
            <a:ext cx="4694831" cy="3910024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4775569" y="832137"/>
            <a:ext cx="1661744" cy="4023237"/>
            <a:chOff x="4775569" y="832137"/>
            <a:chExt cx="1661744" cy="4023237"/>
          </a:xfrm>
        </p:grpSpPr>
        <p:sp>
          <p:nvSpPr>
            <p:cNvPr id="12" name="직사각형 11"/>
            <p:cNvSpPr/>
            <p:nvPr/>
          </p:nvSpPr>
          <p:spPr>
            <a:xfrm>
              <a:off x="4902617" y="1031519"/>
              <a:ext cx="1407648" cy="3823855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775569" y="832137"/>
              <a:ext cx="1661744" cy="3987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사각형: 둥근 모서리 76">
            <a:extLst>
              <a:ext uri="{FF2B5EF4-FFF2-40B4-BE49-F238E27FC236}">
                <a16:creationId xmlns:a16="http://schemas.microsoft.com/office/drawing/2014/main" id="{794DC09C-B2A3-136D-5DAF-A10A1BD654F6}"/>
              </a:ext>
            </a:extLst>
          </p:cNvPr>
          <p:cNvSpPr/>
          <p:nvPr/>
        </p:nvSpPr>
        <p:spPr>
          <a:xfrm>
            <a:off x="3482292" y="4172989"/>
            <a:ext cx="1136485" cy="631115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Stack</a:t>
            </a:r>
          </a:p>
          <a:p>
            <a:pPr algn="ctr"/>
            <a:r>
              <a:rPr lang="ko-KR" altLang="en-US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후입선출</a:t>
            </a:r>
            <a:endParaRPr lang="ko-KR" altLang="en-US" sz="3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593853" y="594761"/>
            <a:ext cx="3753094" cy="2161918"/>
            <a:chOff x="7735753" y="317669"/>
            <a:chExt cx="3753094" cy="2161918"/>
          </a:xfrm>
        </p:grpSpPr>
        <p:sp>
          <p:nvSpPr>
            <p:cNvPr id="8" name="TextBox 7"/>
            <p:cNvSpPr txBox="1"/>
            <p:nvPr/>
          </p:nvSpPr>
          <p:spPr>
            <a:xfrm>
              <a:off x="7735753" y="317669"/>
              <a:ext cx="8791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2E75B6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Visited</a:t>
              </a:r>
              <a:endParaRPr lang="ko-KR" altLang="en-US" dirty="0">
                <a:solidFill>
                  <a:srgbClr val="2E75B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7735753" y="687001"/>
              <a:ext cx="3753094" cy="1792586"/>
            </a:xfrm>
            <a:prstGeom prst="roundRect">
              <a:avLst/>
            </a:pr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타원 9"/>
          <p:cNvSpPr/>
          <p:nvPr/>
        </p:nvSpPr>
        <p:spPr>
          <a:xfrm>
            <a:off x="7593853" y="308647"/>
            <a:ext cx="941560" cy="941560"/>
          </a:xfrm>
          <a:prstGeom prst="ellipse">
            <a:avLst/>
          </a:pr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A7CBFA-AF26-3BD2-1CF3-4C67EA8FC363}"/>
              </a:ext>
            </a:extLst>
          </p:cNvPr>
          <p:cNvSpPr txBox="1"/>
          <p:nvPr/>
        </p:nvSpPr>
        <p:spPr>
          <a:xfrm>
            <a:off x="6684040" y="5624342"/>
            <a:ext cx="5363969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스택</a:t>
            </a:r>
            <a:r>
              <a:rPr lang="en-US" altLang="ko-KR" sz="28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8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깊이 우선 탐색 </a:t>
            </a:r>
            <a:r>
              <a:rPr lang="en-US" altLang="ko-KR" sz="28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(DFS)</a:t>
            </a:r>
          </a:p>
          <a:p>
            <a:r>
              <a:rPr lang="en-US" altLang="ko-KR" sz="28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sz="2800" dirty="0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갈 수 있는 가장 깊은 곳을 먼저 간다</a:t>
            </a:r>
            <a:endParaRPr lang="ko-KR" altLang="en-US" dirty="0">
              <a:solidFill>
                <a:srgbClr val="0070C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20808" y="383325"/>
            <a:ext cx="13795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1. 1</a:t>
            </a:r>
            <a:r>
              <a:rPr lang="ko-KR" altLang="en-US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시작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379456" y="4130037"/>
            <a:ext cx="45397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79456" y="3483706"/>
            <a:ext cx="43794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19269" y="1197767"/>
            <a:ext cx="49072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7D7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dirty="0">
              <a:solidFill>
                <a:srgbClr val="FF7D7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251188" y="3419532"/>
            <a:ext cx="710505" cy="710505"/>
          </a:xfrm>
          <a:prstGeom prst="ellipse">
            <a:avLst/>
          </a:prstGeom>
          <a:noFill/>
          <a:ln w="7620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2" name="직선 화살표 연결선 51"/>
          <p:cNvCxnSpPr>
            <a:stCxn id="51" idx="7"/>
          </p:cNvCxnSpPr>
          <p:nvPr/>
        </p:nvCxnSpPr>
        <p:spPr>
          <a:xfrm flipV="1">
            <a:off x="5857642" y="1783534"/>
            <a:ext cx="2452354" cy="1740049"/>
          </a:xfrm>
          <a:prstGeom prst="straightConnector1">
            <a:avLst/>
          </a:prstGeom>
          <a:ln w="76200">
            <a:solidFill>
              <a:srgbClr val="ED7D3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309996" y="1214055"/>
            <a:ext cx="43794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ko-KR" altLang="en-US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2902886" y="964093"/>
            <a:ext cx="725637" cy="486524"/>
          </a:xfrm>
          <a:prstGeom prst="straightConnector1">
            <a:avLst/>
          </a:prstGeom>
          <a:ln w="76200">
            <a:solidFill>
              <a:srgbClr val="ED7D3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383856" y="2645261"/>
            <a:ext cx="46358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260398" y="2613175"/>
            <a:ext cx="710505" cy="710505"/>
          </a:xfrm>
          <a:prstGeom prst="ellipse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 flipV="1">
            <a:off x="6007411" y="1819379"/>
            <a:ext cx="2973627" cy="94749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860858" y="1220049"/>
            <a:ext cx="46358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4050534" y="2009869"/>
            <a:ext cx="245410" cy="1123533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379456" y="1887838"/>
            <a:ext cx="47000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251188" y="1860614"/>
            <a:ext cx="710505" cy="710505"/>
          </a:xfrm>
          <a:prstGeom prst="ellipse">
            <a:avLst/>
          </a:prstGeom>
          <a:noFill/>
          <a:ln w="76200">
            <a:solidFill>
              <a:srgbClr val="54823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9" name="직선 화살표 연결선 68"/>
          <p:cNvCxnSpPr>
            <a:stCxn id="68" idx="6"/>
          </p:cNvCxnSpPr>
          <p:nvPr/>
        </p:nvCxnSpPr>
        <p:spPr>
          <a:xfrm flipV="1">
            <a:off x="5961693" y="1855510"/>
            <a:ext cx="3562102" cy="360357"/>
          </a:xfrm>
          <a:prstGeom prst="straightConnector1">
            <a:avLst/>
          </a:prstGeom>
          <a:ln w="76200">
            <a:solidFill>
              <a:srgbClr val="54823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405308" y="1216601"/>
            <a:ext cx="47000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 flipH="1">
            <a:off x="2037030" y="3727356"/>
            <a:ext cx="1736334" cy="348860"/>
          </a:xfrm>
          <a:prstGeom prst="straightConnector1">
            <a:avLst/>
          </a:prstGeom>
          <a:ln w="76200">
            <a:solidFill>
              <a:srgbClr val="54823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21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398089"/>
              </p:ext>
            </p:extLst>
          </p:nvPr>
        </p:nvGraphicFramePr>
        <p:xfrm>
          <a:off x="5670469" y="520161"/>
          <a:ext cx="5760000" cy="57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36895837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88925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028392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044510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80765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778046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858044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2341394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15894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48598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2290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05640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049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8332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2348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866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62272" y="1529445"/>
            <a:ext cx="4612160" cy="830997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이후 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N+1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층에 있던 건물도 합쳐서</a:t>
            </a: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N+2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층으로 진행한다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7352779" y="2793304"/>
            <a:ext cx="989556" cy="43841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34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611946"/>
              </p:ext>
            </p:extLst>
          </p:nvPr>
        </p:nvGraphicFramePr>
        <p:xfrm>
          <a:off x="859905" y="561726"/>
          <a:ext cx="10287459" cy="55065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9637">
                  <a:extLst>
                    <a:ext uri="{9D8B030D-6E8A-4147-A177-3AD203B41FA5}">
                      <a16:colId xmlns:a16="http://schemas.microsoft.com/office/drawing/2014/main" val="3465721042"/>
                    </a:ext>
                  </a:extLst>
                </a:gridCol>
                <a:gridCol w="1469637">
                  <a:extLst>
                    <a:ext uri="{9D8B030D-6E8A-4147-A177-3AD203B41FA5}">
                      <a16:colId xmlns:a16="http://schemas.microsoft.com/office/drawing/2014/main" val="2574844408"/>
                    </a:ext>
                  </a:extLst>
                </a:gridCol>
                <a:gridCol w="1469637">
                  <a:extLst>
                    <a:ext uri="{9D8B030D-6E8A-4147-A177-3AD203B41FA5}">
                      <a16:colId xmlns:a16="http://schemas.microsoft.com/office/drawing/2014/main" val="3052226983"/>
                    </a:ext>
                  </a:extLst>
                </a:gridCol>
                <a:gridCol w="1469637">
                  <a:extLst>
                    <a:ext uri="{9D8B030D-6E8A-4147-A177-3AD203B41FA5}">
                      <a16:colId xmlns:a16="http://schemas.microsoft.com/office/drawing/2014/main" val="2806005610"/>
                    </a:ext>
                  </a:extLst>
                </a:gridCol>
                <a:gridCol w="1469637">
                  <a:extLst>
                    <a:ext uri="{9D8B030D-6E8A-4147-A177-3AD203B41FA5}">
                      <a16:colId xmlns:a16="http://schemas.microsoft.com/office/drawing/2014/main" val="1736330245"/>
                    </a:ext>
                  </a:extLst>
                </a:gridCol>
                <a:gridCol w="1469637">
                  <a:extLst>
                    <a:ext uri="{9D8B030D-6E8A-4147-A177-3AD203B41FA5}">
                      <a16:colId xmlns:a16="http://schemas.microsoft.com/office/drawing/2014/main" val="1477356964"/>
                    </a:ext>
                  </a:extLst>
                </a:gridCol>
                <a:gridCol w="1469637">
                  <a:extLst>
                    <a:ext uri="{9D8B030D-6E8A-4147-A177-3AD203B41FA5}">
                      <a16:colId xmlns:a16="http://schemas.microsoft.com/office/drawing/2014/main" val="2264522024"/>
                    </a:ext>
                  </a:extLst>
                </a:gridCol>
              </a:tblGrid>
              <a:tr h="7866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김영록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엄희원</a:t>
                      </a:r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김관섭</a:t>
                      </a:r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유예지</a:t>
                      </a:r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김성훈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김민준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101458"/>
                  </a:ext>
                </a:extLst>
              </a:tr>
              <a:tr h="786652"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3020289"/>
                  </a:ext>
                </a:extLst>
              </a:tr>
              <a:tr h="7866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장준호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강환석</a:t>
                      </a:r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김성중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임희상</a:t>
                      </a:r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이준호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전동인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58982"/>
                  </a:ext>
                </a:extLst>
              </a:tr>
              <a:tr h="786652"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9409307"/>
                  </a:ext>
                </a:extLst>
              </a:tr>
              <a:tr h="7866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황다솔</a:t>
                      </a:r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권오연</a:t>
                      </a:r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임범규</a:t>
                      </a:r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정민우</a:t>
                      </a:r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윤성운</a:t>
                      </a:r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김은영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84110"/>
                  </a:ext>
                </a:extLst>
              </a:tr>
              <a:tr h="786652"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0724161"/>
                  </a:ext>
                </a:extLst>
              </a:tr>
              <a:tr h="7866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김진희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장운창</a:t>
                      </a:r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이석훈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박주승</a:t>
                      </a:r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강정훈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565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994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7B77C7CF-156B-52D4-E2EE-FE0DCCC93DCC}"/>
              </a:ext>
            </a:extLst>
          </p:cNvPr>
          <p:cNvGrpSpPr/>
          <p:nvPr/>
        </p:nvGrpSpPr>
        <p:grpSpPr>
          <a:xfrm>
            <a:off x="3575107" y="192947"/>
            <a:ext cx="4428561" cy="6665053"/>
            <a:chOff x="3625441" y="385894"/>
            <a:chExt cx="4428561" cy="6665053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D9C15A1F-EBD7-8DD1-0FB2-1E48B5DF20DC}"/>
                </a:ext>
              </a:extLst>
            </p:cNvPr>
            <p:cNvGrpSpPr/>
            <p:nvPr/>
          </p:nvGrpSpPr>
          <p:grpSpPr>
            <a:xfrm>
              <a:off x="3625442" y="385894"/>
              <a:ext cx="4428560" cy="1871189"/>
              <a:chOff x="3189214" y="453193"/>
              <a:chExt cx="4817451" cy="2020790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264153E9-29BF-3D78-6C20-3702CF7E7A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12737" b="12111"/>
              <a:stretch/>
            </p:blipFill>
            <p:spPr>
              <a:xfrm>
                <a:off x="3189214" y="453193"/>
                <a:ext cx="4780328" cy="202079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94EE5A-CB9A-436C-C379-717E9E280D6C}"/>
                  </a:ext>
                </a:extLst>
              </p:cNvPr>
              <p:cNvSpPr txBox="1"/>
              <p:nvPr/>
            </p:nvSpPr>
            <p:spPr>
              <a:xfrm>
                <a:off x="5422050" y="2041884"/>
                <a:ext cx="2584615" cy="3988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CA: </a:t>
                </a:r>
                <a:r>
                  <a:rPr lang="ko-KR" altLang="en-US" dirty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님들</a:t>
                </a:r>
                <a:r>
                  <a:rPr lang="en-US" altLang="ko-KR" dirty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, </a:t>
                </a:r>
                <a:r>
                  <a:rPr lang="ko-KR" altLang="en-US" dirty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저 코딩 개 빠름</a:t>
                </a: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35E3C97-5F4D-F0C4-D7D5-6222F71BC00A}"/>
                </a:ext>
              </a:extLst>
            </p:cNvPr>
            <p:cNvGrpSpPr/>
            <p:nvPr/>
          </p:nvGrpSpPr>
          <p:grpSpPr>
            <a:xfrm>
              <a:off x="3625441" y="2235101"/>
              <a:ext cx="4426437" cy="3085426"/>
              <a:chOff x="3625441" y="2609355"/>
              <a:chExt cx="4426437" cy="3085426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5D6C8675-7334-E57F-120C-8E22BAECB88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9099"/>
              <a:stretch/>
            </p:blipFill>
            <p:spPr>
              <a:xfrm>
                <a:off x="3625441" y="2609355"/>
                <a:ext cx="2375971" cy="1214871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23D42B28-826B-53C2-6E73-95D45A21CB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12673" b="12174"/>
              <a:stretch/>
            </p:blipFill>
            <p:spPr>
              <a:xfrm>
                <a:off x="3625442" y="3823592"/>
                <a:ext cx="4426436" cy="1871189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62A4B0-9D7F-FF67-F2B2-D63468187923}"/>
                  </a:ext>
                </a:extLst>
              </p:cNvPr>
              <p:cNvSpPr txBox="1"/>
              <p:nvPr/>
            </p:nvSpPr>
            <p:spPr>
              <a:xfrm>
                <a:off x="4038715" y="3509896"/>
                <a:ext cx="14253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근데 맞은 게 없는데</a:t>
                </a:r>
                <a:r>
                  <a:rPr lang="en-US" altLang="ko-KR" sz="12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?.</a:t>
                </a:r>
                <a:endParaRPr lang="ko-KR" altLang="en-US" sz="20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2D58D3D-14B6-3003-FF36-F8A86B931BEA}"/>
                  </a:ext>
                </a:extLst>
              </p:cNvPr>
              <p:cNvSpPr txBox="1"/>
              <p:nvPr/>
            </p:nvSpPr>
            <p:spPr>
              <a:xfrm>
                <a:off x="6146334" y="5174911"/>
                <a:ext cx="16754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하지만 빨랐죠</a:t>
                </a:r>
                <a:r>
                  <a:rPr lang="en-US" altLang="ko-KR" sz="2000" dirty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?</a:t>
                </a:r>
                <a:endParaRPr lang="ko-KR" altLang="en-US" sz="2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486EF03-3F7C-0E05-4046-FFFD3132D5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3579" b="15499"/>
            <a:stretch/>
          </p:blipFill>
          <p:spPr>
            <a:xfrm>
              <a:off x="3625442" y="5285065"/>
              <a:ext cx="4426436" cy="1765882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BED47BD-B0E0-6CFC-9AFB-8A1A2B7364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0100" y="2050306"/>
            <a:ext cx="2219442" cy="120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224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021691"/>
              </p:ext>
            </p:extLst>
          </p:nvPr>
        </p:nvGraphicFramePr>
        <p:xfrm>
          <a:off x="5670469" y="520161"/>
          <a:ext cx="5760000" cy="57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36895837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88925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028392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044510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80765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778046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858044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2341394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15894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48598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2290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05640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049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8332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2348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56866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98188" y="802936"/>
            <a:ext cx="3057922" cy="120032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이렇게 </a:t>
            </a:r>
            <a:r>
              <a:rPr lang="ko-KR" altLang="en-US" sz="2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누적합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진행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</a:t>
            </a:r>
            <a:b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시행된 덤프가 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N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번에</a:t>
            </a: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이를 때 까지 반복한다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 rot="18523193">
            <a:off x="7805170" y="2918564"/>
            <a:ext cx="989556" cy="43841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921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32862"/>
              </p:ext>
            </p:extLst>
          </p:nvPr>
        </p:nvGraphicFramePr>
        <p:xfrm>
          <a:off x="2539948" y="548736"/>
          <a:ext cx="5760000" cy="57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36895837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288925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028392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044510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80765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778046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858044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2341394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15894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48598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2290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05640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1049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8332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82348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56866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54938" y="2960382"/>
            <a:ext cx="3057922" cy="46166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Dump 2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회 시행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3537970" y="3588701"/>
            <a:ext cx="989556" cy="43841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47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41482"/>
              </p:ext>
            </p:extLst>
          </p:nvPr>
        </p:nvGraphicFramePr>
        <p:xfrm>
          <a:off x="2588953" y="1783869"/>
          <a:ext cx="8056800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2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4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7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843667"/>
              </p:ext>
            </p:extLst>
          </p:nvPr>
        </p:nvGraphicFramePr>
        <p:xfrm>
          <a:off x="2588953" y="3923010"/>
          <a:ext cx="8056800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2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4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7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8" name="오른쪽 화살표 7"/>
          <p:cNvSpPr/>
          <p:nvPr/>
        </p:nvSpPr>
        <p:spPr>
          <a:xfrm rot="2096592">
            <a:off x="4215271" y="3234870"/>
            <a:ext cx="1381821" cy="274320"/>
          </a:xfrm>
          <a:prstGeom prst="rightArrow">
            <a:avLst>
              <a:gd name="adj1" fmla="val 50000"/>
              <a:gd name="adj2" fmla="val 917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8868071">
            <a:off x="4118002" y="3210930"/>
            <a:ext cx="1381821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323551" y="1556307"/>
            <a:ext cx="3124200" cy="3730068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 설명선 9"/>
          <p:cNvSpPr/>
          <p:nvPr/>
        </p:nvSpPr>
        <p:spPr>
          <a:xfrm>
            <a:off x="6419850" y="4463010"/>
            <a:ext cx="5426053" cy="1006567"/>
          </a:xfrm>
          <a:prstGeom prst="wedgeRectCallout">
            <a:avLst>
              <a:gd name="adj1" fmla="val -63691"/>
              <a:gd name="adj2" fmla="val -134070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ysClr val="windowText" lastClr="000000"/>
                </a:solidFill>
              </a:rPr>
              <a:t>그 둘의 위치를 바꿔준다</a:t>
            </a:r>
            <a:r>
              <a:rPr lang="en-US" altLang="ko-KR" sz="3600" dirty="0">
                <a:solidFill>
                  <a:sysClr val="windowText" lastClr="000000"/>
                </a:solidFill>
              </a:rPr>
              <a:t>.</a:t>
            </a:r>
            <a:endParaRPr lang="ko-KR" altLang="en-US" sz="3600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97904" y="5320857"/>
            <a:ext cx="156164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한 사이클</a:t>
            </a:r>
            <a:endParaRPr lang="ko-KR" altLang="en-US" dirty="0">
              <a:solidFill>
                <a:schemeClr val="accent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사각형 설명선 5"/>
          <p:cNvSpPr/>
          <p:nvPr/>
        </p:nvSpPr>
        <p:spPr>
          <a:xfrm>
            <a:off x="3057236" y="142937"/>
            <a:ext cx="3656831" cy="1249218"/>
          </a:xfrm>
          <a:prstGeom prst="wedgeRectCallout">
            <a:avLst>
              <a:gd name="adj1" fmla="val -1992"/>
              <a:gd name="adj2" fmla="val 109243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ysClr val="windowText" lastClr="000000"/>
                </a:solidFill>
              </a:rPr>
              <a:t>3</a:t>
            </a:r>
            <a:r>
              <a:rPr lang="ko-KR" altLang="en-US" sz="3200" dirty="0">
                <a:solidFill>
                  <a:sysClr val="windowText" lastClr="000000"/>
                </a:solidFill>
              </a:rPr>
              <a:t>과 </a:t>
            </a:r>
            <a:r>
              <a:rPr lang="en-US" altLang="ko-KR" sz="3200" dirty="0">
                <a:solidFill>
                  <a:sysClr val="windowText" lastClr="000000"/>
                </a:solidFill>
              </a:rPr>
              <a:t>2</a:t>
            </a:r>
            <a:r>
              <a:rPr lang="ko-KR" altLang="en-US" sz="3200" dirty="0">
                <a:solidFill>
                  <a:sysClr val="windowText" lastClr="000000"/>
                </a:solidFill>
              </a:rPr>
              <a:t>를 비교하니</a:t>
            </a:r>
            <a:br>
              <a:rPr lang="en-US" altLang="ko-KR" sz="3200" dirty="0">
                <a:solidFill>
                  <a:sysClr val="windowText" lastClr="000000"/>
                </a:solidFill>
              </a:rPr>
            </a:br>
            <a:r>
              <a:rPr lang="en-US" altLang="ko-KR" sz="3200" dirty="0">
                <a:solidFill>
                  <a:sysClr val="windowText" lastClr="000000"/>
                </a:solidFill>
              </a:rPr>
              <a:t>3</a:t>
            </a:r>
            <a:r>
              <a:rPr lang="ko-KR" altLang="en-US" sz="3200" dirty="0">
                <a:solidFill>
                  <a:sysClr val="windowText" lastClr="000000"/>
                </a:solidFill>
              </a:rPr>
              <a:t>이 더 크다</a:t>
            </a:r>
            <a:r>
              <a:rPr lang="en-US" altLang="ko-KR" sz="3200" dirty="0">
                <a:solidFill>
                  <a:sysClr val="windowText" lastClr="000000"/>
                </a:solidFill>
              </a:rPr>
              <a:t>?</a:t>
            </a:r>
            <a:endParaRPr lang="ko-KR" altLang="en-US" sz="3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15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216677"/>
              </p:ext>
            </p:extLst>
          </p:nvPr>
        </p:nvGraphicFramePr>
        <p:xfrm>
          <a:off x="2588953" y="1783869"/>
          <a:ext cx="8056800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2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4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7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049785"/>
              </p:ext>
            </p:extLst>
          </p:nvPr>
        </p:nvGraphicFramePr>
        <p:xfrm>
          <a:off x="2588953" y="3923010"/>
          <a:ext cx="8056800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2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4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7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9" name="오른쪽 화살표 8"/>
          <p:cNvSpPr/>
          <p:nvPr/>
        </p:nvSpPr>
        <p:spPr>
          <a:xfrm rot="5400000">
            <a:off x="6162071" y="3197374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409401" y="1590789"/>
            <a:ext cx="3124200" cy="3730068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112183" y="5363677"/>
            <a:ext cx="156164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한 사이클</a:t>
            </a:r>
            <a:endParaRPr lang="ko-KR" altLang="en-US" dirty="0">
              <a:solidFill>
                <a:schemeClr val="accent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2" name="오른쪽 화살표 11"/>
          <p:cNvSpPr/>
          <p:nvPr/>
        </p:nvSpPr>
        <p:spPr>
          <a:xfrm rot="5400000">
            <a:off x="5003234" y="3197374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 설명선 13"/>
          <p:cNvSpPr/>
          <p:nvPr/>
        </p:nvSpPr>
        <p:spPr>
          <a:xfrm>
            <a:off x="2357101" y="180940"/>
            <a:ext cx="5176500" cy="1249218"/>
          </a:xfrm>
          <a:prstGeom prst="wedgeRectCallout">
            <a:avLst>
              <a:gd name="adj1" fmla="val -1992"/>
              <a:gd name="adj2" fmla="val 109243"/>
            </a:avLst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ysClr val="windowText" lastClr="000000"/>
                </a:solidFill>
              </a:rPr>
              <a:t>비교 후</a:t>
            </a:r>
            <a:r>
              <a:rPr lang="en-US" altLang="ko-KR" sz="3200" dirty="0">
                <a:solidFill>
                  <a:sysClr val="windowText" lastClr="000000"/>
                </a:solidFill>
              </a:rPr>
              <a:t>,</a:t>
            </a:r>
          </a:p>
          <a:p>
            <a:pPr algn="ctr"/>
            <a:r>
              <a:rPr lang="ko-KR" altLang="en-US" sz="3200" dirty="0">
                <a:solidFill>
                  <a:sysClr val="windowText" lastClr="000000"/>
                </a:solidFill>
              </a:rPr>
              <a:t>오른쪽이 왼쪽보다 크다면</a:t>
            </a:r>
          </a:p>
        </p:txBody>
      </p:sp>
      <p:sp>
        <p:nvSpPr>
          <p:cNvPr id="15" name="사각형 설명선 14"/>
          <p:cNvSpPr/>
          <p:nvPr/>
        </p:nvSpPr>
        <p:spPr>
          <a:xfrm>
            <a:off x="7165480" y="4198567"/>
            <a:ext cx="3395999" cy="762467"/>
          </a:xfrm>
          <a:prstGeom prst="wedgeRectCallout">
            <a:avLst>
              <a:gd name="adj1" fmla="val -53329"/>
              <a:gd name="adj2" fmla="val -129412"/>
            </a:avLst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solidFill>
                  <a:sysClr val="windowText" lastClr="000000"/>
                </a:solidFill>
              </a:rPr>
              <a:t>그대로 유지</a:t>
            </a:r>
            <a:endParaRPr lang="ko-KR" altLang="en-US" sz="3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162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210381"/>
              </p:ext>
            </p:extLst>
          </p:nvPr>
        </p:nvGraphicFramePr>
        <p:xfrm>
          <a:off x="2360353" y="4231794"/>
          <a:ext cx="8056800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Max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2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4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7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1" name="모서리가 둥근 직사각형 10"/>
          <p:cNvSpPr/>
          <p:nvPr/>
        </p:nvSpPr>
        <p:spPr>
          <a:xfrm>
            <a:off x="2514600" y="4352925"/>
            <a:ext cx="1820106" cy="861637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4220434" y="3860242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895177" y="4352925"/>
            <a:ext cx="1716004" cy="861637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238327" y="4340975"/>
            <a:ext cx="1716004" cy="861637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790277" y="4352925"/>
            <a:ext cx="1716004" cy="861637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066752" y="4352925"/>
            <a:ext cx="1716004" cy="861637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409902" y="4352925"/>
            <a:ext cx="1716004" cy="861637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6496909" y="3848610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8773384" y="3857298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3110099" y="3836853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>
            <a:off x="5366851" y="3836853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7643326" y="3857298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2971800" y="3581400"/>
            <a:ext cx="6867525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 flipV="1">
            <a:off x="2971800" y="3357562"/>
            <a:ext cx="14101" cy="447675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 flipV="1">
            <a:off x="9832274" y="3357562"/>
            <a:ext cx="14101" cy="447675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366851" y="3083358"/>
            <a:ext cx="204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(N-1</a:t>
            </a:r>
            <a:r>
              <a:rPr lang="en-US" altLang="ko-KR" sz="2400"/>
              <a:t>) </a:t>
            </a:r>
            <a:r>
              <a:rPr lang="ko-KR" altLang="en-US" sz="2400" dirty="0"/>
              <a:t>번 시행</a:t>
            </a:r>
          </a:p>
        </p:txBody>
      </p:sp>
      <p:sp>
        <p:nvSpPr>
          <p:cNvPr id="32" name="사각형 설명선 31"/>
          <p:cNvSpPr/>
          <p:nvPr/>
        </p:nvSpPr>
        <p:spPr>
          <a:xfrm>
            <a:off x="2498616" y="1477760"/>
            <a:ext cx="7447849" cy="1249218"/>
          </a:xfrm>
          <a:prstGeom prst="wedgeRectCallout">
            <a:avLst>
              <a:gd name="adj1" fmla="val -38310"/>
              <a:gd name="adj2" fmla="val 110006"/>
            </a:avLst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ysClr val="windowText" lastClr="000000"/>
                </a:solidFill>
              </a:rPr>
              <a:t>가장 큰 값이 가장 왼쪽에 있을 경우</a:t>
            </a:r>
            <a:r>
              <a:rPr lang="en-US" altLang="ko-KR" sz="2800" dirty="0">
                <a:solidFill>
                  <a:sysClr val="windowText" lastClr="000000"/>
                </a:solidFill>
              </a:rPr>
              <a:t>,</a:t>
            </a:r>
          </a:p>
          <a:p>
            <a:pPr algn="ctr"/>
            <a:r>
              <a:rPr lang="ko-KR" altLang="en-US" sz="2800" dirty="0">
                <a:solidFill>
                  <a:sysClr val="windowText" lastClr="000000"/>
                </a:solidFill>
              </a:rPr>
              <a:t>가장 오른쪽까지 가기 위해 </a:t>
            </a:r>
            <a:r>
              <a:rPr lang="en-US" altLang="ko-KR" sz="2800" dirty="0">
                <a:solidFill>
                  <a:sysClr val="windowText" lastClr="000000"/>
                </a:solidFill>
              </a:rPr>
              <a:t>N-1</a:t>
            </a:r>
            <a:r>
              <a:rPr lang="ko-KR" altLang="en-US" sz="2800" dirty="0">
                <a:solidFill>
                  <a:sysClr val="windowText" lastClr="000000"/>
                </a:solidFill>
              </a:rPr>
              <a:t>회 시행 필요</a:t>
            </a:r>
          </a:p>
        </p:txBody>
      </p:sp>
    </p:spTree>
    <p:extLst>
      <p:ext uri="{BB962C8B-B14F-4D97-AF65-F5344CB8AC3E}">
        <p14:creationId xmlns:p14="http://schemas.microsoft.com/office/powerpoint/2010/main" val="1551849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005145"/>
              </p:ext>
            </p:extLst>
          </p:nvPr>
        </p:nvGraphicFramePr>
        <p:xfrm>
          <a:off x="2360353" y="4231794"/>
          <a:ext cx="8056800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11298045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780142702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09851587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796943913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2498822421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163185129"/>
                    </a:ext>
                  </a:extLst>
                </a:gridCol>
                <a:gridCol w="1162800">
                  <a:extLst>
                    <a:ext uri="{9D8B030D-6E8A-4147-A177-3AD203B41FA5}">
                      <a16:colId xmlns:a16="http://schemas.microsoft.com/office/drawing/2014/main" val="368657443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Max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2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4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Min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727202"/>
                  </a:ext>
                </a:extLst>
              </a:tr>
            </a:tbl>
          </a:graphicData>
        </a:graphic>
      </p:graphicFrame>
      <p:sp>
        <p:nvSpPr>
          <p:cNvPr id="11" name="모서리가 둥근 직사각형 10"/>
          <p:cNvSpPr/>
          <p:nvPr/>
        </p:nvSpPr>
        <p:spPr>
          <a:xfrm>
            <a:off x="2514600" y="4352925"/>
            <a:ext cx="1820106" cy="861637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4220434" y="3860242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895177" y="4352925"/>
            <a:ext cx="1716004" cy="861637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238327" y="4340975"/>
            <a:ext cx="1716004" cy="861637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790277" y="4352925"/>
            <a:ext cx="1716004" cy="861637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066752" y="4352925"/>
            <a:ext cx="1716004" cy="861637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409902" y="4352925"/>
            <a:ext cx="1716004" cy="861637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6496909" y="3848610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8773384" y="3857298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3110099" y="3836853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>
            <a:off x="5366851" y="3836853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7643326" y="3857298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2971800" y="3581400"/>
            <a:ext cx="6867525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 flipV="1">
            <a:off x="2971800" y="3357562"/>
            <a:ext cx="14101" cy="447675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 flipV="1">
            <a:off x="9832274" y="3357562"/>
            <a:ext cx="14101" cy="447675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366851" y="3083358"/>
            <a:ext cx="1386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 </a:t>
            </a:r>
            <a:r>
              <a:rPr lang="ko-KR" altLang="en-US" sz="2400" dirty="0"/>
              <a:t>사이클</a:t>
            </a:r>
          </a:p>
        </p:txBody>
      </p:sp>
      <p:sp>
        <p:nvSpPr>
          <p:cNvPr id="32" name="사각형 설명선 31"/>
          <p:cNvSpPr/>
          <p:nvPr/>
        </p:nvSpPr>
        <p:spPr>
          <a:xfrm>
            <a:off x="2498616" y="1181100"/>
            <a:ext cx="7447849" cy="1545878"/>
          </a:xfrm>
          <a:prstGeom prst="wedgeRectCallout">
            <a:avLst>
              <a:gd name="adj1" fmla="val 43667"/>
              <a:gd name="adj2" fmla="val 110622"/>
            </a:avLst>
          </a:prstGeom>
          <a:solidFill>
            <a:schemeClr val="bg1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ysClr val="windowText" lastClr="000000"/>
                </a:solidFill>
              </a:rPr>
              <a:t>이는 반대로 말하면</a:t>
            </a:r>
            <a:r>
              <a:rPr lang="en-US" altLang="ko-KR" sz="2800" dirty="0">
                <a:solidFill>
                  <a:sysClr val="windowText" lastClr="000000"/>
                </a:solidFill>
              </a:rPr>
              <a:t>,</a:t>
            </a:r>
          </a:p>
          <a:p>
            <a:pPr algn="ctr"/>
            <a:r>
              <a:rPr lang="ko-KR" altLang="en-US" sz="2800" dirty="0">
                <a:solidFill>
                  <a:sysClr val="windowText" lastClr="000000"/>
                </a:solidFill>
              </a:rPr>
              <a:t> 가장 작은 값이 가장 오른쪽에 있을 경우</a:t>
            </a:r>
            <a:r>
              <a:rPr lang="en-US" altLang="ko-KR" sz="2800" dirty="0">
                <a:solidFill>
                  <a:sysClr val="windowText" lastClr="000000"/>
                </a:solidFill>
              </a:rPr>
              <a:t>,</a:t>
            </a:r>
          </a:p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2800" dirty="0">
                <a:solidFill>
                  <a:sysClr val="windowText" lastClr="000000"/>
                </a:solidFill>
              </a:rPr>
              <a:t>이런 사이클을 </a:t>
            </a:r>
            <a:r>
              <a:rPr lang="en-US" altLang="ko-KR" sz="2800" dirty="0">
                <a:solidFill>
                  <a:sysClr val="windowText" lastClr="000000"/>
                </a:solidFill>
              </a:rPr>
              <a:t>(N-1)</a:t>
            </a:r>
            <a:r>
              <a:rPr lang="ko-KR" altLang="en-US" sz="2800" dirty="0">
                <a:solidFill>
                  <a:sysClr val="windowText" lastClr="000000"/>
                </a:solidFill>
              </a:rPr>
              <a:t>번 시행하여야 함</a:t>
            </a:r>
          </a:p>
        </p:txBody>
      </p:sp>
      <p:sp>
        <p:nvSpPr>
          <p:cNvPr id="20" name="오른쪽 화살표 19"/>
          <p:cNvSpPr/>
          <p:nvPr/>
        </p:nvSpPr>
        <p:spPr>
          <a:xfrm rot="10800000">
            <a:off x="8840059" y="5738351"/>
            <a:ext cx="855690" cy="274320"/>
          </a:xfrm>
          <a:prstGeom prst="rightArrow">
            <a:avLst>
              <a:gd name="adj1" fmla="val 50000"/>
              <a:gd name="adj2" fmla="val 917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93429" y="3126717"/>
            <a:ext cx="83388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/>
              <a:t>[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478536" y="3029486"/>
            <a:ext cx="83388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7546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1471</Words>
  <Application>Microsoft Office PowerPoint</Application>
  <PresentationFormat>와이드스크린</PresentationFormat>
  <Paragraphs>625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맑은 고딕</vt:lpstr>
      <vt:lpstr>배달의민족 주아</vt:lpstr>
      <vt:lpstr>배달의민족 한나는 열한살</vt:lpstr>
      <vt:lpstr>휴먼모음T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강환석</cp:lastModifiedBy>
  <cp:revision>29</cp:revision>
  <dcterms:created xsi:type="dcterms:W3CDTF">2022-08-09T02:56:03Z</dcterms:created>
  <dcterms:modified xsi:type="dcterms:W3CDTF">2022-08-28T12:41:04Z</dcterms:modified>
</cp:coreProperties>
</file>