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0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1" r:id="rId15"/>
    <p:sldId id="277" r:id="rId16"/>
    <p:sldId id="278" r:id="rId17"/>
    <p:sldId id="272" r:id="rId18"/>
    <p:sldId id="274" r:id="rId19"/>
    <p:sldId id="275" r:id="rId20"/>
    <p:sldId id="276" r:id="rId21"/>
    <p:sldId id="273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ED7D31"/>
    <a:srgbClr val="2E75B6"/>
    <a:srgbClr val="FF7D7D"/>
    <a:srgbClr val="FF5D5D"/>
    <a:srgbClr val="00E2CC"/>
    <a:srgbClr val="8BF9FF"/>
    <a:srgbClr val="FF9FFA"/>
    <a:srgbClr val="BFBFB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7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1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5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8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4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5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0010-2CE3-4F04-8A91-CECBD4D8985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1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58223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2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3459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Min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Max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84E2FD-3BC2-BEC8-1632-C0CA739676A8}"/>
              </a:ext>
            </a:extLst>
          </p:cNvPr>
          <p:cNvGrpSpPr/>
          <p:nvPr/>
        </p:nvGrpSpPr>
        <p:grpSpPr>
          <a:xfrm>
            <a:off x="2971800" y="3357562"/>
            <a:ext cx="6874575" cy="447675"/>
            <a:chOff x="2971800" y="3357562"/>
            <a:chExt cx="6874575" cy="447675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971800" y="3581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971800" y="3357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 flipV="1">
              <a:off x="9832274" y="3357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366851" y="3083358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 </a:t>
            </a:r>
            <a:r>
              <a:rPr lang="ko-KR" altLang="en-US" sz="2400" dirty="0"/>
              <a:t>사이클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181100"/>
            <a:ext cx="7531209" cy="1545878"/>
          </a:xfrm>
          <a:prstGeom prst="wedgeRectCallout">
            <a:avLst>
              <a:gd name="adj1" fmla="val 32790"/>
              <a:gd name="adj2" fmla="val 159298"/>
            </a:avLst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단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 N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차 시행 이후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  <a:br>
              <a:rPr lang="en-US" altLang="ko-KR" sz="2800" dirty="0">
                <a:solidFill>
                  <a:sysClr val="windowText" lastClr="000000"/>
                </a:solidFill>
              </a:rPr>
            </a:br>
            <a:r>
              <a:rPr lang="ko-KR" altLang="en-US" sz="2800" dirty="0">
                <a:solidFill>
                  <a:sysClr val="windowText" lastClr="000000"/>
                </a:solidFill>
              </a:rPr>
              <a:t>오른쪽에는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번째로 큰 값까지 쌓여 있으므로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사이클 별 시행 횟수는 감소</a:t>
            </a: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8840059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3429" y="3126717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[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78536" y="3029486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]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7643326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92572"/>
              </p:ext>
            </p:extLst>
          </p:nvPr>
        </p:nvGraphicFramePr>
        <p:xfrm>
          <a:off x="2407978" y="13733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5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4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6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9950" y="1217330"/>
            <a:ext cx="6282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그냥 숫자의 나열이라고 볼 수 있지만</a:t>
            </a:r>
            <a:r>
              <a:rPr lang="en-US" altLang="ko-KR" sz="2800" dirty="0"/>
              <a:t>,</a:t>
            </a:r>
            <a:endParaRPr lang="ko-KR" altLang="en-US" sz="28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8869"/>
              </p:ext>
            </p:extLst>
          </p:nvPr>
        </p:nvGraphicFramePr>
        <p:xfrm>
          <a:off x="2951346" y="20219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5,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4</a:t>
                      </a:r>
                      <a:r>
                        <a:rPr lang="en-US" altLang="ko-KR" sz="4400" baseline="0" dirty="0"/>
                        <a:t>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6,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 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28700" y="3242762"/>
            <a:ext cx="1050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리스트로 본다면</a:t>
            </a:r>
            <a:r>
              <a:rPr lang="en-US" altLang="ko-KR" sz="2800" dirty="0"/>
              <a:t>, </a:t>
            </a:r>
            <a:r>
              <a:rPr lang="ko-KR" altLang="en-US" sz="2800" dirty="0"/>
              <a:t>위치 좌표로 해당 값을 불러 올 수 있을 것이다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06454" y="1833599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[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648437" y="1833598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]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28700" y="2341430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list_A</a:t>
            </a:r>
            <a:r>
              <a:rPr lang="en-US" altLang="ko-KR" sz="3200" dirty="0"/>
              <a:t> =</a:t>
            </a:r>
            <a:endParaRPr lang="ko-KR" alt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4125889" y="3851706"/>
            <a:ext cx="355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/>
              <a:t>list_A</a:t>
            </a:r>
            <a:r>
              <a:rPr lang="en-US" altLang="ko-KR" sz="4800" dirty="0"/>
              <a:t>[0] = 5</a:t>
            </a:r>
            <a:endParaRPr lang="ko-KR" altLang="en-US" sz="4800" dirty="0"/>
          </a:p>
        </p:txBody>
      </p:sp>
      <p:sp>
        <p:nvSpPr>
          <p:cNvPr id="7" name="타원 6"/>
          <p:cNvSpPr/>
          <p:nvPr/>
        </p:nvSpPr>
        <p:spPr>
          <a:xfrm>
            <a:off x="5519456" y="3832656"/>
            <a:ext cx="935972" cy="9359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4"/>
          </p:cNvCxnSpPr>
          <p:nvPr/>
        </p:nvCxnSpPr>
        <p:spPr>
          <a:xfrm>
            <a:off x="5987442" y="4768628"/>
            <a:ext cx="1203933" cy="355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09950" y="5124450"/>
            <a:ext cx="8161209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2"/>
                </a:solidFill>
              </a:rPr>
              <a:t>그렇다면</a:t>
            </a:r>
            <a:r>
              <a:rPr lang="en-US" altLang="ko-KR" sz="3200" dirty="0">
                <a:solidFill>
                  <a:schemeClr val="accent2"/>
                </a:solidFill>
              </a:rPr>
              <a:t>, </a:t>
            </a:r>
            <a:r>
              <a:rPr lang="ko-KR" altLang="en-US" sz="3200" dirty="0">
                <a:solidFill>
                  <a:schemeClr val="accent2"/>
                </a:solidFill>
              </a:rPr>
              <a:t>여기에 값을 대입할 수는 없을까</a:t>
            </a:r>
            <a:r>
              <a:rPr lang="en-US" altLang="ko-KR" sz="3200" dirty="0">
                <a:solidFill>
                  <a:schemeClr val="accent2"/>
                </a:solidFill>
              </a:rPr>
              <a:t>?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2901" y="8727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34" y="355678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414936" y="1159165"/>
            <a:ext cx="3133725" cy="447675"/>
            <a:chOff x="3028950" y="2595562"/>
            <a:chExt cx="6874575" cy="447675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01797"/>
              </p:ext>
            </p:extLst>
          </p:nvPr>
        </p:nvGraphicFramePr>
        <p:xfrm>
          <a:off x="371478" y="17578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3074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1" y="330968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37946" y="994355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3076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47" y="1280046"/>
            <a:ext cx="494743" cy="4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5097142" y="321529"/>
            <a:ext cx="1781175" cy="560691"/>
          </a:xfrm>
          <a:prstGeom prst="wedgeRectCallout">
            <a:avLst>
              <a:gd name="adj1" fmla="val -71635"/>
              <a:gd name="adj2" fmla="val 161031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멀리 있는 충전소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71478" y="42255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29" y="3749933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03745" y="4560358"/>
            <a:ext cx="3133725" cy="447675"/>
            <a:chOff x="3028950" y="2595562"/>
            <a:chExt cx="6874575" cy="447675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73421"/>
              </p:ext>
            </p:extLst>
          </p:nvPr>
        </p:nvGraphicFramePr>
        <p:xfrm>
          <a:off x="380055" y="51106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40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10" y="3656533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626755" y="439554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42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33" y="4559632"/>
            <a:ext cx="574389" cy="57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 설명선 42"/>
          <p:cNvSpPr/>
          <p:nvPr/>
        </p:nvSpPr>
        <p:spPr>
          <a:xfrm>
            <a:off x="1011245" y="3119172"/>
            <a:ext cx="3514406" cy="560691"/>
          </a:xfrm>
          <a:prstGeom prst="wedgeRectCallout">
            <a:avLst>
              <a:gd name="adj1" fmla="val 36769"/>
              <a:gd name="adj2" fmla="val 7948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버스의 현재 위치를 이동시키고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다시 범위 탐색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4968857" y="2727379"/>
            <a:ext cx="2640328" cy="49979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2901" y="8727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34" y="355678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414936" y="1159165"/>
            <a:ext cx="3133725" cy="447675"/>
            <a:chOff x="3028950" y="2595562"/>
            <a:chExt cx="6874575" cy="447675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31453"/>
              </p:ext>
            </p:extLst>
          </p:nvPr>
        </p:nvGraphicFramePr>
        <p:xfrm>
          <a:off x="371478" y="17578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3074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63" y="330967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37946" y="994355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3076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02" y="1286683"/>
            <a:ext cx="494743" cy="4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8183242" y="96279"/>
            <a:ext cx="1781175" cy="560691"/>
          </a:xfrm>
          <a:prstGeom prst="wedgeRectCallout">
            <a:avLst>
              <a:gd name="adj1" fmla="val -71635"/>
              <a:gd name="adj2" fmla="val 161031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멀리 있는 충전소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71478" y="42255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29" y="3749933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03745" y="4560358"/>
            <a:ext cx="3133725" cy="447675"/>
            <a:chOff x="3028950" y="2595562"/>
            <a:chExt cx="6874575" cy="447675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80055" y="51106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40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10" y="3656533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626755" y="439554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42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33" y="4559632"/>
            <a:ext cx="574389" cy="57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 설명선 42"/>
          <p:cNvSpPr/>
          <p:nvPr/>
        </p:nvSpPr>
        <p:spPr>
          <a:xfrm>
            <a:off x="1011245" y="3119172"/>
            <a:ext cx="3514406" cy="560691"/>
          </a:xfrm>
          <a:prstGeom prst="wedgeRectCallout">
            <a:avLst>
              <a:gd name="adj1" fmla="val 36769"/>
              <a:gd name="adj2" fmla="val 7948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버스의 현재 위치를 이동시키고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다시 범위 탐색</a:t>
            </a:r>
          </a:p>
        </p:txBody>
      </p:sp>
    </p:spTree>
    <p:extLst>
      <p:ext uri="{BB962C8B-B14F-4D97-AF65-F5344CB8AC3E}">
        <p14:creationId xmlns:p14="http://schemas.microsoft.com/office/powerpoint/2010/main" val="18026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03442"/>
              </p:ext>
            </p:extLst>
          </p:nvPr>
        </p:nvGraphicFramePr>
        <p:xfrm>
          <a:off x="3941497" y="850553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296F2F1-3457-8FFC-7BA5-04DBB20322A7}"/>
              </a:ext>
            </a:extLst>
          </p:cNvPr>
          <p:cNvSpPr/>
          <p:nvPr/>
        </p:nvSpPr>
        <p:spPr>
          <a:xfrm rot="5400000">
            <a:off x="1538254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CB6619-7F36-6258-FC5C-72177B5B877B}"/>
              </a:ext>
            </a:extLst>
          </p:cNvPr>
          <p:cNvSpPr/>
          <p:nvPr/>
        </p:nvSpPr>
        <p:spPr>
          <a:xfrm>
            <a:off x="4014466" y="106923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9B59254-FBC4-86B9-FF49-3F8C64111245}"/>
              </a:ext>
            </a:extLst>
          </p:cNvPr>
          <p:cNvSpPr/>
          <p:nvPr/>
        </p:nvSpPr>
        <p:spPr>
          <a:xfrm>
            <a:off x="4014466" y="181592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6C7FFA-35AF-4EF9-C658-7F100A528BCC}"/>
              </a:ext>
            </a:extLst>
          </p:cNvPr>
          <p:cNvSpPr/>
          <p:nvPr/>
        </p:nvSpPr>
        <p:spPr>
          <a:xfrm>
            <a:off x="4014466" y="2509304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CB13417-33B5-F5BD-6419-6B4EDCCBDDB7}"/>
              </a:ext>
            </a:extLst>
          </p:cNvPr>
          <p:cNvSpPr/>
          <p:nvPr/>
        </p:nvSpPr>
        <p:spPr>
          <a:xfrm>
            <a:off x="4014466" y="324741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8AD18D7-0CD9-D7D2-E3B1-77AB6A681C1F}"/>
              </a:ext>
            </a:extLst>
          </p:cNvPr>
          <p:cNvSpPr/>
          <p:nvPr/>
        </p:nvSpPr>
        <p:spPr>
          <a:xfrm rot="5400000">
            <a:off x="2251969" y="3601368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DF2B280-319C-A48A-1796-6234F720FFBF}"/>
              </a:ext>
            </a:extLst>
          </p:cNvPr>
          <p:cNvSpPr/>
          <p:nvPr/>
        </p:nvSpPr>
        <p:spPr>
          <a:xfrm rot="5400000">
            <a:off x="2999474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D34D48-4F21-C3C0-FA68-83D0BEA5CC4F}"/>
              </a:ext>
            </a:extLst>
          </p:cNvPr>
          <p:cNvSpPr/>
          <p:nvPr/>
        </p:nvSpPr>
        <p:spPr>
          <a:xfrm rot="5400000">
            <a:off x="3673091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49110A9-4B50-A846-B8B2-73710EF182CA}"/>
              </a:ext>
            </a:extLst>
          </p:cNvPr>
          <p:cNvSpPr/>
          <p:nvPr/>
        </p:nvSpPr>
        <p:spPr>
          <a:xfrm>
            <a:off x="3941498" y="483635"/>
            <a:ext cx="2883172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BC6D-F75C-3098-56BB-7CCEC14004FD}"/>
              </a:ext>
            </a:extLst>
          </p:cNvPr>
          <p:cNvSpPr txBox="1"/>
          <p:nvPr/>
        </p:nvSpPr>
        <p:spPr>
          <a:xfrm>
            <a:off x="4014466" y="24623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세로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F05E206-8272-1A29-236D-F6EAC6862CAD}"/>
              </a:ext>
            </a:extLst>
          </p:cNvPr>
          <p:cNvSpPr/>
          <p:nvPr/>
        </p:nvSpPr>
        <p:spPr>
          <a:xfrm rot="5400000">
            <a:off x="2302321" y="2132873"/>
            <a:ext cx="2852316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F9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519CC9-FF30-AE08-FA22-7A6D429C796B}"/>
              </a:ext>
            </a:extLst>
          </p:cNvPr>
          <p:cNvSpPr txBox="1"/>
          <p:nvPr/>
        </p:nvSpPr>
        <p:spPr>
          <a:xfrm>
            <a:off x="2238924" y="1401070"/>
            <a:ext cx="1389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세로 합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6E188-E2F0-0BDE-90CA-2A32A757086F}"/>
              </a:ext>
            </a:extLst>
          </p:cNvPr>
          <p:cNvSpPr txBox="1"/>
          <p:nvPr/>
        </p:nvSpPr>
        <p:spPr>
          <a:xfrm>
            <a:off x="6881575" y="226158"/>
            <a:ext cx="2820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[y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D7DD0-B173-921F-3FE8-D7F9580201BE}"/>
              </a:ext>
            </a:extLst>
          </p:cNvPr>
          <p:cNvSpPr txBox="1"/>
          <p:nvPr/>
        </p:nvSpPr>
        <p:spPr>
          <a:xfrm>
            <a:off x="2462317" y="3729896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[y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4EE840-A7B8-CB4F-E7A2-02F204C8A5A9}"/>
              </a:ext>
            </a:extLst>
          </p:cNvPr>
          <p:cNvGrpSpPr/>
          <p:nvPr/>
        </p:nvGrpSpPr>
        <p:grpSpPr>
          <a:xfrm>
            <a:off x="3953431" y="6193275"/>
            <a:ext cx="5748065" cy="640102"/>
            <a:chOff x="3522809" y="769269"/>
            <a:chExt cx="4693150" cy="64010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F8A264-EBB0-F8A1-08DC-3E7C1A9AB884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8ABD76E-4358-CB11-D863-A8514EC7A393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F3B76A1-6B32-8E50-A6A4-E33BB39569F7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FEFB85C-29EA-EBD6-4DC4-48726DAC0C2C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D08B5F-02CD-7D94-08BE-9FA807D4454E}"/>
                </a:ext>
              </a:extLst>
            </p:cNvPr>
            <p:cNvSpPr txBox="1"/>
            <p:nvPr/>
          </p:nvSpPr>
          <p:spPr>
            <a:xfrm>
              <a:off x="5893627" y="769269"/>
              <a:ext cx="1632178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/>
        </p:nvGraphicFramePr>
        <p:xfrm>
          <a:off x="3941497" y="850553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CB13417-33B5-F5BD-6419-6B4EDCCBDDB7}"/>
              </a:ext>
            </a:extLst>
          </p:cNvPr>
          <p:cNvSpPr/>
          <p:nvPr/>
        </p:nvSpPr>
        <p:spPr>
          <a:xfrm rot="2703545">
            <a:off x="2805086" y="3615183"/>
            <a:ext cx="8085846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D34D48-4F21-C3C0-FA68-83D0BEA5CC4F}"/>
              </a:ext>
            </a:extLst>
          </p:cNvPr>
          <p:cNvSpPr/>
          <p:nvPr/>
        </p:nvSpPr>
        <p:spPr>
          <a:xfrm rot="8108362">
            <a:off x="2754888" y="3658655"/>
            <a:ext cx="8011526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BC6D-F75C-3098-56BB-7CCEC14004FD}"/>
              </a:ext>
            </a:extLst>
          </p:cNvPr>
          <p:cNvSpPr txBox="1"/>
          <p:nvPr/>
        </p:nvSpPr>
        <p:spPr>
          <a:xfrm rot="2687127">
            <a:off x="4408303" y="1871531"/>
            <a:ext cx="273664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대각선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7408D-1217-9751-D562-F9D6D83CB9C2}"/>
              </a:ext>
            </a:extLst>
          </p:cNvPr>
          <p:cNvSpPr txBox="1"/>
          <p:nvPr/>
        </p:nvSpPr>
        <p:spPr>
          <a:xfrm rot="18902444">
            <a:off x="4014759" y="4334276"/>
            <a:ext cx="273664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대각선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8A6B7-7FD8-2460-B560-BF974EDD00FC}"/>
              </a:ext>
            </a:extLst>
          </p:cNvPr>
          <p:cNvSpPr txBox="1"/>
          <p:nvPr/>
        </p:nvSpPr>
        <p:spPr>
          <a:xfrm rot="2658440">
            <a:off x="4479297" y="2272505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[x] [x]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CFD1B-20D1-7D3C-81FD-6DD530128F7B}"/>
              </a:ext>
            </a:extLst>
          </p:cNvPr>
          <p:cNvSpPr txBox="1"/>
          <p:nvPr/>
        </p:nvSpPr>
        <p:spPr>
          <a:xfrm rot="18934270">
            <a:off x="4667250" y="4848753"/>
            <a:ext cx="258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[x] [(N-1)-x]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8DEAB7-D7C6-F4BB-CBEE-061448847F53}"/>
              </a:ext>
            </a:extLst>
          </p:cNvPr>
          <p:cNvGrpSpPr/>
          <p:nvPr/>
        </p:nvGrpSpPr>
        <p:grpSpPr>
          <a:xfrm>
            <a:off x="3908471" y="418657"/>
            <a:ext cx="5811132" cy="638920"/>
            <a:chOff x="3522809" y="770451"/>
            <a:chExt cx="4693150" cy="63892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E3F763C-2165-563F-5B63-6D51344E4D2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E29740A-7874-359E-3AA8-4D56DE65FA0C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727D2310-CC90-C748-0E90-54D3FC6621E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F12A2C07-1084-CA65-66F7-DE65ED842AEC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FF3917-DBA8-FE08-7B60-9F1D09E0E88D}"/>
                </a:ext>
              </a:extLst>
            </p:cNvPr>
            <p:cNvSpPr txBox="1"/>
            <p:nvPr/>
          </p:nvSpPr>
          <p:spPr>
            <a:xfrm>
              <a:off x="5059320" y="770451"/>
              <a:ext cx="1632178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6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15022"/>
              </p:ext>
            </p:extLst>
          </p:nvPr>
        </p:nvGraphicFramePr>
        <p:xfrm>
          <a:off x="3216000" y="913928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N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T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8A7925C2-B132-5D14-2082-A7C9751A7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08526"/>
              </p:ext>
            </p:extLst>
          </p:nvPr>
        </p:nvGraphicFramePr>
        <p:xfrm>
          <a:off x="418189" y="207757"/>
          <a:ext cx="2061688" cy="2066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711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262196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6"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 구역만</a:t>
                      </a:r>
                      <a:endParaRPr lang="en-US" altLang="ko-KR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원 데이터</a:t>
                      </a:r>
                      <a:endParaRPr lang="ko-KR" altLang="en-US" sz="28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E53690-B85A-0474-0BB5-2BB5832A1DCA}"/>
              </a:ext>
            </a:extLst>
          </p:cNvPr>
          <p:cNvSpPr txBox="1"/>
          <p:nvPr/>
        </p:nvSpPr>
        <p:spPr>
          <a:xfrm>
            <a:off x="2563861" y="79293"/>
            <a:ext cx="7518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사방을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된 벽으로 둘러싸기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08DFD28E-0137-7D97-263E-C0D6F39A3DCD}"/>
              </a:ext>
            </a:extLst>
          </p:cNvPr>
          <p:cNvSpPr/>
          <p:nvPr/>
        </p:nvSpPr>
        <p:spPr>
          <a:xfrm>
            <a:off x="7731659" y="1441011"/>
            <a:ext cx="3259247" cy="1249379"/>
          </a:xfrm>
          <a:prstGeom prst="wedgeRectCallout">
            <a:avLst>
              <a:gd name="adj1" fmla="val -37267"/>
              <a:gd name="adj2" fmla="val 90037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과 우측의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비교 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Right == 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체크로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반환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B21903A-45F9-57E8-1E66-2CA00D1E9C7F}"/>
              </a:ext>
            </a:extLst>
          </p:cNvPr>
          <p:cNvSpPr/>
          <p:nvPr/>
        </p:nvSpPr>
        <p:spPr>
          <a:xfrm>
            <a:off x="418189" y="2550814"/>
            <a:ext cx="3259247" cy="1249379"/>
          </a:xfrm>
          <a:prstGeom prst="wedgeRectCallout">
            <a:avLst>
              <a:gd name="adj1" fmla="val 81344"/>
              <a:gd name="adj2" fmla="val 55979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는 상하좌우와 비교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값이 음수면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-1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곱해서 저장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8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539C5B8B-8A5A-7241-69C7-D1430130A050}"/>
              </a:ext>
            </a:extLst>
          </p:cNvPr>
          <p:cNvGrpSpPr/>
          <p:nvPr/>
        </p:nvGrpSpPr>
        <p:grpSpPr>
          <a:xfrm>
            <a:off x="6791491" y="5903852"/>
            <a:ext cx="3756738" cy="954148"/>
            <a:chOff x="4467391" y="5895464"/>
            <a:chExt cx="3756738" cy="95414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BB81EE2-1A22-622B-E2BD-0619AF277D9E}"/>
                </a:ext>
              </a:extLst>
            </p:cNvPr>
            <p:cNvGrpSpPr/>
            <p:nvPr/>
          </p:nvGrpSpPr>
          <p:grpSpPr>
            <a:xfrm>
              <a:off x="4467391" y="5895464"/>
              <a:ext cx="3756738" cy="954148"/>
              <a:chOff x="4467391" y="5895464"/>
              <a:chExt cx="3756738" cy="954148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224129" y="5902450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467391" y="5895464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10800000">
              <a:off x="4530229" y="6276094"/>
              <a:ext cx="2774885" cy="246010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A9D18E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14914"/>
              </p:ext>
            </p:extLst>
          </p:nvPr>
        </p:nvGraphicFramePr>
        <p:xfrm>
          <a:off x="5855298" y="1216642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5949893" y="1316210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5949893" y="207961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10753595" y="1314466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9715863" y="1314466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6789096" y="442633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6916640" y="225215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5943673" y="288473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10764153" y="1408380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9715863" y="5071106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CC95D8-20AF-8236-23AB-BF84B826D3DC}"/>
              </a:ext>
            </a:extLst>
          </p:cNvPr>
          <p:cNvGrpSpPr/>
          <p:nvPr/>
        </p:nvGrpSpPr>
        <p:grpSpPr>
          <a:xfrm>
            <a:off x="9715863" y="6007616"/>
            <a:ext cx="757023" cy="757023"/>
            <a:chOff x="7391763" y="599922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7391763" y="599922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=""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7402321" y="6084753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/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3314274-7D18-30DE-E065-69C962CB49F3}"/>
              </a:ext>
            </a:extLst>
          </p:cNvPr>
          <p:cNvGrpSpPr/>
          <p:nvPr/>
        </p:nvGrpSpPr>
        <p:grpSpPr>
          <a:xfrm>
            <a:off x="5846909" y="830825"/>
            <a:ext cx="4693150" cy="586934"/>
            <a:chOff x="3522809" y="822437"/>
            <a:chExt cx="4693150" cy="586934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A0FB763-096E-C3F5-339E-A3B0997BC59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5021845" y="822437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03DF3A1-C53A-65B8-22A7-C2A2698D3C0C}"/>
              </a:ext>
            </a:extLst>
          </p:cNvPr>
          <p:cNvGrpSpPr/>
          <p:nvPr/>
        </p:nvGrpSpPr>
        <p:grpSpPr>
          <a:xfrm>
            <a:off x="5855298" y="100887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5C8DD43-B01C-2F2A-3A0F-A619B6322D47}"/>
              </a:ext>
            </a:extLst>
          </p:cNvPr>
          <p:cNvGrpSpPr/>
          <p:nvPr/>
        </p:nvGrpSpPr>
        <p:grpSpPr>
          <a:xfrm>
            <a:off x="10540059" y="1219089"/>
            <a:ext cx="1115755" cy="3740180"/>
            <a:chOff x="8215959" y="1210701"/>
            <a:chExt cx="1115755" cy="374018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C6E0A96-E621-0FD2-35D3-681B345BE6F5}"/>
                </a:ext>
              </a:extLst>
            </p:cNvPr>
            <p:cNvGrpSpPr/>
            <p:nvPr/>
          </p:nvGrpSpPr>
          <p:grpSpPr>
            <a:xfrm>
              <a:off x="8215959" y="1210701"/>
              <a:ext cx="1115755" cy="3740180"/>
              <a:chOff x="8215959" y="1210701"/>
              <a:chExt cx="1115755" cy="3740180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77921" y="65690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69752" y="439708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A589D05-3B6A-6492-A771-FAFAFA7D87D4}"/>
              </a:ext>
            </a:extLst>
          </p:cNvPr>
          <p:cNvGrpSpPr/>
          <p:nvPr/>
        </p:nvGrpSpPr>
        <p:grpSpPr>
          <a:xfrm>
            <a:off x="4910071" y="2153579"/>
            <a:ext cx="954148" cy="3756738"/>
            <a:chOff x="2585971" y="2145191"/>
            <a:chExt cx="954148" cy="375673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3360978-26F9-6508-B67F-B17D7C101E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59552" y="5428348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7D4F1B3-979B-B58A-3F9F-65A20C3A0AD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66538" y="1671610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CF190BD-1FF9-DBB6-DD5A-69FB92607997}"/>
              </a:ext>
            </a:extLst>
          </p:cNvPr>
          <p:cNvSpPr/>
          <p:nvPr/>
        </p:nvSpPr>
        <p:spPr>
          <a:xfrm rot="16200000">
            <a:off x="3973140" y="3480855"/>
            <a:ext cx="2774885" cy="246010"/>
          </a:xfrm>
          <a:prstGeom prst="rightArrow">
            <a:avLst>
              <a:gd name="adj1" fmla="val 50000"/>
              <a:gd name="adj2" fmla="val 14623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08F1A73-119F-31C5-7D7C-BF76336C5C8D}"/>
              </a:ext>
            </a:extLst>
          </p:cNvPr>
          <p:cNvSpPr/>
          <p:nvPr/>
        </p:nvSpPr>
        <p:spPr>
          <a:xfrm rot="5400000">
            <a:off x="5939942" y="5077950"/>
            <a:ext cx="757023" cy="757023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0EBB566-DF60-4FA7-52FC-FB5F7E5300A8}"/>
              </a:ext>
            </a:extLst>
          </p:cNvPr>
          <p:cNvGrpSpPr/>
          <p:nvPr/>
        </p:nvGrpSpPr>
        <p:grpSpPr>
          <a:xfrm>
            <a:off x="5003432" y="5077950"/>
            <a:ext cx="757023" cy="757023"/>
            <a:chOff x="2679332" y="5069562"/>
            <a:chExt cx="757023" cy="757023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C8CEFF0-9DBB-B562-8736-6541808F1530}"/>
                </a:ext>
              </a:extLst>
            </p:cNvPr>
            <p:cNvSpPr/>
            <p:nvPr/>
          </p:nvSpPr>
          <p:spPr>
            <a:xfrm rot="5400000">
              <a:off x="2679332" y="5069562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=""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48C6BAF-84C4-639A-D3AB-D686C782283B}"/>
                </a:ext>
              </a:extLst>
            </p:cNvPr>
            <p:cNvSpPr txBox="1"/>
            <p:nvPr/>
          </p:nvSpPr>
          <p:spPr>
            <a:xfrm>
              <a:off x="2704766" y="5155355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/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( 4 )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C16FD17-7CAD-D9DC-8B71-BDBEAAE438DE}"/>
              </a:ext>
            </a:extLst>
          </p:cNvPr>
          <p:cNvSpPr txBox="1"/>
          <p:nvPr/>
        </p:nvSpPr>
        <p:spPr>
          <a:xfrm>
            <a:off x="567261" y="408014"/>
            <a:ext cx="3942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주어진 정보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N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N x N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보드 위에서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뱅글뱅글 돌아가는 숫자판 만들기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CD751-4FF5-1386-BB8F-A43817CC0547}"/>
              </a:ext>
            </a:extLst>
          </p:cNvPr>
          <p:cNvSpPr txBox="1"/>
          <p:nvPr/>
        </p:nvSpPr>
        <p:spPr>
          <a:xfrm>
            <a:off x="570772" y="2249643"/>
            <a:ext cx="434628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&lt;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설계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 </a:t>
            </a:r>
          </a:p>
          <a:p>
            <a:pPr algn="ctr"/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곳에서 동시 출발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시작점까지 이동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칸 들어가서 사이클 반복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D4F3FE-DBBE-2198-5830-691506B632C5}"/>
              </a:ext>
            </a:extLst>
          </p:cNvPr>
          <p:cNvSpPr txBox="1"/>
          <p:nvPr/>
        </p:nvSpPr>
        <p:spPr>
          <a:xfrm>
            <a:off x="27234" y="2855185"/>
            <a:ext cx="766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BB5A18-7774-E964-0A08-748D04FBB966}"/>
              </a:ext>
            </a:extLst>
          </p:cNvPr>
          <p:cNvSpPr txBox="1"/>
          <p:nvPr/>
        </p:nvSpPr>
        <p:spPr>
          <a:xfrm>
            <a:off x="3927482" y="2778387"/>
            <a:ext cx="766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863328B2-1A39-61E1-1F96-65916FAC6A24}"/>
              </a:ext>
            </a:extLst>
          </p:cNvPr>
          <p:cNvSpPr/>
          <p:nvPr/>
        </p:nvSpPr>
        <p:spPr>
          <a:xfrm>
            <a:off x="567261" y="5440134"/>
            <a:ext cx="3859593" cy="285874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5B5EF1-FD36-4C87-748A-7121C1F9C974}"/>
              </a:ext>
            </a:extLst>
          </p:cNvPr>
          <p:cNvSpPr txBox="1"/>
          <p:nvPr/>
        </p:nvSpPr>
        <p:spPr>
          <a:xfrm>
            <a:off x="250252" y="5004056"/>
            <a:ext cx="434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사이클 예시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1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539C5B8B-8A5A-7241-69C7-D1430130A050}"/>
              </a:ext>
            </a:extLst>
          </p:cNvPr>
          <p:cNvGrpSpPr/>
          <p:nvPr/>
        </p:nvGrpSpPr>
        <p:grpSpPr>
          <a:xfrm>
            <a:off x="4685618" y="5853765"/>
            <a:ext cx="3756738" cy="954148"/>
            <a:chOff x="4467391" y="5895464"/>
            <a:chExt cx="3756738" cy="95414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BB81EE2-1A22-622B-E2BD-0619AF277D9E}"/>
                </a:ext>
              </a:extLst>
            </p:cNvPr>
            <p:cNvGrpSpPr/>
            <p:nvPr/>
          </p:nvGrpSpPr>
          <p:grpSpPr>
            <a:xfrm>
              <a:off x="4467391" y="5895464"/>
              <a:ext cx="3756738" cy="954148"/>
              <a:chOff x="4467391" y="5895464"/>
              <a:chExt cx="3756738" cy="954148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224129" y="5902450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467391" y="5895464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10800000">
              <a:off x="4530229" y="6276094"/>
              <a:ext cx="2774885" cy="246010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A9D18E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60455"/>
              </p:ext>
            </p:extLst>
          </p:nvPr>
        </p:nvGraphicFramePr>
        <p:xfrm>
          <a:off x="3749425" y="1166555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  <a:p>
                      <a:pPr algn="ctr" latinLnBrk="1"/>
                      <a:r>
                        <a:rPr lang="en-US" altLang="ko-KR" sz="2000" dirty="0"/>
                        <a:t>+1</a:t>
                      </a:r>
                      <a:endParaRPr lang="ko-KR" altLang="en-US" sz="20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3844020" y="1266123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3844020" y="157874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8647722" y="1264379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7609990" y="1264379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4683223" y="392546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4810767" y="175128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3837800" y="238386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8658280" y="1358293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7609990" y="5021019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CC95D8-20AF-8236-23AB-BF84B826D3DC}"/>
              </a:ext>
            </a:extLst>
          </p:cNvPr>
          <p:cNvGrpSpPr/>
          <p:nvPr/>
        </p:nvGrpSpPr>
        <p:grpSpPr>
          <a:xfrm>
            <a:off x="7609990" y="5957529"/>
            <a:ext cx="757023" cy="757023"/>
            <a:chOff x="7391763" y="599922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7391763" y="599922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=""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7402321" y="6084753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/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03DF3A1-C53A-65B8-22A7-C2A2698D3C0C}"/>
              </a:ext>
            </a:extLst>
          </p:cNvPr>
          <p:cNvGrpSpPr/>
          <p:nvPr/>
        </p:nvGrpSpPr>
        <p:grpSpPr>
          <a:xfrm>
            <a:off x="3749425" y="50800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5C8DD43-B01C-2F2A-3A0F-A619B6322D47}"/>
              </a:ext>
            </a:extLst>
          </p:cNvPr>
          <p:cNvGrpSpPr/>
          <p:nvPr/>
        </p:nvGrpSpPr>
        <p:grpSpPr>
          <a:xfrm>
            <a:off x="8434186" y="1169002"/>
            <a:ext cx="1115755" cy="3740180"/>
            <a:chOff x="8215959" y="1210701"/>
            <a:chExt cx="1115755" cy="374018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C6E0A96-E621-0FD2-35D3-681B345BE6F5}"/>
                </a:ext>
              </a:extLst>
            </p:cNvPr>
            <p:cNvGrpSpPr/>
            <p:nvPr/>
          </p:nvGrpSpPr>
          <p:grpSpPr>
            <a:xfrm>
              <a:off x="8215959" y="1210701"/>
              <a:ext cx="1115755" cy="3740180"/>
              <a:chOff x="8215959" y="1210701"/>
              <a:chExt cx="1115755" cy="3740180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77921" y="65690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69752" y="439708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A589D05-3B6A-6492-A771-FAFAFA7D87D4}"/>
              </a:ext>
            </a:extLst>
          </p:cNvPr>
          <p:cNvGrpSpPr/>
          <p:nvPr/>
        </p:nvGrpSpPr>
        <p:grpSpPr>
          <a:xfrm>
            <a:off x="2804198" y="2103492"/>
            <a:ext cx="954148" cy="3756738"/>
            <a:chOff x="2585971" y="2145191"/>
            <a:chExt cx="954148" cy="375673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3360978-26F9-6508-B67F-B17D7C101E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59552" y="5428348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7D4F1B3-979B-B58A-3F9F-65A20C3A0AD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66538" y="1671610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CF190BD-1FF9-DBB6-DD5A-69FB92607997}"/>
              </a:ext>
            </a:extLst>
          </p:cNvPr>
          <p:cNvSpPr/>
          <p:nvPr/>
        </p:nvSpPr>
        <p:spPr>
          <a:xfrm rot="16200000">
            <a:off x="1867267" y="3430768"/>
            <a:ext cx="2774885" cy="246010"/>
          </a:xfrm>
          <a:prstGeom prst="rightArrow">
            <a:avLst>
              <a:gd name="adj1" fmla="val 50000"/>
              <a:gd name="adj2" fmla="val 14623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08F1A73-119F-31C5-7D7C-BF76336C5C8D}"/>
              </a:ext>
            </a:extLst>
          </p:cNvPr>
          <p:cNvSpPr/>
          <p:nvPr/>
        </p:nvSpPr>
        <p:spPr>
          <a:xfrm rot="5400000">
            <a:off x="3834069" y="5027863"/>
            <a:ext cx="757023" cy="757023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0EBB566-DF60-4FA7-52FC-FB5F7E5300A8}"/>
              </a:ext>
            </a:extLst>
          </p:cNvPr>
          <p:cNvGrpSpPr/>
          <p:nvPr/>
        </p:nvGrpSpPr>
        <p:grpSpPr>
          <a:xfrm>
            <a:off x="2897559" y="5027863"/>
            <a:ext cx="757023" cy="757023"/>
            <a:chOff x="2679332" y="5069562"/>
            <a:chExt cx="757023" cy="757023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C8CEFF0-9DBB-B562-8736-6541808F1530}"/>
                </a:ext>
              </a:extLst>
            </p:cNvPr>
            <p:cNvSpPr/>
            <p:nvPr/>
          </p:nvSpPr>
          <p:spPr>
            <a:xfrm rot="5400000">
              <a:off x="2679332" y="5069562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=""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48C6BAF-84C4-639A-D3AB-D686C782283B}"/>
                </a:ext>
              </a:extLst>
            </p:cNvPr>
            <p:cNvSpPr txBox="1"/>
            <p:nvPr/>
          </p:nvSpPr>
          <p:spPr>
            <a:xfrm>
              <a:off x="2704766" y="5155355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/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( 4 )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" name="사각형 설명선 15">
            <a:extLst>
              <a:ext uri="{FF2B5EF4-FFF2-40B4-BE49-F238E27FC236}">
                <a16:creationId xmlns:a16="http://schemas.microsoft.com/office/drawing/2014/main" id="{31BB900F-1D49-0E86-DD28-CC2D513564B5}"/>
              </a:ext>
            </a:extLst>
          </p:cNvPr>
          <p:cNvSpPr/>
          <p:nvPr/>
        </p:nvSpPr>
        <p:spPr>
          <a:xfrm>
            <a:off x="9285296" y="3678613"/>
            <a:ext cx="2541291" cy="889689"/>
          </a:xfrm>
          <a:prstGeom prst="wedgeRectCallout">
            <a:avLst>
              <a:gd name="adj1" fmla="val -79943"/>
              <a:gd name="adj2" fmla="val 14523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 설명선 15">
            <a:extLst>
              <a:ext uri="{FF2B5EF4-FFF2-40B4-BE49-F238E27FC236}">
                <a16:creationId xmlns:a16="http://schemas.microsoft.com/office/drawing/2014/main" id="{38B7555A-2C61-570F-0D71-13E33C346616}"/>
              </a:ext>
            </a:extLst>
          </p:cNvPr>
          <p:cNvSpPr/>
          <p:nvPr/>
        </p:nvSpPr>
        <p:spPr>
          <a:xfrm>
            <a:off x="9151204" y="503897"/>
            <a:ext cx="2541291" cy="791834"/>
          </a:xfrm>
          <a:prstGeom prst="wedgeRectCallout">
            <a:avLst>
              <a:gd name="adj1" fmla="val -80273"/>
              <a:gd name="adj2" fmla="val 65754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사각형 설명선 15">
            <a:extLst>
              <a:ext uri="{FF2B5EF4-FFF2-40B4-BE49-F238E27FC236}">
                <a16:creationId xmlns:a16="http://schemas.microsoft.com/office/drawing/2014/main" id="{0E3E776D-5912-D1AA-6E1C-EF987B992A9E}"/>
              </a:ext>
            </a:extLst>
          </p:cNvPr>
          <p:cNvSpPr/>
          <p:nvPr/>
        </p:nvSpPr>
        <p:spPr>
          <a:xfrm>
            <a:off x="743474" y="3864965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사각형 설명선 15">
            <a:extLst>
              <a:ext uri="{FF2B5EF4-FFF2-40B4-BE49-F238E27FC236}">
                <a16:creationId xmlns:a16="http://schemas.microsoft.com/office/drawing/2014/main" id="{476134C2-1D34-843D-10E0-6EB89B30DF60}"/>
              </a:ext>
            </a:extLst>
          </p:cNvPr>
          <p:cNvSpPr/>
          <p:nvPr/>
        </p:nvSpPr>
        <p:spPr>
          <a:xfrm>
            <a:off x="734779" y="508849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BA42275-FBA2-818F-D87F-819BE4EBE7AB}"/>
              </a:ext>
            </a:extLst>
          </p:cNvPr>
          <p:cNvSpPr/>
          <p:nvPr/>
        </p:nvSpPr>
        <p:spPr>
          <a:xfrm rot="2903095">
            <a:off x="4187049" y="1855027"/>
            <a:ext cx="760876" cy="336763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5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9757AA0-A879-2A96-D615-0129B640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2692976" y="0"/>
            <a:ext cx="7163800" cy="68303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5715ACF-023B-1DF0-9E7D-77CB3036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224" y="2012087"/>
            <a:ext cx="1133633" cy="1124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63314274-7D18-30DE-E065-69C962CB49F3}"/>
              </a:ext>
            </a:extLst>
          </p:cNvPr>
          <p:cNvGrpSpPr/>
          <p:nvPr/>
        </p:nvGrpSpPr>
        <p:grpSpPr>
          <a:xfrm>
            <a:off x="4677252" y="1753006"/>
            <a:ext cx="2875596" cy="593170"/>
            <a:chOff x="3522809" y="816201"/>
            <a:chExt cx="4693150" cy="593170"/>
          </a:xfrm>
          <a:solidFill>
            <a:schemeClr val="bg1">
              <a:alpha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A0FB763-096E-C3F5-339E-A3B0997BC59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  <a:grpFill/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3569067" y="816201"/>
              <a:ext cx="455794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 - (2 x </a:t>
              </a:r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시행횟수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7" name="사각형 설명선 15">
            <a:extLst>
              <a:ext uri="{FF2B5EF4-FFF2-40B4-BE49-F238E27FC236}">
                <a16:creationId xmlns:a16="http://schemas.microsoft.com/office/drawing/2014/main" id="{FA5B9026-F0AE-62C2-E20F-92CB22929D17}"/>
              </a:ext>
            </a:extLst>
          </p:cNvPr>
          <p:cNvSpPr/>
          <p:nvPr/>
        </p:nvSpPr>
        <p:spPr>
          <a:xfrm>
            <a:off x="5029444" y="3549888"/>
            <a:ext cx="3089481" cy="1616749"/>
          </a:xfrm>
          <a:prstGeom prst="wedgeRectCallout">
            <a:avLst>
              <a:gd name="adj1" fmla="val -36039"/>
              <a:gd name="adj2" fmla="val -10102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결론적으로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 시행 마다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시작점의 이동 가능 거리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 x 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횟수</a:t>
            </a:r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감소</a:t>
            </a:r>
            <a:endParaRPr lang="en-US" altLang="ko-KR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점의 값은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4[(N-1)-(2x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횟수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2B5BD71-C6CD-0835-7375-4871842CD9E8}"/>
              </a:ext>
            </a:extLst>
          </p:cNvPr>
          <p:cNvSpPr/>
          <p:nvPr/>
        </p:nvSpPr>
        <p:spPr>
          <a:xfrm>
            <a:off x="5676268" y="2444205"/>
            <a:ext cx="897915" cy="233135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36485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01217" y="1329029"/>
            <a:ext cx="4046301" cy="193899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층짜리 건물을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-&gt; N+1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층으로 바꾸기 위해서는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층에 있는 건물의 개수만큼 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덤프를 시행 해야함 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601217" y="4308953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C216947-6FDD-1590-7F86-1E658C7D3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3745"/>
              </p:ext>
            </p:extLst>
          </p:nvPr>
        </p:nvGraphicFramePr>
        <p:xfrm>
          <a:off x="6794000" y="2130672"/>
          <a:ext cx="4080125" cy="408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025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N-1</a:t>
                      </a:r>
                      <a:endParaRPr lang="ko-KR" altLang="en-US" sz="21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N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4(N-1)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N+1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3N-1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2(N-1)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3N-2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3(N-1)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2N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2N-1</a:t>
                      </a:r>
                      <a:endParaRPr lang="ko-KR" altLang="en-US" sz="14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27" name="사각형 설명선 15">
            <a:extLst>
              <a:ext uri="{FF2B5EF4-FFF2-40B4-BE49-F238E27FC236}">
                <a16:creationId xmlns:a16="http://schemas.microsoft.com/office/drawing/2014/main" id="{FA5B9026-F0AE-62C2-E20F-92CB22929D17}"/>
              </a:ext>
            </a:extLst>
          </p:cNvPr>
          <p:cNvSpPr/>
          <p:nvPr/>
        </p:nvSpPr>
        <p:spPr>
          <a:xfrm>
            <a:off x="1881536" y="1717833"/>
            <a:ext cx="3300552" cy="825677"/>
          </a:xfrm>
          <a:prstGeom prst="wedgeRectCallout">
            <a:avLst>
              <a:gd name="adj1" fmla="val -20932"/>
              <a:gd name="adj2" fmla="val 3860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개수가 짝수일 경우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N//2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횟수만큼 사이클을 돌리면 끝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B802ACB7-CE66-59F5-D443-6B64E2B24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93463"/>
              </p:ext>
            </p:extLst>
          </p:nvPr>
        </p:nvGraphicFramePr>
        <p:xfrm>
          <a:off x="1776000" y="2699173"/>
          <a:ext cx="3511626" cy="3511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06">
                  <a:extLst>
                    <a:ext uri="{9D8B030D-6E8A-4147-A177-3AD203B41FA5}">
                      <a16:colId xmlns:a16="http://schemas.microsoft.com/office/drawing/2014/main" val="3015278587"/>
                    </a:ext>
                  </a:extLst>
                </a:gridCol>
                <a:gridCol w="438953">
                  <a:extLst>
                    <a:ext uri="{9D8B030D-6E8A-4147-A177-3AD203B41FA5}">
                      <a16:colId xmlns:a16="http://schemas.microsoft.com/office/drawing/2014/main" val="244550066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3020124990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2968782873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170151744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3079943986"/>
                    </a:ext>
                  </a:extLst>
                </a:gridCol>
                <a:gridCol w="438953">
                  <a:extLst>
                    <a:ext uri="{9D8B030D-6E8A-4147-A177-3AD203B41FA5}">
                      <a16:colId xmlns:a16="http://schemas.microsoft.com/office/drawing/2014/main" val="1570080031"/>
                    </a:ext>
                  </a:extLst>
                </a:gridCol>
                <a:gridCol w="877906">
                  <a:extLst>
                    <a:ext uri="{9D8B030D-6E8A-4147-A177-3AD203B41FA5}">
                      <a16:colId xmlns:a16="http://schemas.microsoft.com/office/drawing/2014/main" val="648716648"/>
                    </a:ext>
                  </a:extLst>
                </a:gridCol>
              </a:tblGrid>
              <a:tr h="877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..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12467"/>
                  </a:ext>
                </a:extLst>
              </a:tr>
              <a:tr h="43895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31794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20963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43071"/>
                  </a:ext>
                </a:extLst>
              </a:tr>
              <a:tr h="2194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3259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68964"/>
                  </a:ext>
                </a:extLst>
              </a:tr>
              <a:tr h="438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3857"/>
                  </a:ext>
                </a:extLst>
              </a:tr>
              <a:tr h="877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3(N-1)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2(N-1)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45207"/>
                  </a:ext>
                </a:extLst>
              </a:tr>
            </a:tbl>
          </a:graphicData>
        </a:graphic>
      </p:graphicFrame>
      <p:sp>
        <p:nvSpPr>
          <p:cNvPr id="7" name="사각형 설명선 15">
            <a:extLst>
              <a:ext uri="{FF2B5EF4-FFF2-40B4-BE49-F238E27FC236}">
                <a16:creationId xmlns:a16="http://schemas.microsoft.com/office/drawing/2014/main" id="{BAFD0475-6572-AED1-CF33-DC7EC33A14F6}"/>
              </a:ext>
            </a:extLst>
          </p:cNvPr>
          <p:cNvSpPr/>
          <p:nvPr/>
        </p:nvSpPr>
        <p:spPr>
          <a:xfrm>
            <a:off x="6216522" y="565042"/>
            <a:ext cx="5235080" cy="1403704"/>
          </a:xfrm>
          <a:prstGeom prst="wedgeRectCallout">
            <a:avLst>
              <a:gd name="adj1" fmla="val 2652"/>
              <a:gd name="adj2" fmla="val 168153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개수가 홀수일 경우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N//2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횟수만큼 사이클을 돌리면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가운데 한 칸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list[N//2 ][N//2 ]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 값이 비어 있음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거기에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N x N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넣어주면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하나로 코드 완결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1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F4E6426E-5A18-C3E4-6FDF-758BB814A159}"/>
              </a:ext>
            </a:extLst>
          </p:cNvPr>
          <p:cNvGrpSpPr/>
          <p:nvPr/>
        </p:nvGrpSpPr>
        <p:grpSpPr>
          <a:xfrm rot="5400000">
            <a:off x="5868685" y="4494169"/>
            <a:ext cx="954148" cy="3756738"/>
            <a:chOff x="8215958" y="1210701"/>
            <a:chExt cx="1115755" cy="3740180"/>
          </a:xfrm>
          <a:solidFill>
            <a:srgbClr val="A9D18E"/>
          </a:solidFill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FF1E0C2-C8BD-5117-61B9-A4F3AE707DE7}"/>
                </a:ext>
              </a:extLst>
            </p:cNvPr>
            <p:cNvGrpSpPr/>
            <p:nvPr/>
          </p:nvGrpSpPr>
          <p:grpSpPr>
            <a:xfrm rot="5400000">
              <a:off x="6903746" y="2522913"/>
              <a:ext cx="3740180" cy="1115755"/>
              <a:chOff x="3531198" y="92499"/>
              <a:chExt cx="3740180" cy="1115755"/>
            </a:xfrm>
            <a:grpFill/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1198" y="92499"/>
                <a:ext cx="0" cy="1107586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378" y="100668"/>
                <a:ext cx="0" cy="1107586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84578"/>
              </p:ext>
            </p:extLst>
          </p:nvPr>
        </p:nvGraphicFramePr>
        <p:xfrm>
          <a:off x="3531198" y="1208254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  <a:p>
                      <a:pPr algn="ctr" latinLnBrk="1"/>
                      <a:r>
                        <a:rPr lang="en-US" altLang="ko-KR" sz="2000" dirty="0"/>
                        <a:t>+1</a:t>
                      </a:r>
                      <a:endParaRPr lang="ko-KR" altLang="en-US" sz="20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3625793" y="1307822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3625793" y="199573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8429495" y="1306078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7391763" y="1306078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4464996" y="434245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4592540" y="216827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3619573" y="280085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8440053" y="1399992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7391763" y="5062718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=""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F6E26E-468A-55E9-ED62-DB540FD07916}"/>
              </a:ext>
            </a:extLst>
          </p:cNvPr>
          <p:cNvGrpSpPr/>
          <p:nvPr/>
        </p:nvGrpSpPr>
        <p:grpSpPr>
          <a:xfrm>
            <a:off x="7391763" y="5999228"/>
            <a:ext cx="757023" cy="757023"/>
            <a:chOff x="8429495" y="506271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8429495" y="506271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=""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8440053" y="5148243"/>
              <a:ext cx="729687" cy="64633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/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DB9E3C-0047-ED66-CDE7-58F735E7D054}"/>
              </a:ext>
            </a:extLst>
          </p:cNvPr>
          <p:cNvGrpSpPr/>
          <p:nvPr/>
        </p:nvGrpSpPr>
        <p:grpSpPr>
          <a:xfrm>
            <a:off x="3522809" y="822437"/>
            <a:ext cx="4693150" cy="586934"/>
            <a:chOff x="3531198" y="6007759"/>
            <a:chExt cx="4693150" cy="58693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FDCD39F-E824-63A6-2DAD-B370CBB503FC}"/>
                </a:ext>
              </a:extLst>
            </p:cNvPr>
            <p:cNvGrpSpPr/>
            <p:nvPr/>
          </p:nvGrpSpPr>
          <p:grpSpPr>
            <a:xfrm>
              <a:off x="3531198" y="6147018"/>
              <a:ext cx="4693150" cy="447675"/>
              <a:chOff x="2971800" y="3357562"/>
              <a:chExt cx="6874575" cy="447675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2971800" y="3581400"/>
                <a:ext cx="6867525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2971800" y="3357562"/>
                <a:ext cx="14101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9832274" y="3357562"/>
                <a:ext cx="14101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5030234" y="6007759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C65D56F-CF5C-C89F-1917-B8966D01AD6C}"/>
              </a:ext>
            </a:extLst>
          </p:cNvPr>
          <p:cNvGrpSpPr/>
          <p:nvPr/>
        </p:nvGrpSpPr>
        <p:grpSpPr>
          <a:xfrm>
            <a:off x="3531198" y="92499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D0D127C-BECD-7994-F594-6B7DFFB1A9F3}"/>
              </a:ext>
            </a:extLst>
          </p:cNvPr>
          <p:cNvGrpSpPr/>
          <p:nvPr/>
        </p:nvGrpSpPr>
        <p:grpSpPr>
          <a:xfrm>
            <a:off x="8215958" y="1210701"/>
            <a:ext cx="1115755" cy="3740180"/>
            <a:chOff x="8215958" y="1210701"/>
            <a:chExt cx="1115755" cy="37401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C1B9709-189F-4901-B236-02D0B90C96E3}"/>
                </a:ext>
              </a:extLst>
            </p:cNvPr>
            <p:cNvGrpSpPr/>
            <p:nvPr/>
          </p:nvGrpSpPr>
          <p:grpSpPr>
            <a:xfrm rot="5400000">
              <a:off x="6903746" y="2522913"/>
              <a:ext cx="3740180" cy="1115755"/>
              <a:chOff x="3531198" y="92499"/>
              <a:chExt cx="3740180" cy="1115755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1198" y="92499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378" y="10066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사각형 설명선 15">
            <a:extLst>
              <a:ext uri="{FF2B5EF4-FFF2-40B4-BE49-F238E27FC236}">
                <a16:creationId xmlns:a16="http://schemas.microsoft.com/office/drawing/2014/main" id="{3BFF403D-E373-63C2-B192-A87DE8F1BA16}"/>
              </a:ext>
            </a:extLst>
          </p:cNvPr>
          <p:cNvSpPr/>
          <p:nvPr/>
        </p:nvSpPr>
        <p:spPr>
          <a:xfrm>
            <a:off x="9052295" y="3508485"/>
            <a:ext cx="2541291" cy="981655"/>
          </a:xfrm>
          <a:prstGeom prst="wedgeRectCallout">
            <a:avLst>
              <a:gd name="adj1" fmla="val -79943"/>
              <a:gd name="adj2" fmla="val 14523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사각형 설명선 15">
            <a:extLst>
              <a:ext uri="{FF2B5EF4-FFF2-40B4-BE49-F238E27FC236}">
                <a16:creationId xmlns:a16="http://schemas.microsoft.com/office/drawing/2014/main" id="{3E306F5B-0C53-5035-683A-D6E648ED5BE6}"/>
              </a:ext>
            </a:extLst>
          </p:cNvPr>
          <p:cNvSpPr/>
          <p:nvPr/>
        </p:nvSpPr>
        <p:spPr>
          <a:xfrm>
            <a:off x="9104322" y="416420"/>
            <a:ext cx="2541291" cy="791834"/>
          </a:xfrm>
          <a:prstGeom prst="wedgeRectCallout">
            <a:avLst>
              <a:gd name="adj1" fmla="val -80273"/>
              <a:gd name="adj2" fmla="val 65754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4BF52C-EDEA-2669-F3E9-C7D57BB82891}"/>
              </a:ext>
            </a:extLst>
          </p:cNvPr>
          <p:cNvGrpSpPr/>
          <p:nvPr/>
        </p:nvGrpSpPr>
        <p:grpSpPr>
          <a:xfrm rot="5400000">
            <a:off x="1601049" y="3130112"/>
            <a:ext cx="3756738" cy="1786894"/>
            <a:chOff x="1118843" y="3674291"/>
            <a:chExt cx="3756738" cy="178689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D11DF14-0130-7591-D981-31F86A8FAC68}"/>
                </a:ext>
              </a:extLst>
            </p:cNvPr>
            <p:cNvGrpSpPr/>
            <p:nvPr/>
          </p:nvGrpSpPr>
          <p:grpSpPr>
            <a:xfrm rot="5400000">
              <a:off x="2520138" y="3105742"/>
              <a:ext cx="954148" cy="3756738"/>
              <a:chOff x="8215958" y="1210701"/>
              <a:chExt cx="1115755" cy="3740180"/>
            </a:xfrm>
            <a:solidFill>
              <a:srgbClr val="A9D18E"/>
            </a:solidFill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23D0E83-CD40-BFF1-23C5-64C3A8CEC060}"/>
                  </a:ext>
                </a:extLst>
              </p:cNvPr>
              <p:cNvGrpSpPr/>
              <p:nvPr/>
            </p:nvGrpSpPr>
            <p:grpSpPr>
              <a:xfrm rot="5400000">
                <a:off x="6903746" y="2522913"/>
                <a:ext cx="3740180" cy="1115755"/>
                <a:chOff x="3531198" y="92499"/>
                <a:chExt cx="3740180" cy="1115755"/>
              </a:xfrm>
              <a:grpFill/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63360978-26F9-6508-B67F-B17D7C101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1198" y="92499"/>
                  <a:ext cx="0" cy="1107586"/>
                </a:xfrm>
                <a:prstGeom prst="line">
                  <a:avLst/>
                </a:prstGeom>
                <a:grp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7D4F1B3-979B-B58A-3F9F-65A20C3A0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1378" y="100668"/>
                  <a:ext cx="0" cy="1107586"/>
                </a:xfrm>
                <a:prstGeom prst="line">
                  <a:avLst/>
                </a:prstGeom>
                <a:grp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화살표: 오른쪽 46">
                <a:extLst>
                  <a:ext uri="{FF2B5EF4-FFF2-40B4-BE49-F238E27FC236}">
                    <a16:creationId xmlns:a16="http://schemas.microsoft.com/office/drawing/2014/main" id="{0CF190BD-1FF9-DBB6-DD5A-69FB92607997}"/>
                  </a:ext>
                </a:extLst>
              </p:cNvPr>
              <p:cNvSpPr/>
              <p:nvPr/>
            </p:nvSpPr>
            <p:spPr>
              <a:xfrm rot="5400000">
                <a:off x="7423569" y="3363153"/>
                <a:ext cx="2762655" cy="287677"/>
              </a:xfrm>
              <a:prstGeom prst="rightArrow">
                <a:avLst>
                  <a:gd name="adj1" fmla="val 50000"/>
                  <a:gd name="adj2" fmla="val 14623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08F1A73-119F-31C5-7D7C-BF76336C5C8D}"/>
                </a:ext>
              </a:extLst>
            </p:cNvPr>
            <p:cNvSpPr/>
            <p:nvPr/>
          </p:nvSpPr>
          <p:spPr>
            <a:xfrm>
              <a:off x="4043215" y="3674291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=""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70A84C1-9050-F632-4231-883CBEA35BB5}"/>
                </a:ext>
              </a:extLst>
            </p:cNvPr>
            <p:cNvGrpSpPr/>
            <p:nvPr/>
          </p:nvGrpSpPr>
          <p:grpSpPr>
            <a:xfrm>
              <a:off x="4043215" y="4610801"/>
              <a:ext cx="757023" cy="757023"/>
              <a:chOff x="8429495" y="5062718"/>
              <a:chExt cx="757023" cy="757023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2C8CEFF0-9DBB-B562-8736-6541808F1530}"/>
                  </a:ext>
                </a:extLst>
              </p:cNvPr>
              <p:cNvSpPr/>
              <p:nvPr/>
            </p:nvSpPr>
            <p:spPr>
              <a:xfrm>
                <a:off x="8429495" y="5062718"/>
                <a:ext cx="757023" cy="757023"/>
              </a:xfrm>
              <a:prstGeom prst="ellipse">
                <a:avLst/>
              </a:prstGeom>
              <a:noFill/>
              <a:ln w="57150">
                <a:solidFill>
                  <a:schemeClr val="accent4">
                    <a:lumMod val="60000"/>
                    <a:lumOff val="40000"/>
                  </a:schemeClr>
                </a:solidFill>
                <a:bevel/>
                <a:extLst>
                  <a:ext uri="{C807C97D-BFC1-408E-A445-0C87EB9F89A2}">
                    <ask:lineSketchStyleProps xmlns="" xmlns:ask="http://schemas.microsoft.com/office/drawing/2018/sketchyshapes" sd="879248734">
                      <a:custGeom>
                        <a:avLst/>
                        <a:gdLst>
                          <a:gd name="connsiteX0" fmla="*/ 0 w 1064768"/>
                          <a:gd name="connsiteY0" fmla="*/ 532384 h 1064768"/>
                          <a:gd name="connsiteX1" fmla="*/ 532384 w 1064768"/>
                          <a:gd name="connsiteY1" fmla="*/ 0 h 1064768"/>
                          <a:gd name="connsiteX2" fmla="*/ 1064768 w 1064768"/>
                          <a:gd name="connsiteY2" fmla="*/ 532384 h 1064768"/>
                          <a:gd name="connsiteX3" fmla="*/ 532384 w 1064768"/>
                          <a:gd name="connsiteY3" fmla="*/ 1064768 h 1064768"/>
                          <a:gd name="connsiteX4" fmla="*/ 0 w 1064768"/>
                          <a:gd name="connsiteY4" fmla="*/ 532384 h 10647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64768" h="1064768" extrusionOk="0">
                            <a:moveTo>
                              <a:pt x="0" y="532384"/>
                            </a:moveTo>
                            <a:cubicBezTo>
                              <a:pt x="-27453" y="206073"/>
                              <a:pt x="285939" y="-17276"/>
                              <a:pt x="532384" y="0"/>
                            </a:cubicBezTo>
                            <a:cubicBezTo>
                              <a:pt x="791004" y="19894"/>
                              <a:pt x="1087616" y="231538"/>
                              <a:pt x="1064768" y="532384"/>
                            </a:cubicBezTo>
                            <a:cubicBezTo>
                              <a:pt x="1034394" y="765853"/>
                              <a:pt x="806901" y="1125480"/>
                              <a:pt x="532384" y="1064768"/>
                            </a:cubicBezTo>
                            <a:cubicBezTo>
                              <a:pt x="267471" y="1024603"/>
                              <a:pt x="79767" y="819848"/>
                              <a:pt x="0" y="53238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48C6BAF-84C4-639A-D3AB-D686C782283B}"/>
                  </a:ext>
                </a:extLst>
              </p:cNvPr>
              <p:cNvSpPr txBox="1"/>
              <p:nvPr/>
            </p:nvSpPr>
            <p:spPr>
              <a:xfrm rot="16200000">
                <a:off x="8473610" y="5106298"/>
                <a:ext cx="729687" cy="646331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시작점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/>
                </a:r>
                <a:b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</a:b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( 4 )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55" name="사각형 설명선 15">
            <a:extLst>
              <a:ext uri="{FF2B5EF4-FFF2-40B4-BE49-F238E27FC236}">
                <a16:creationId xmlns:a16="http://schemas.microsoft.com/office/drawing/2014/main" id="{3B1D7612-E9DA-320F-6711-08D7C2717E0E}"/>
              </a:ext>
            </a:extLst>
          </p:cNvPr>
          <p:cNvSpPr/>
          <p:nvPr/>
        </p:nvSpPr>
        <p:spPr>
          <a:xfrm>
            <a:off x="372187" y="3906664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사각형 설명선 15">
            <a:extLst>
              <a:ext uri="{FF2B5EF4-FFF2-40B4-BE49-F238E27FC236}">
                <a16:creationId xmlns:a16="http://schemas.microsoft.com/office/drawing/2014/main" id="{288AF3B3-775C-F038-539D-05D584BAF414}"/>
              </a:ext>
            </a:extLst>
          </p:cNvPr>
          <p:cNvSpPr/>
          <p:nvPr/>
        </p:nvSpPr>
        <p:spPr>
          <a:xfrm>
            <a:off x="296939" y="555813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5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 11">
            <a:extLst>
              <a:ext uri="{FF2B5EF4-FFF2-40B4-BE49-F238E27FC236}">
                <a16:creationId xmlns:a16="http://schemas.microsoft.com/office/drawing/2014/main" id="{2548DA01-8DC5-6599-7A8A-216DC34F8C70}"/>
              </a:ext>
            </a:extLst>
          </p:cNvPr>
          <p:cNvSpPr/>
          <p:nvPr/>
        </p:nvSpPr>
        <p:spPr>
          <a:xfrm rot="5400000">
            <a:off x="2433973" y="3481416"/>
            <a:ext cx="2825976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11">
            <a:extLst>
              <a:ext uri="{FF2B5EF4-FFF2-40B4-BE49-F238E27FC236}">
                <a16:creationId xmlns:a16="http://schemas.microsoft.com/office/drawing/2014/main" id="{1AE38C90-5263-398B-3C8B-81D60FDEBE62}"/>
              </a:ext>
            </a:extLst>
          </p:cNvPr>
          <p:cNvSpPr/>
          <p:nvPr/>
        </p:nvSpPr>
        <p:spPr>
          <a:xfrm rot="5400000">
            <a:off x="1602646" y="3125370"/>
            <a:ext cx="211388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73457"/>
              </p:ext>
            </p:extLst>
          </p:nvPr>
        </p:nvGraphicFramePr>
        <p:xfrm>
          <a:off x="1071644" y="431103"/>
          <a:ext cx="10048711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287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9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68919"/>
              </p:ext>
            </p:extLst>
          </p:nvPr>
        </p:nvGraphicFramePr>
        <p:xfrm>
          <a:off x="1238849" y="3252867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6454" y="1511103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1150303" y="2546735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3164652" y="3100718"/>
            <a:ext cx="5426395" cy="1323439"/>
          </a:xfrm>
          <a:prstGeom prst="wedgeRectCallout">
            <a:avLst>
              <a:gd name="adj1" fmla="val -53329"/>
              <a:gd name="adj2" fmla="val -12941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內 </a:t>
            </a:r>
            <a:r>
              <a:rPr lang="en-US" altLang="ko-KR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 </a:t>
            </a:r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반복문을 통해</a:t>
            </a:r>
            <a:endParaRPr lang="en-US" altLang="ko-KR" sz="32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 부터 하나씩 빼서 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0DBA7-1600-A142-E7F2-60885934EDFA}"/>
              </a:ext>
            </a:extLst>
          </p:cNvPr>
          <p:cNvSpPr txBox="1"/>
          <p:nvPr/>
        </p:nvSpPr>
        <p:spPr>
          <a:xfrm>
            <a:off x="727789" y="2977607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F8CED-B163-224F-E3FF-FFA5CA4A8F47}"/>
              </a:ext>
            </a:extLst>
          </p:cNvPr>
          <p:cNvSpPr txBox="1"/>
          <p:nvPr/>
        </p:nvSpPr>
        <p:spPr>
          <a:xfrm>
            <a:off x="1950943" y="3429000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C75857-61CE-3F48-23E0-790EEF0D3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50588"/>
              </p:ext>
            </p:extLst>
          </p:nvPr>
        </p:nvGraphicFramePr>
        <p:xfrm>
          <a:off x="1238849" y="431947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CC2B5C-CC05-EC72-8992-76AD8F34EF42}"/>
              </a:ext>
            </a:extLst>
          </p:cNvPr>
          <p:cNvSpPr txBox="1"/>
          <p:nvPr/>
        </p:nvSpPr>
        <p:spPr>
          <a:xfrm>
            <a:off x="727789" y="4044210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8B66D-FEB1-84A4-15A4-8BF478BD8091}"/>
              </a:ext>
            </a:extLst>
          </p:cNvPr>
          <p:cNvSpPr txBox="1"/>
          <p:nvPr/>
        </p:nvSpPr>
        <p:spPr>
          <a:xfrm>
            <a:off x="1950943" y="449560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1166235-3D22-E59D-6919-83D361DE1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24325"/>
              </p:ext>
            </p:extLst>
          </p:nvPr>
        </p:nvGraphicFramePr>
        <p:xfrm>
          <a:off x="1238849" y="532660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86D8644-05A0-4204-63DB-E960EA0D603C}"/>
              </a:ext>
            </a:extLst>
          </p:cNvPr>
          <p:cNvSpPr txBox="1"/>
          <p:nvPr/>
        </p:nvSpPr>
        <p:spPr>
          <a:xfrm>
            <a:off x="727789" y="5051340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D93A8-5C03-53D0-7080-C320EAC328D6}"/>
              </a:ext>
            </a:extLst>
          </p:cNvPr>
          <p:cNvSpPr txBox="1"/>
          <p:nvPr/>
        </p:nvSpPr>
        <p:spPr>
          <a:xfrm>
            <a:off x="1950943" y="550273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EA14F-2784-F4A3-CA92-E12FA8BCBAAD}"/>
              </a:ext>
            </a:extLst>
          </p:cNvPr>
          <p:cNvSpPr txBox="1"/>
          <p:nvPr/>
        </p:nvSpPr>
        <p:spPr>
          <a:xfrm>
            <a:off x="1463599" y="5720032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B92A1-4A0A-53B6-4F20-93A755066960}"/>
              </a:ext>
            </a:extLst>
          </p:cNvPr>
          <p:cNvSpPr txBox="1"/>
          <p:nvPr/>
        </p:nvSpPr>
        <p:spPr>
          <a:xfrm>
            <a:off x="1463599" y="5918231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5C6323-D698-76BF-41E8-14926B1AB73C}"/>
              </a:ext>
            </a:extLst>
          </p:cNvPr>
          <p:cNvSpPr txBox="1"/>
          <p:nvPr/>
        </p:nvSpPr>
        <p:spPr>
          <a:xfrm>
            <a:off x="1463599" y="6102965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1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65804"/>
              </p:ext>
            </p:extLst>
          </p:nvPr>
        </p:nvGraphicFramePr>
        <p:xfrm>
          <a:off x="3031208" y="22976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6452" y="875530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57D1FD-9B0C-DEF8-5A76-756B92B2A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09594"/>
              </p:ext>
            </p:extLst>
          </p:nvPr>
        </p:nvGraphicFramePr>
        <p:xfrm>
          <a:off x="3031210" y="1816111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4716452" y="2498578"/>
            <a:ext cx="27510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뽑고 남은 카드 목록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3762161" y="4312356"/>
            <a:ext cx="7379623" cy="1028499"/>
          </a:xfrm>
          <a:prstGeom prst="wedgeRectCallout">
            <a:avLst>
              <a:gd name="adj1" fmla="val -46549"/>
              <a:gd name="adj2" fmla="val -214963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원소를 뺀 각 리스트를 입력 받은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원본 리스트와 비교해서 이미 있는 것을 제외한 다른 것들을 입력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3443"/>
              </p:ext>
            </p:extLst>
          </p:nvPr>
        </p:nvGraphicFramePr>
        <p:xfrm>
          <a:off x="90241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391359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161451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오른쪽 화살표 11">
            <a:extLst>
              <a:ext uri="{FF2B5EF4-FFF2-40B4-BE49-F238E27FC236}">
                <a16:creationId xmlns:a16="http://schemas.microsoft.com/office/drawing/2014/main" id="{7A167C84-B1BF-2392-3CC9-CE64CAFCDAF5}"/>
              </a:ext>
            </a:extLst>
          </p:cNvPr>
          <p:cNvSpPr/>
          <p:nvPr/>
        </p:nvSpPr>
        <p:spPr>
          <a:xfrm rot="5400000">
            <a:off x="2918718" y="121791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5690"/>
              </p:ext>
            </p:extLst>
          </p:nvPr>
        </p:nvGraphicFramePr>
        <p:xfrm>
          <a:off x="902419" y="3864341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83CC1A-87F4-A055-1F90-0D1B3ED21DB0}"/>
              </a:ext>
            </a:extLst>
          </p:cNvPr>
          <p:cNvSpPr txBox="1"/>
          <p:nvPr/>
        </p:nvSpPr>
        <p:spPr>
          <a:xfrm>
            <a:off x="391359" y="3589081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1614513" y="4040474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FE169B4-267B-DE04-9257-A5357454E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76995"/>
              </p:ext>
            </p:extLst>
          </p:nvPr>
        </p:nvGraphicFramePr>
        <p:xfrm>
          <a:off x="902419" y="502782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8C1B01F-071D-A9C7-CC6A-34939BF52475}"/>
              </a:ext>
            </a:extLst>
          </p:cNvPr>
          <p:cNvSpPr txBox="1"/>
          <p:nvPr/>
        </p:nvSpPr>
        <p:spPr>
          <a:xfrm>
            <a:off x="391359" y="475256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21F0F-7618-E436-DBAB-45017768B83A}"/>
              </a:ext>
            </a:extLst>
          </p:cNvPr>
          <p:cNvSpPr txBox="1"/>
          <p:nvPr/>
        </p:nvSpPr>
        <p:spPr>
          <a:xfrm>
            <a:off x="1614513" y="520396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16BCE-1DB2-15D9-DFC7-5ED4F4301C0B}"/>
              </a:ext>
            </a:extLst>
          </p:cNvPr>
          <p:cNvSpPr txBox="1"/>
          <p:nvPr/>
        </p:nvSpPr>
        <p:spPr>
          <a:xfrm>
            <a:off x="2201794" y="5448163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79CC5-94ED-74C3-DA15-5D758E847326}"/>
              </a:ext>
            </a:extLst>
          </p:cNvPr>
          <p:cNvSpPr txBox="1"/>
          <p:nvPr/>
        </p:nvSpPr>
        <p:spPr>
          <a:xfrm>
            <a:off x="2201794" y="5659152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D6A53-BC80-93B8-B26C-64E8E44835E2}"/>
              </a:ext>
            </a:extLst>
          </p:cNvPr>
          <p:cNvSpPr txBox="1"/>
          <p:nvPr/>
        </p:nvSpPr>
        <p:spPr>
          <a:xfrm>
            <a:off x="2201794" y="5843886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97795"/>
              </p:ext>
            </p:extLst>
          </p:nvPr>
        </p:nvGraphicFramePr>
        <p:xfrm>
          <a:off x="2003002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2715096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235"/>
              </p:ext>
            </p:extLst>
          </p:nvPr>
        </p:nvGraphicFramePr>
        <p:xfrm>
          <a:off x="2003002" y="3864341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2715096" y="4040474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C0B4DEC-B4FF-2D9C-26CA-3563C7DA8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60645"/>
              </p:ext>
            </p:extLst>
          </p:nvPr>
        </p:nvGraphicFramePr>
        <p:xfrm>
          <a:off x="2003002" y="501848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DB98E44-C557-AA69-2CFC-6D303C7D23EC}"/>
              </a:ext>
            </a:extLst>
          </p:cNvPr>
          <p:cNvSpPr txBox="1"/>
          <p:nvPr/>
        </p:nvSpPr>
        <p:spPr>
          <a:xfrm>
            <a:off x="2715096" y="519461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9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화살표: 위쪽/아래쪽 72">
            <a:extLst>
              <a:ext uri="{FF2B5EF4-FFF2-40B4-BE49-F238E27FC236}">
                <a16:creationId xmlns:a16="http://schemas.microsoft.com/office/drawing/2014/main" id="{55FEE278-B2F8-482C-BD63-1C77566D1A5E}"/>
              </a:ext>
            </a:extLst>
          </p:cNvPr>
          <p:cNvSpPr/>
          <p:nvPr/>
        </p:nvSpPr>
        <p:spPr>
          <a:xfrm>
            <a:off x="5603904" y="3672481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20306"/>
              </p:ext>
            </p:extLst>
          </p:nvPr>
        </p:nvGraphicFramePr>
        <p:xfrm>
          <a:off x="3031208" y="22976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63285" y="297550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9271300" y="1883894"/>
            <a:ext cx="27510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뽑고 남은 카드 목록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01837"/>
              </p:ext>
            </p:extLst>
          </p:nvPr>
        </p:nvGraphicFramePr>
        <p:xfrm>
          <a:off x="90241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391359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161451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오른쪽 화살표 11">
            <a:extLst>
              <a:ext uri="{FF2B5EF4-FFF2-40B4-BE49-F238E27FC236}">
                <a16:creationId xmlns:a16="http://schemas.microsoft.com/office/drawing/2014/main" id="{7A167C84-B1BF-2392-3CC9-CE64CAFCDAF5}"/>
              </a:ext>
            </a:extLst>
          </p:cNvPr>
          <p:cNvSpPr/>
          <p:nvPr/>
        </p:nvSpPr>
        <p:spPr>
          <a:xfrm rot="5400000">
            <a:off x="3581449" y="1227864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314084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1408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21796" y="32380"/>
                  <a:pt x="172514" y="82641"/>
                  <a:pt x="314084" y="68580"/>
                </a:cubicBezTo>
                <a:cubicBezTo>
                  <a:pt x="455654" y="54519"/>
                  <a:pt x="510595" y="94587"/>
                  <a:pt x="604007" y="68580"/>
                </a:cubicBezTo>
                <a:cubicBezTo>
                  <a:pt x="596034" y="53212"/>
                  <a:pt x="607959" y="22712"/>
                  <a:pt x="604007" y="0"/>
                </a:cubicBezTo>
                <a:cubicBezTo>
                  <a:pt x="660532" y="22410"/>
                  <a:pt x="766359" y="123295"/>
                  <a:pt x="855690" y="137160"/>
                </a:cubicBezTo>
                <a:cubicBezTo>
                  <a:pt x="802403" y="169994"/>
                  <a:pt x="687289" y="223121"/>
                  <a:pt x="604007" y="274320"/>
                </a:cubicBezTo>
                <a:cubicBezTo>
                  <a:pt x="597205" y="241128"/>
                  <a:pt x="609407" y="224193"/>
                  <a:pt x="604007" y="205740"/>
                </a:cubicBezTo>
                <a:cubicBezTo>
                  <a:pt x="540762" y="208768"/>
                  <a:pt x="397067" y="198890"/>
                  <a:pt x="314084" y="205740"/>
                </a:cubicBezTo>
                <a:cubicBezTo>
                  <a:pt x="231101" y="212590"/>
                  <a:pt x="76662" y="169010"/>
                  <a:pt x="0" y="205740"/>
                </a:cubicBezTo>
                <a:cubicBezTo>
                  <a:pt x="-6821" y="158472"/>
                  <a:pt x="14314" y="11137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7429" y="44796"/>
                  <a:pt x="188170" y="76904"/>
                  <a:pt x="289923" y="68580"/>
                </a:cubicBezTo>
                <a:cubicBezTo>
                  <a:pt x="391676" y="60256"/>
                  <a:pt x="460830" y="71135"/>
                  <a:pt x="604007" y="68580"/>
                </a:cubicBezTo>
                <a:cubicBezTo>
                  <a:pt x="600820" y="54029"/>
                  <a:pt x="611386" y="32034"/>
                  <a:pt x="604007" y="0"/>
                </a:cubicBezTo>
                <a:cubicBezTo>
                  <a:pt x="689880" y="44332"/>
                  <a:pt x="750581" y="103173"/>
                  <a:pt x="855690" y="137160"/>
                </a:cubicBezTo>
                <a:cubicBezTo>
                  <a:pt x="804190" y="194223"/>
                  <a:pt x="681014" y="197612"/>
                  <a:pt x="604007" y="274320"/>
                </a:cubicBezTo>
                <a:cubicBezTo>
                  <a:pt x="597197" y="244730"/>
                  <a:pt x="608274" y="231101"/>
                  <a:pt x="604007" y="205740"/>
                </a:cubicBezTo>
                <a:cubicBezTo>
                  <a:pt x="537138" y="212829"/>
                  <a:pt x="407045" y="177110"/>
                  <a:pt x="308044" y="205740"/>
                </a:cubicBezTo>
                <a:cubicBezTo>
                  <a:pt x="209043" y="234370"/>
                  <a:pt x="135306" y="188300"/>
                  <a:pt x="0" y="205740"/>
                </a:cubicBezTo>
                <a:cubicBezTo>
                  <a:pt x="-5054" y="159222"/>
                  <a:pt x="11383" y="129511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705122910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63506"/>
              </p:ext>
            </p:extLst>
          </p:nvPr>
        </p:nvGraphicFramePr>
        <p:xfrm>
          <a:off x="3117426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3829520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81753"/>
              </p:ext>
            </p:extLst>
          </p:nvPr>
        </p:nvGraphicFramePr>
        <p:xfrm>
          <a:off x="2003002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2715096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3557"/>
              </p:ext>
            </p:extLst>
          </p:nvPr>
        </p:nvGraphicFramePr>
        <p:xfrm>
          <a:off x="421800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493010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A58A-C7ED-D23A-D517-CD9C4F3A0927}"/>
              </a:ext>
            </a:extLst>
          </p:cNvPr>
          <p:cNvSpPr txBox="1"/>
          <p:nvPr/>
        </p:nvSpPr>
        <p:spPr>
          <a:xfrm>
            <a:off x="367536" y="683565"/>
            <a:ext cx="230223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시도에서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뽑고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쭉쭉 진행한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많은 결과들 중 한 가지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오른쪽 화살표 11">
            <a:extLst>
              <a:ext uri="{FF2B5EF4-FFF2-40B4-BE49-F238E27FC236}">
                <a16:creationId xmlns:a16="http://schemas.microsoft.com/office/drawing/2014/main" id="{7CC1C00F-005E-BDB3-DF3E-77567AA29DA3}"/>
              </a:ext>
            </a:extLst>
          </p:cNvPr>
          <p:cNvSpPr/>
          <p:nvPr/>
        </p:nvSpPr>
        <p:spPr>
          <a:xfrm rot="5400000">
            <a:off x="5668152" y="1227864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11088" y="40687"/>
                  <a:pt x="188668" y="98087"/>
                  <a:pt x="295963" y="68580"/>
                </a:cubicBezTo>
                <a:cubicBezTo>
                  <a:pt x="403258" y="39073"/>
                  <a:pt x="461318" y="81069"/>
                  <a:pt x="604007" y="68580"/>
                </a:cubicBezTo>
                <a:cubicBezTo>
                  <a:pt x="601831" y="37410"/>
                  <a:pt x="604753" y="26922"/>
                  <a:pt x="604007" y="0"/>
                </a:cubicBezTo>
                <a:cubicBezTo>
                  <a:pt x="671564" y="8153"/>
                  <a:pt x="771897" y="95325"/>
                  <a:pt x="855690" y="137160"/>
                </a:cubicBezTo>
                <a:cubicBezTo>
                  <a:pt x="734618" y="205247"/>
                  <a:pt x="674198" y="231081"/>
                  <a:pt x="604007" y="274320"/>
                </a:cubicBezTo>
                <a:cubicBezTo>
                  <a:pt x="601171" y="245222"/>
                  <a:pt x="609413" y="226623"/>
                  <a:pt x="604007" y="205740"/>
                </a:cubicBezTo>
                <a:cubicBezTo>
                  <a:pt x="471127" y="228248"/>
                  <a:pt x="418156" y="200880"/>
                  <a:pt x="320124" y="205740"/>
                </a:cubicBezTo>
                <a:cubicBezTo>
                  <a:pt x="222092" y="210600"/>
                  <a:pt x="138286" y="192030"/>
                  <a:pt x="0" y="205740"/>
                </a:cubicBezTo>
                <a:cubicBezTo>
                  <a:pt x="-14839" y="143358"/>
                  <a:pt x="1217" y="104128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99387" y="61177"/>
                  <a:pt x="155787" y="94009"/>
                  <a:pt x="289923" y="68580"/>
                </a:cubicBezTo>
                <a:cubicBezTo>
                  <a:pt x="424059" y="43151"/>
                  <a:pt x="471560" y="74777"/>
                  <a:pt x="604007" y="68580"/>
                </a:cubicBezTo>
                <a:cubicBezTo>
                  <a:pt x="603476" y="39617"/>
                  <a:pt x="605302" y="33756"/>
                  <a:pt x="604007" y="0"/>
                </a:cubicBezTo>
                <a:cubicBezTo>
                  <a:pt x="681425" y="12921"/>
                  <a:pt x="762476" y="120159"/>
                  <a:pt x="855690" y="137160"/>
                </a:cubicBezTo>
                <a:cubicBezTo>
                  <a:pt x="794091" y="176056"/>
                  <a:pt x="669932" y="229938"/>
                  <a:pt x="604007" y="274320"/>
                </a:cubicBezTo>
                <a:cubicBezTo>
                  <a:pt x="600468" y="260161"/>
                  <a:pt x="607387" y="238210"/>
                  <a:pt x="604007" y="205740"/>
                </a:cubicBezTo>
                <a:cubicBezTo>
                  <a:pt x="461661" y="217188"/>
                  <a:pt x="444575" y="185899"/>
                  <a:pt x="308044" y="205740"/>
                </a:cubicBezTo>
                <a:cubicBezTo>
                  <a:pt x="171513" y="225581"/>
                  <a:pt x="140734" y="179679"/>
                  <a:pt x="0" y="205740"/>
                </a:cubicBezTo>
                <a:cubicBezTo>
                  <a:pt x="-2890" y="138096"/>
                  <a:pt x="2645" y="130573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170629621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FE40E9-59DF-E892-2AC3-AF54F5E0F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67004"/>
              </p:ext>
            </p:extLst>
          </p:nvPr>
        </p:nvGraphicFramePr>
        <p:xfrm>
          <a:off x="5318592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12186EF-0C36-ABC4-225C-2DF90FEFF6D8}"/>
              </a:ext>
            </a:extLst>
          </p:cNvPr>
          <p:cNvSpPr txBox="1"/>
          <p:nvPr/>
        </p:nvSpPr>
        <p:spPr>
          <a:xfrm>
            <a:off x="6030686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A472DA2-004E-7848-448D-468D65754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11052"/>
              </p:ext>
            </p:extLst>
          </p:nvPr>
        </p:nvGraphicFramePr>
        <p:xfrm>
          <a:off x="753359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5279EE2-2C9F-F02F-88B5-AAE6B48A0ED1}"/>
              </a:ext>
            </a:extLst>
          </p:cNvPr>
          <p:cNvSpPr txBox="1"/>
          <p:nvPr/>
        </p:nvSpPr>
        <p:spPr>
          <a:xfrm>
            <a:off x="824569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EAACD8C-7E65-7E9F-A063-B027DD21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28656"/>
              </p:ext>
            </p:extLst>
          </p:nvPr>
        </p:nvGraphicFramePr>
        <p:xfrm>
          <a:off x="6419175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A14416B-906F-03A7-DAAA-E863B08CC9A8}"/>
              </a:ext>
            </a:extLst>
          </p:cNvPr>
          <p:cNvSpPr txBox="1"/>
          <p:nvPr/>
        </p:nvSpPr>
        <p:spPr>
          <a:xfrm>
            <a:off x="7131269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CFE7C14-BC02-20A2-FB10-01A0708BA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57950"/>
              </p:ext>
            </p:extLst>
          </p:nvPr>
        </p:nvGraphicFramePr>
        <p:xfrm>
          <a:off x="8634182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6C4EE80-9378-B754-7B12-C594B65B8CD8}"/>
              </a:ext>
            </a:extLst>
          </p:cNvPr>
          <p:cNvSpPr txBox="1"/>
          <p:nvPr/>
        </p:nvSpPr>
        <p:spPr>
          <a:xfrm>
            <a:off x="9346276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999660B-D59B-84A0-711C-4F5A8E826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13489"/>
              </p:ext>
            </p:extLst>
          </p:nvPr>
        </p:nvGraphicFramePr>
        <p:xfrm>
          <a:off x="9748606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CE2D23E-3512-54EE-F1C3-2AAACA79E73E}"/>
              </a:ext>
            </a:extLst>
          </p:cNvPr>
          <p:cNvSpPr txBox="1"/>
          <p:nvPr/>
        </p:nvSpPr>
        <p:spPr>
          <a:xfrm>
            <a:off x="10460700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오른쪽 화살표 11">
            <a:extLst>
              <a:ext uri="{FF2B5EF4-FFF2-40B4-BE49-F238E27FC236}">
                <a16:creationId xmlns:a16="http://schemas.microsoft.com/office/drawing/2014/main" id="{22A04DDB-6C0C-B2AC-2EB8-8C97E7A103E0}"/>
              </a:ext>
            </a:extLst>
          </p:cNvPr>
          <p:cNvSpPr/>
          <p:nvPr/>
        </p:nvSpPr>
        <p:spPr>
          <a:xfrm rot="5400000">
            <a:off x="2881610" y="122390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23940" y="54653"/>
                  <a:pt x="208732" y="99282"/>
                  <a:pt x="295963" y="68580"/>
                </a:cubicBezTo>
                <a:cubicBezTo>
                  <a:pt x="383194" y="37878"/>
                  <a:pt x="522173" y="74429"/>
                  <a:pt x="604007" y="68580"/>
                </a:cubicBezTo>
                <a:cubicBezTo>
                  <a:pt x="603935" y="39989"/>
                  <a:pt x="606993" y="34085"/>
                  <a:pt x="604007" y="0"/>
                </a:cubicBezTo>
                <a:cubicBezTo>
                  <a:pt x="710676" y="26538"/>
                  <a:pt x="788157" y="118099"/>
                  <a:pt x="855690" y="137160"/>
                </a:cubicBezTo>
                <a:cubicBezTo>
                  <a:pt x="746329" y="234669"/>
                  <a:pt x="708348" y="215676"/>
                  <a:pt x="604007" y="274320"/>
                </a:cubicBezTo>
                <a:cubicBezTo>
                  <a:pt x="601455" y="252268"/>
                  <a:pt x="609452" y="234002"/>
                  <a:pt x="604007" y="205740"/>
                </a:cubicBezTo>
                <a:cubicBezTo>
                  <a:pt x="522658" y="241362"/>
                  <a:pt x="431088" y="193921"/>
                  <a:pt x="302004" y="205740"/>
                </a:cubicBezTo>
                <a:cubicBezTo>
                  <a:pt x="172920" y="217559"/>
                  <a:pt x="136452" y="192429"/>
                  <a:pt x="0" y="205740"/>
                </a:cubicBezTo>
                <a:cubicBezTo>
                  <a:pt x="-8490" y="163587"/>
                  <a:pt x="10125" y="129797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88633" y="54008"/>
                  <a:pt x="223181" y="103127"/>
                  <a:pt x="302004" y="68580"/>
                </a:cubicBezTo>
                <a:cubicBezTo>
                  <a:pt x="380827" y="34033"/>
                  <a:pt x="527723" y="72228"/>
                  <a:pt x="604007" y="68580"/>
                </a:cubicBezTo>
                <a:cubicBezTo>
                  <a:pt x="603545" y="43201"/>
                  <a:pt x="608695" y="17507"/>
                  <a:pt x="604007" y="0"/>
                </a:cubicBezTo>
                <a:cubicBezTo>
                  <a:pt x="658584" y="20685"/>
                  <a:pt x="738060" y="93165"/>
                  <a:pt x="855690" y="137160"/>
                </a:cubicBezTo>
                <a:cubicBezTo>
                  <a:pt x="791614" y="192151"/>
                  <a:pt x="654599" y="213758"/>
                  <a:pt x="604007" y="274320"/>
                </a:cubicBezTo>
                <a:cubicBezTo>
                  <a:pt x="596413" y="249445"/>
                  <a:pt x="606268" y="235535"/>
                  <a:pt x="604007" y="205740"/>
                </a:cubicBezTo>
                <a:cubicBezTo>
                  <a:pt x="517780" y="210748"/>
                  <a:pt x="389972" y="177392"/>
                  <a:pt x="314084" y="205740"/>
                </a:cubicBezTo>
                <a:cubicBezTo>
                  <a:pt x="238196" y="234088"/>
                  <a:pt x="77702" y="177035"/>
                  <a:pt x="0" y="205740"/>
                </a:cubicBezTo>
                <a:cubicBezTo>
                  <a:pt x="-450" y="172080"/>
                  <a:pt x="12939" y="112548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4286990133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11">
            <a:extLst>
              <a:ext uri="{FF2B5EF4-FFF2-40B4-BE49-F238E27FC236}">
                <a16:creationId xmlns:a16="http://schemas.microsoft.com/office/drawing/2014/main" id="{155D46C9-2E29-B39C-286F-CC582BA85455}"/>
              </a:ext>
            </a:extLst>
          </p:cNvPr>
          <p:cNvSpPr/>
          <p:nvPr/>
        </p:nvSpPr>
        <p:spPr>
          <a:xfrm rot="5400000">
            <a:off x="4968313" y="1221581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289923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92197" y="46642"/>
                  <a:pt x="205409" y="91919"/>
                  <a:pt x="295963" y="68580"/>
                </a:cubicBezTo>
                <a:cubicBezTo>
                  <a:pt x="386517" y="45241"/>
                  <a:pt x="496879" y="84615"/>
                  <a:pt x="604007" y="68580"/>
                </a:cubicBezTo>
                <a:cubicBezTo>
                  <a:pt x="596124" y="45031"/>
                  <a:pt x="610140" y="28087"/>
                  <a:pt x="604007" y="0"/>
                </a:cubicBezTo>
                <a:cubicBezTo>
                  <a:pt x="701649" y="27129"/>
                  <a:pt x="776171" y="123936"/>
                  <a:pt x="855690" y="137160"/>
                </a:cubicBezTo>
                <a:cubicBezTo>
                  <a:pt x="756816" y="193105"/>
                  <a:pt x="713678" y="212789"/>
                  <a:pt x="604007" y="274320"/>
                </a:cubicBezTo>
                <a:cubicBezTo>
                  <a:pt x="599043" y="259890"/>
                  <a:pt x="605017" y="226558"/>
                  <a:pt x="604007" y="205740"/>
                </a:cubicBezTo>
                <a:cubicBezTo>
                  <a:pt x="495995" y="217937"/>
                  <a:pt x="386689" y="195976"/>
                  <a:pt x="289923" y="205740"/>
                </a:cubicBezTo>
                <a:cubicBezTo>
                  <a:pt x="193157" y="215504"/>
                  <a:pt x="128669" y="204074"/>
                  <a:pt x="0" y="205740"/>
                </a:cubicBezTo>
                <a:cubicBezTo>
                  <a:pt x="-11869" y="139052"/>
                  <a:pt x="14649" y="121393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47506" y="64289"/>
                  <a:pt x="184207" y="73131"/>
                  <a:pt x="302004" y="68580"/>
                </a:cubicBezTo>
                <a:cubicBezTo>
                  <a:pt x="419801" y="64029"/>
                  <a:pt x="496199" y="94735"/>
                  <a:pt x="604007" y="68580"/>
                </a:cubicBezTo>
                <a:cubicBezTo>
                  <a:pt x="597292" y="49211"/>
                  <a:pt x="606151" y="23860"/>
                  <a:pt x="604007" y="0"/>
                </a:cubicBezTo>
                <a:cubicBezTo>
                  <a:pt x="701581" y="33028"/>
                  <a:pt x="723670" y="85823"/>
                  <a:pt x="855690" y="137160"/>
                </a:cubicBezTo>
                <a:cubicBezTo>
                  <a:pt x="745382" y="230770"/>
                  <a:pt x="663382" y="218177"/>
                  <a:pt x="604007" y="274320"/>
                </a:cubicBezTo>
                <a:cubicBezTo>
                  <a:pt x="596868" y="258764"/>
                  <a:pt x="610600" y="236805"/>
                  <a:pt x="604007" y="205740"/>
                </a:cubicBezTo>
                <a:cubicBezTo>
                  <a:pt x="505928" y="241963"/>
                  <a:pt x="442347" y="188685"/>
                  <a:pt x="302004" y="205740"/>
                </a:cubicBezTo>
                <a:cubicBezTo>
                  <a:pt x="161661" y="222795"/>
                  <a:pt x="138895" y="192778"/>
                  <a:pt x="0" y="205740"/>
                </a:cubicBezTo>
                <a:cubicBezTo>
                  <a:pt x="-4254" y="150764"/>
                  <a:pt x="15243" y="133566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6198118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11">
            <a:extLst>
              <a:ext uri="{FF2B5EF4-FFF2-40B4-BE49-F238E27FC236}">
                <a16:creationId xmlns:a16="http://schemas.microsoft.com/office/drawing/2014/main" id="{1C62D905-47E2-20C1-2377-7993977FAD76}"/>
              </a:ext>
            </a:extLst>
          </p:cNvPr>
          <p:cNvSpPr/>
          <p:nvPr/>
        </p:nvSpPr>
        <p:spPr>
          <a:xfrm rot="5400000">
            <a:off x="4268474" y="1217622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992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70941" y="63250"/>
                  <a:pt x="184025" y="89697"/>
                  <a:pt x="289923" y="68580"/>
                </a:cubicBezTo>
                <a:cubicBezTo>
                  <a:pt x="395821" y="47463"/>
                  <a:pt x="462978" y="76673"/>
                  <a:pt x="604007" y="68580"/>
                </a:cubicBezTo>
                <a:cubicBezTo>
                  <a:pt x="602687" y="53049"/>
                  <a:pt x="608433" y="27264"/>
                  <a:pt x="604007" y="0"/>
                </a:cubicBezTo>
                <a:cubicBezTo>
                  <a:pt x="672740" y="16168"/>
                  <a:pt x="737345" y="90536"/>
                  <a:pt x="855690" y="137160"/>
                </a:cubicBezTo>
                <a:cubicBezTo>
                  <a:pt x="782129" y="187989"/>
                  <a:pt x="697806" y="203609"/>
                  <a:pt x="604007" y="274320"/>
                </a:cubicBezTo>
                <a:cubicBezTo>
                  <a:pt x="595999" y="245052"/>
                  <a:pt x="607013" y="229448"/>
                  <a:pt x="604007" y="205740"/>
                </a:cubicBezTo>
                <a:cubicBezTo>
                  <a:pt x="502231" y="214458"/>
                  <a:pt x="378392" y="186002"/>
                  <a:pt x="302004" y="205740"/>
                </a:cubicBezTo>
                <a:cubicBezTo>
                  <a:pt x="225616" y="225478"/>
                  <a:pt x="115386" y="177599"/>
                  <a:pt x="0" y="205740"/>
                </a:cubicBezTo>
                <a:cubicBezTo>
                  <a:pt x="-4049" y="159068"/>
                  <a:pt x="15216" y="12853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1992" y="67778"/>
                  <a:pt x="229376" y="82819"/>
                  <a:pt x="295963" y="68580"/>
                </a:cubicBezTo>
                <a:cubicBezTo>
                  <a:pt x="362550" y="54341"/>
                  <a:pt x="486764" y="86337"/>
                  <a:pt x="604007" y="68580"/>
                </a:cubicBezTo>
                <a:cubicBezTo>
                  <a:pt x="601306" y="39885"/>
                  <a:pt x="611076" y="25789"/>
                  <a:pt x="604007" y="0"/>
                </a:cubicBezTo>
                <a:cubicBezTo>
                  <a:pt x="739052" y="37247"/>
                  <a:pt x="724464" y="98623"/>
                  <a:pt x="855690" y="137160"/>
                </a:cubicBezTo>
                <a:cubicBezTo>
                  <a:pt x="762038" y="203238"/>
                  <a:pt x="650975" y="231313"/>
                  <a:pt x="604007" y="274320"/>
                </a:cubicBezTo>
                <a:cubicBezTo>
                  <a:pt x="603654" y="249016"/>
                  <a:pt x="612102" y="227607"/>
                  <a:pt x="604007" y="205740"/>
                </a:cubicBezTo>
                <a:cubicBezTo>
                  <a:pt x="475959" y="210638"/>
                  <a:pt x="385891" y="183544"/>
                  <a:pt x="295963" y="205740"/>
                </a:cubicBezTo>
                <a:cubicBezTo>
                  <a:pt x="206035" y="227936"/>
                  <a:pt x="73190" y="182478"/>
                  <a:pt x="0" y="205740"/>
                </a:cubicBezTo>
                <a:cubicBezTo>
                  <a:pt x="-4258" y="164264"/>
                  <a:pt x="610" y="118036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2709776944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11">
            <a:extLst>
              <a:ext uri="{FF2B5EF4-FFF2-40B4-BE49-F238E27FC236}">
                <a16:creationId xmlns:a16="http://schemas.microsoft.com/office/drawing/2014/main" id="{9BD86CC6-C19D-2E32-6F3E-01E53FCDE03E}"/>
              </a:ext>
            </a:extLst>
          </p:cNvPr>
          <p:cNvSpPr/>
          <p:nvPr/>
        </p:nvSpPr>
        <p:spPr>
          <a:xfrm rot="5400000">
            <a:off x="7055016" y="122964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65795" y="66169"/>
                  <a:pt x="169253" y="75822"/>
                  <a:pt x="295963" y="68580"/>
                </a:cubicBezTo>
                <a:cubicBezTo>
                  <a:pt x="422673" y="61338"/>
                  <a:pt x="495023" y="70847"/>
                  <a:pt x="604007" y="68580"/>
                </a:cubicBezTo>
                <a:cubicBezTo>
                  <a:pt x="596066" y="36424"/>
                  <a:pt x="607546" y="27428"/>
                  <a:pt x="604007" y="0"/>
                </a:cubicBezTo>
                <a:cubicBezTo>
                  <a:pt x="659532" y="18581"/>
                  <a:pt x="767496" y="106651"/>
                  <a:pt x="855690" y="137160"/>
                </a:cubicBezTo>
                <a:cubicBezTo>
                  <a:pt x="809131" y="199864"/>
                  <a:pt x="691727" y="212673"/>
                  <a:pt x="604007" y="274320"/>
                </a:cubicBezTo>
                <a:cubicBezTo>
                  <a:pt x="597624" y="249101"/>
                  <a:pt x="604645" y="221988"/>
                  <a:pt x="604007" y="205740"/>
                </a:cubicBezTo>
                <a:cubicBezTo>
                  <a:pt x="503323" y="221361"/>
                  <a:pt x="446237" y="196292"/>
                  <a:pt x="302004" y="205740"/>
                </a:cubicBezTo>
                <a:cubicBezTo>
                  <a:pt x="157771" y="215188"/>
                  <a:pt x="127746" y="194432"/>
                  <a:pt x="0" y="205740"/>
                </a:cubicBezTo>
                <a:cubicBezTo>
                  <a:pt x="-8770" y="146467"/>
                  <a:pt x="11863" y="102120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95285" y="57278"/>
                  <a:pt x="197207" y="84326"/>
                  <a:pt x="302004" y="68580"/>
                </a:cubicBezTo>
                <a:cubicBezTo>
                  <a:pt x="406801" y="52834"/>
                  <a:pt x="477963" y="77908"/>
                  <a:pt x="604007" y="68580"/>
                </a:cubicBezTo>
                <a:cubicBezTo>
                  <a:pt x="602092" y="50090"/>
                  <a:pt x="605117" y="15867"/>
                  <a:pt x="604007" y="0"/>
                </a:cubicBezTo>
                <a:cubicBezTo>
                  <a:pt x="733692" y="51972"/>
                  <a:pt x="723489" y="82939"/>
                  <a:pt x="855690" y="137160"/>
                </a:cubicBezTo>
                <a:cubicBezTo>
                  <a:pt x="810808" y="181426"/>
                  <a:pt x="677322" y="222888"/>
                  <a:pt x="604007" y="274320"/>
                </a:cubicBezTo>
                <a:cubicBezTo>
                  <a:pt x="597725" y="240245"/>
                  <a:pt x="607489" y="219682"/>
                  <a:pt x="604007" y="205740"/>
                </a:cubicBezTo>
                <a:cubicBezTo>
                  <a:pt x="455913" y="215009"/>
                  <a:pt x="365933" y="201752"/>
                  <a:pt x="302004" y="205740"/>
                </a:cubicBezTo>
                <a:cubicBezTo>
                  <a:pt x="238075" y="209728"/>
                  <a:pt x="103574" y="200432"/>
                  <a:pt x="0" y="205740"/>
                </a:cubicBezTo>
                <a:cubicBezTo>
                  <a:pt x="-12892" y="170852"/>
                  <a:pt x="13964" y="116943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654980194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11">
            <a:extLst>
              <a:ext uri="{FF2B5EF4-FFF2-40B4-BE49-F238E27FC236}">
                <a16:creationId xmlns:a16="http://schemas.microsoft.com/office/drawing/2014/main" id="{E13471C3-AD24-8E57-DEA8-5CDC56D639A1}"/>
              </a:ext>
            </a:extLst>
          </p:cNvPr>
          <p:cNvSpPr/>
          <p:nvPr/>
        </p:nvSpPr>
        <p:spPr>
          <a:xfrm rot="5400000">
            <a:off x="6355177" y="1225686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388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295963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76270" y="50190"/>
                  <a:pt x="206658" y="80367"/>
                  <a:pt x="283883" y="68580"/>
                </a:cubicBezTo>
                <a:cubicBezTo>
                  <a:pt x="361108" y="56793"/>
                  <a:pt x="469587" y="96166"/>
                  <a:pt x="604007" y="68580"/>
                </a:cubicBezTo>
                <a:cubicBezTo>
                  <a:pt x="597109" y="39071"/>
                  <a:pt x="612118" y="25745"/>
                  <a:pt x="604007" y="0"/>
                </a:cubicBezTo>
                <a:cubicBezTo>
                  <a:pt x="661005" y="25565"/>
                  <a:pt x="731041" y="104764"/>
                  <a:pt x="855690" y="137160"/>
                </a:cubicBezTo>
                <a:cubicBezTo>
                  <a:pt x="791720" y="210966"/>
                  <a:pt x="692631" y="220660"/>
                  <a:pt x="604007" y="274320"/>
                </a:cubicBezTo>
                <a:cubicBezTo>
                  <a:pt x="602610" y="253699"/>
                  <a:pt x="604423" y="223758"/>
                  <a:pt x="604007" y="205740"/>
                </a:cubicBezTo>
                <a:cubicBezTo>
                  <a:pt x="472210" y="211071"/>
                  <a:pt x="427872" y="174635"/>
                  <a:pt x="295963" y="205740"/>
                </a:cubicBezTo>
                <a:cubicBezTo>
                  <a:pt x="164054" y="236845"/>
                  <a:pt x="97835" y="176051"/>
                  <a:pt x="0" y="205740"/>
                </a:cubicBezTo>
                <a:cubicBezTo>
                  <a:pt x="-1390" y="175950"/>
                  <a:pt x="1870" y="13007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3166" y="34118"/>
                  <a:pt x="239982" y="88564"/>
                  <a:pt x="308044" y="68580"/>
                </a:cubicBezTo>
                <a:cubicBezTo>
                  <a:pt x="376106" y="48596"/>
                  <a:pt x="521988" y="81944"/>
                  <a:pt x="604007" y="68580"/>
                </a:cubicBezTo>
                <a:cubicBezTo>
                  <a:pt x="596950" y="44702"/>
                  <a:pt x="610943" y="26561"/>
                  <a:pt x="604007" y="0"/>
                </a:cubicBezTo>
                <a:cubicBezTo>
                  <a:pt x="728056" y="62526"/>
                  <a:pt x="773073" y="99312"/>
                  <a:pt x="855690" y="137160"/>
                </a:cubicBezTo>
                <a:cubicBezTo>
                  <a:pt x="779437" y="192156"/>
                  <a:pt x="724968" y="198081"/>
                  <a:pt x="604007" y="274320"/>
                </a:cubicBezTo>
                <a:cubicBezTo>
                  <a:pt x="599150" y="246190"/>
                  <a:pt x="604992" y="229814"/>
                  <a:pt x="604007" y="205740"/>
                </a:cubicBezTo>
                <a:cubicBezTo>
                  <a:pt x="489259" y="237863"/>
                  <a:pt x="391059" y="181141"/>
                  <a:pt x="302004" y="205740"/>
                </a:cubicBezTo>
                <a:cubicBezTo>
                  <a:pt x="212949" y="230339"/>
                  <a:pt x="143688" y="171051"/>
                  <a:pt x="0" y="205740"/>
                </a:cubicBezTo>
                <a:cubicBezTo>
                  <a:pt x="-3944" y="171187"/>
                  <a:pt x="13603" y="121341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3439275166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11">
            <a:extLst>
              <a:ext uri="{FF2B5EF4-FFF2-40B4-BE49-F238E27FC236}">
                <a16:creationId xmlns:a16="http://schemas.microsoft.com/office/drawing/2014/main" id="{DDBBF6A8-2907-1F79-08F1-2F697B02103E}"/>
              </a:ext>
            </a:extLst>
          </p:cNvPr>
          <p:cNvSpPr/>
          <p:nvPr/>
        </p:nvSpPr>
        <p:spPr>
          <a:xfrm rot="5400000">
            <a:off x="8454694" y="123058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302004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12850" y="64626"/>
                  <a:pt x="222042" y="92511"/>
                  <a:pt x="302004" y="68580"/>
                </a:cubicBezTo>
                <a:cubicBezTo>
                  <a:pt x="381966" y="44649"/>
                  <a:pt x="461222" y="76246"/>
                  <a:pt x="604007" y="68580"/>
                </a:cubicBezTo>
                <a:cubicBezTo>
                  <a:pt x="603703" y="38252"/>
                  <a:pt x="610988" y="17407"/>
                  <a:pt x="604007" y="0"/>
                </a:cubicBezTo>
                <a:cubicBezTo>
                  <a:pt x="682927" y="21286"/>
                  <a:pt x="739775" y="110116"/>
                  <a:pt x="855690" y="137160"/>
                </a:cubicBezTo>
                <a:cubicBezTo>
                  <a:pt x="788661" y="178530"/>
                  <a:pt x="695542" y="195850"/>
                  <a:pt x="604007" y="274320"/>
                </a:cubicBezTo>
                <a:cubicBezTo>
                  <a:pt x="601382" y="245077"/>
                  <a:pt x="607321" y="227399"/>
                  <a:pt x="604007" y="205740"/>
                </a:cubicBezTo>
                <a:cubicBezTo>
                  <a:pt x="522423" y="236268"/>
                  <a:pt x="445464" y="199813"/>
                  <a:pt x="320124" y="205740"/>
                </a:cubicBezTo>
                <a:cubicBezTo>
                  <a:pt x="194784" y="211667"/>
                  <a:pt x="115824" y="196405"/>
                  <a:pt x="0" y="205740"/>
                </a:cubicBezTo>
                <a:cubicBezTo>
                  <a:pt x="-3795" y="146199"/>
                  <a:pt x="15819" y="111670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06771" y="68374"/>
                  <a:pt x="220248" y="72311"/>
                  <a:pt x="283883" y="68580"/>
                </a:cubicBezTo>
                <a:cubicBezTo>
                  <a:pt x="347518" y="64849"/>
                  <a:pt x="484333" y="93908"/>
                  <a:pt x="604007" y="68580"/>
                </a:cubicBezTo>
                <a:cubicBezTo>
                  <a:pt x="597427" y="48433"/>
                  <a:pt x="609385" y="31669"/>
                  <a:pt x="604007" y="0"/>
                </a:cubicBezTo>
                <a:cubicBezTo>
                  <a:pt x="704515" y="45111"/>
                  <a:pt x="768782" y="94890"/>
                  <a:pt x="855690" y="137160"/>
                </a:cubicBezTo>
                <a:cubicBezTo>
                  <a:pt x="805183" y="171371"/>
                  <a:pt x="704127" y="188816"/>
                  <a:pt x="604007" y="274320"/>
                </a:cubicBezTo>
                <a:cubicBezTo>
                  <a:pt x="603040" y="241582"/>
                  <a:pt x="608012" y="227283"/>
                  <a:pt x="604007" y="205740"/>
                </a:cubicBezTo>
                <a:cubicBezTo>
                  <a:pt x="449067" y="219571"/>
                  <a:pt x="440542" y="186816"/>
                  <a:pt x="289923" y="205740"/>
                </a:cubicBezTo>
                <a:cubicBezTo>
                  <a:pt x="139304" y="224664"/>
                  <a:pt x="105014" y="199013"/>
                  <a:pt x="0" y="205740"/>
                </a:cubicBezTo>
                <a:cubicBezTo>
                  <a:pt x="-7884" y="159953"/>
                  <a:pt x="9710" y="105122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4082668833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11">
            <a:extLst>
              <a:ext uri="{FF2B5EF4-FFF2-40B4-BE49-F238E27FC236}">
                <a16:creationId xmlns:a16="http://schemas.microsoft.com/office/drawing/2014/main" id="{EDCC83A9-9C78-B0FE-833D-B57726B75E5A}"/>
              </a:ext>
            </a:extLst>
          </p:cNvPr>
          <p:cNvSpPr/>
          <p:nvPr/>
        </p:nvSpPr>
        <p:spPr>
          <a:xfrm rot="5400000">
            <a:off x="7754855" y="1226626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388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93685" y="58418"/>
                  <a:pt x="171395" y="101228"/>
                  <a:pt x="283883" y="68580"/>
                </a:cubicBezTo>
                <a:cubicBezTo>
                  <a:pt x="396371" y="35932"/>
                  <a:pt x="504787" y="82827"/>
                  <a:pt x="604007" y="68580"/>
                </a:cubicBezTo>
                <a:cubicBezTo>
                  <a:pt x="603142" y="39229"/>
                  <a:pt x="605444" y="33344"/>
                  <a:pt x="604007" y="0"/>
                </a:cubicBezTo>
                <a:cubicBezTo>
                  <a:pt x="695987" y="45065"/>
                  <a:pt x="797260" y="112903"/>
                  <a:pt x="855690" y="137160"/>
                </a:cubicBezTo>
                <a:cubicBezTo>
                  <a:pt x="741820" y="205218"/>
                  <a:pt x="714765" y="181293"/>
                  <a:pt x="604007" y="274320"/>
                </a:cubicBezTo>
                <a:cubicBezTo>
                  <a:pt x="597877" y="252828"/>
                  <a:pt x="609129" y="225035"/>
                  <a:pt x="604007" y="205740"/>
                </a:cubicBezTo>
                <a:cubicBezTo>
                  <a:pt x="534742" y="219016"/>
                  <a:pt x="392123" y="200525"/>
                  <a:pt x="320124" y="205740"/>
                </a:cubicBezTo>
                <a:cubicBezTo>
                  <a:pt x="248125" y="210955"/>
                  <a:pt x="69830" y="182269"/>
                  <a:pt x="0" y="205740"/>
                </a:cubicBezTo>
                <a:cubicBezTo>
                  <a:pt x="-7747" y="153661"/>
                  <a:pt x="6938" y="98562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60909" y="53973"/>
                  <a:pt x="215336" y="101143"/>
                  <a:pt x="302004" y="68580"/>
                </a:cubicBezTo>
                <a:cubicBezTo>
                  <a:pt x="388672" y="36017"/>
                  <a:pt x="457533" y="76183"/>
                  <a:pt x="604007" y="68580"/>
                </a:cubicBezTo>
                <a:cubicBezTo>
                  <a:pt x="600660" y="52245"/>
                  <a:pt x="605327" y="13995"/>
                  <a:pt x="604007" y="0"/>
                </a:cubicBezTo>
                <a:cubicBezTo>
                  <a:pt x="697709" y="34799"/>
                  <a:pt x="741184" y="92820"/>
                  <a:pt x="855690" y="137160"/>
                </a:cubicBezTo>
                <a:cubicBezTo>
                  <a:pt x="772863" y="189928"/>
                  <a:pt x="716599" y="204036"/>
                  <a:pt x="604007" y="274320"/>
                </a:cubicBezTo>
                <a:cubicBezTo>
                  <a:pt x="601118" y="257428"/>
                  <a:pt x="611602" y="225147"/>
                  <a:pt x="604007" y="205740"/>
                </a:cubicBezTo>
                <a:cubicBezTo>
                  <a:pt x="507797" y="221314"/>
                  <a:pt x="405692" y="175386"/>
                  <a:pt x="320124" y="205740"/>
                </a:cubicBezTo>
                <a:cubicBezTo>
                  <a:pt x="234556" y="236094"/>
                  <a:pt x="118981" y="182635"/>
                  <a:pt x="0" y="205740"/>
                </a:cubicBezTo>
                <a:cubicBezTo>
                  <a:pt x="-7968" y="142423"/>
                  <a:pt x="15153" y="125100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3647221655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CAA27C48-25EA-A56F-87B1-E9405055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05557"/>
              </p:ext>
            </p:extLst>
          </p:nvPr>
        </p:nvGraphicFramePr>
        <p:xfrm>
          <a:off x="3031207" y="182391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8203F60-6DA3-0814-1E63-D20E02757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66876"/>
              </p:ext>
            </p:extLst>
          </p:nvPr>
        </p:nvGraphicFramePr>
        <p:xfrm>
          <a:off x="90241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079F145-AD07-76CF-672E-588DA75A5433}"/>
              </a:ext>
            </a:extLst>
          </p:cNvPr>
          <p:cNvSpPr txBox="1"/>
          <p:nvPr/>
        </p:nvSpPr>
        <p:spPr>
          <a:xfrm>
            <a:off x="391359" y="497350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3311DB-F4B4-B841-28CF-69E966C6B1AE}"/>
              </a:ext>
            </a:extLst>
          </p:cNvPr>
          <p:cNvSpPr txBox="1"/>
          <p:nvPr/>
        </p:nvSpPr>
        <p:spPr>
          <a:xfrm>
            <a:off x="161451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5D04C1-1035-E90C-07E2-45F22BC7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03076"/>
              </p:ext>
            </p:extLst>
          </p:nvPr>
        </p:nvGraphicFramePr>
        <p:xfrm>
          <a:off x="3117426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AA9F899-A3C8-F854-BEDA-061B276C8EAF}"/>
              </a:ext>
            </a:extLst>
          </p:cNvPr>
          <p:cNvSpPr txBox="1"/>
          <p:nvPr/>
        </p:nvSpPr>
        <p:spPr>
          <a:xfrm>
            <a:off x="3829520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3A389808-42C1-966A-B4A2-5425F60F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81669"/>
              </p:ext>
            </p:extLst>
          </p:nvPr>
        </p:nvGraphicFramePr>
        <p:xfrm>
          <a:off x="2003002" y="525152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FEBB2A9-1D3F-E18B-0A26-CAEADC34E2A2}"/>
              </a:ext>
            </a:extLst>
          </p:cNvPr>
          <p:cNvSpPr txBox="1"/>
          <p:nvPr/>
        </p:nvSpPr>
        <p:spPr>
          <a:xfrm>
            <a:off x="2715096" y="542765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58FCDBC-B504-428C-3053-DFDA4AC2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34350"/>
              </p:ext>
            </p:extLst>
          </p:nvPr>
        </p:nvGraphicFramePr>
        <p:xfrm>
          <a:off x="421800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F8D313D-9365-566D-A8A7-701064E44EDA}"/>
              </a:ext>
            </a:extLst>
          </p:cNvPr>
          <p:cNvSpPr txBox="1"/>
          <p:nvPr/>
        </p:nvSpPr>
        <p:spPr>
          <a:xfrm>
            <a:off x="493010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C89D528-BEC8-517C-9E9A-BDD1ED2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39"/>
              </p:ext>
            </p:extLst>
          </p:nvPr>
        </p:nvGraphicFramePr>
        <p:xfrm>
          <a:off x="5318592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10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64210F3-5137-4B5E-436C-0367F66177B7}"/>
              </a:ext>
            </a:extLst>
          </p:cNvPr>
          <p:cNvSpPr txBox="1"/>
          <p:nvPr/>
        </p:nvSpPr>
        <p:spPr>
          <a:xfrm>
            <a:off x="6030686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F7248CEC-902E-1646-7DB5-EF35F2900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424524"/>
              </p:ext>
            </p:extLst>
          </p:nvPr>
        </p:nvGraphicFramePr>
        <p:xfrm>
          <a:off x="753359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21C4FC64-3AFB-8DA7-F8B6-E1CFD2A15477}"/>
              </a:ext>
            </a:extLst>
          </p:cNvPr>
          <p:cNvSpPr txBox="1"/>
          <p:nvPr/>
        </p:nvSpPr>
        <p:spPr>
          <a:xfrm>
            <a:off x="824569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F9D9CD1A-23E6-BCBA-521D-76A6DF8B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56626"/>
              </p:ext>
            </p:extLst>
          </p:nvPr>
        </p:nvGraphicFramePr>
        <p:xfrm>
          <a:off x="6419175" y="525152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99DA641-880A-7254-F637-5519281F901C}"/>
              </a:ext>
            </a:extLst>
          </p:cNvPr>
          <p:cNvSpPr txBox="1"/>
          <p:nvPr/>
        </p:nvSpPr>
        <p:spPr>
          <a:xfrm>
            <a:off x="7131269" y="542765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2C409F99-2140-7E9D-548C-49BBFCF0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257535"/>
              </p:ext>
            </p:extLst>
          </p:nvPr>
        </p:nvGraphicFramePr>
        <p:xfrm>
          <a:off x="8634182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A113A89-386E-1283-8BB1-116F197A5677}"/>
              </a:ext>
            </a:extLst>
          </p:cNvPr>
          <p:cNvSpPr txBox="1"/>
          <p:nvPr/>
        </p:nvSpPr>
        <p:spPr>
          <a:xfrm>
            <a:off x="9346276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EEFDE048-84C2-10DB-1FAA-8C1BAD0DB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52212"/>
              </p:ext>
            </p:extLst>
          </p:nvPr>
        </p:nvGraphicFramePr>
        <p:xfrm>
          <a:off x="9748606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483C9E03-0C75-F041-BB36-5E05ACA4DB23}"/>
              </a:ext>
            </a:extLst>
          </p:cNvPr>
          <p:cNvSpPr txBox="1"/>
          <p:nvPr/>
        </p:nvSpPr>
        <p:spPr>
          <a:xfrm>
            <a:off x="10460700" y="497350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9" name="화살표: 위쪽/아래쪽 68">
            <a:extLst>
              <a:ext uri="{FF2B5EF4-FFF2-40B4-BE49-F238E27FC236}">
                <a16:creationId xmlns:a16="http://schemas.microsoft.com/office/drawing/2014/main" id="{226B1B83-4909-32CF-A167-9B0C0E97CC67}"/>
              </a:ext>
            </a:extLst>
          </p:cNvPr>
          <p:cNvSpPr/>
          <p:nvPr/>
        </p:nvSpPr>
        <p:spPr>
          <a:xfrm>
            <a:off x="1141843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위쪽/아래쪽 69">
            <a:extLst>
              <a:ext uri="{FF2B5EF4-FFF2-40B4-BE49-F238E27FC236}">
                <a16:creationId xmlns:a16="http://schemas.microsoft.com/office/drawing/2014/main" id="{470F609F-6AAA-92C8-3E1B-A30BC7EADAC4}"/>
              </a:ext>
            </a:extLst>
          </p:cNvPr>
          <p:cNvSpPr/>
          <p:nvPr/>
        </p:nvSpPr>
        <p:spPr>
          <a:xfrm>
            <a:off x="2219445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위쪽/아래쪽 70">
            <a:extLst>
              <a:ext uri="{FF2B5EF4-FFF2-40B4-BE49-F238E27FC236}">
                <a16:creationId xmlns:a16="http://schemas.microsoft.com/office/drawing/2014/main" id="{0CF08BDA-3AB9-BA55-7318-5D7F378A945F}"/>
              </a:ext>
            </a:extLst>
          </p:cNvPr>
          <p:cNvSpPr/>
          <p:nvPr/>
        </p:nvSpPr>
        <p:spPr>
          <a:xfrm>
            <a:off x="3394903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위쪽/아래쪽 71">
            <a:extLst>
              <a:ext uri="{FF2B5EF4-FFF2-40B4-BE49-F238E27FC236}">
                <a16:creationId xmlns:a16="http://schemas.microsoft.com/office/drawing/2014/main" id="{61171ACD-ECF6-C7BF-AAF3-72EC8D677D5E}"/>
              </a:ext>
            </a:extLst>
          </p:cNvPr>
          <p:cNvSpPr/>
          <p:nvPr/>
        </p:nvSpPr>
        <p:spPr>
          <a:xfrm>
            <a:off x="4461326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FF2B3A-A75A-7195-D515-99C3DFFF00F7}"/>
              </a:ext>
            </a:extLst>
          </p:cNvPr>
          <p:cNvSpPr txBox="1"/>
          <p:nvPr/>
        </p:nvSpPr>
        <p:spPr>
          <a:xfrm>
            <a:off x="4595613" y="3881554"/>
            <a:ext cx="107902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사각형 설명선 14">
            <a:extLst>
              <a:ext uri="{FF2B5EF4-FFF2-40B4-BE49-F238E27FC236}">
                <a16:creationId xmlns:a16="http://schemas.microsoft.com/office/drawing/2014/main" id="{9834E9A9-E432-0474-AC17-D6E54A44EE50}"/>
              </a:ext>
            </a:extLst>
          </p:cNvPr>
          <p:cNvSpPr/>
          <p:nvPr/>
        </p:nvSpPr>
        <p:spPr>
          <a:xfrm>
            <a:off x="5714240" y="3898146"/>
            <a:ext cx="6338890" cy="1028499"/>
          </a:xfrm>
          <a:prstGeom prst="wedgeRectCallout">
            <a:avLst>
              <a:gd name="adj1" fmla="val -52971"/>
              <a:gd name="adj2" fmla="val -2002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뽑은 카드의 수가 내 모든 카드의 수와 일치하므로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상대의 카드와 비교하는 루틴으로 진입한다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90B297-231A-29A0-05C7-75C10EFBFA68}"/>
              </a:ext>
            </a:extLst>
          </p:cNvPr>
          <p:cNvSpPr txBox="1"/>
          <p:nvPr/>
        </p:nvSpPr>
        <p:spPr>
          <a:xfrm>
            <a:off x="4046503" y="6061930"/>
            <a:ext cx="33409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rgbClr val="00E2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rgbClr val="00E2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2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화살표: 위쪽/아래쪽 72">
            <a:extLst>
              <a:ext uri="{FF2B5EF4-FFF2-40B4-BE49-F238E27FC236}">
                <a16:creationId xmlns:a16="http://schemas.microsoft.com/office/drawing/2014/main" id="{55FEE278-B2F8-482C-BD63-1C77566D1A5E}"/>
              </a:ext>
            </a:extLst>
          </p:cNvPr>
          <p:cNvSpPr/>
          <p:nvPr/>
        </p:nvSpPr>
        <p:spPr>
          <a:xfrm>
            <a:off x="1647763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62813"/>
              </p:ext>
            </p:extLst>
          </p:nvPr>
        </p:nvGraphicFramePr>
        <p:xfrm>
          <a:off x="142268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911621" y="19681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213477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2239"/>
              </p:ext>
            </p:extLst>
          </p:nvPr>
        </p:nvGraphicFramePr>
        <p:xfrm>
          <a:off x="3637688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4349782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5330"/>
              </p:ext>
            </p:extLst>
          </p:nvPr>
        </p:nvGraphicFramePr>
        <p:xfrm>
          <a:off x="2523264" y="47483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3235358" y="65096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3246"/>
              </p:ext>
            </p:extLst>
          </p:nvPr>
        </p:nvGraphicFramePr>
        <p:xfrm>
          <a:off x="473827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545036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FE40E9-59DF-E892-2AC3-AF54F5E0F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83906"/>
              </p:ext>
            </p:extLst>
          </p:nvPr>
        </p:nvGraphicFramePr>
        <p:xfrm>
          <a:off x="5838854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12186EF-0C36-ABC4-225C-2DF90FEFF6D8}"/>
              </a:ext>
            </a:extLst>
          </p:cNvPr>
          <p:cNvSpPr txBox="1"/>
          <p:nvPr/>
        </p:nvSpPr>
        <p:spPr>
          <a:xfrm>
            <a:off x="6550948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A472DA2-004E-7848-448D-468D65754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40678"/>
              </p:ext>
            </p:extLst>
          </p:nvPr>
        </p:nvGraphicFramePr>
        <p:xfrm>
          <a:off x="805386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5279EE2-2C9F-F02F-88B5-AAE6B48A0ED1}"/>
              </a:ext>
            </a:extLst>
          </p:cNvPr>
          <p:cNvSpPr txBox="1"/>
          <p:nvPr/>
        </p:nvSpPr>
        <p:spPr>
          <a:xfrm>
            <a:off x="876595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EAACD8C-7E65-7E9F-A063-B027DD21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79823"/>
              </p:ext>
            </p:extLst>
          </p:nvPr>
        </p:nvGraphicFramePr>
        <p:xfrm>
          <a:off x="6939437" y="47483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A14416B-906F-03A7-DAAA-E863B08CC9A8}"/>
              </a:ext>
            </a:extLst>
          </p:cNvPr>
          <p:cNvSpPr txBox="1"/>
          <p:nvPr/>
        </p:nvSpPr>
        <p:spPr>
          <a:xfrm>
            <a:off x="7651531" y="65096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CFE7C14-BC02-20A2-FB10-01A0708BA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43077"/>
              </p:ext>
            </p:extLst>
          </p:nvPr>
        </p:nvGraphicFramePr>
        <p:xfrm>
          <a:off x="9154444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6C4EE80-9378-B754-7B12-C594B65B8CD8}"/>
              </a:ext>
            </a:extLst>
          </p:cNvPr>
          <p:cNvSpPr txBox="1"/>
          <p:nvPr/>
        </p:nvSpPr>
        <p:spPr>
          <a:xfrm>
            <a:off x="9866538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999660B-D59B-84A0-711C-4F5A8E826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44921"/>
              </p:ext>
            </p:extLst>
          </p:nvPr>
        </p:nvGraphicFramePr>
        <p:xfrm>
          <a:off x="10268868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CE2D23E-3512-54EE-F1C3-2AAACA79E73E}"/>
              </a:ext>
            </a:extLst>
          </p:cNvPr>
          <p:cNvSpPr txBox="1"/>
          <p:nvPr/>
        </p:nvSpPr>
        <p:spPr>
          <a:xfrm>
            <a:off x="10980962" y="19681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8203F60-6DA3-0814-1E63-D20E02757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21441"/>
              </p:ext>
            </p:extLst>
          </p:nvPr>
        </p:nvGraphicFramePr>
        <p:xfrm>
          <a:off x="142268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079F145-AD07-76CF-672E-588DA75A5433}"/>
              </a:ext>
            </a:extLst>
          </p:cNvPr>
          <p:cNvSpPr txBox="1"/>
          <p:nvPr/>
        </p:nvSpPr>
        <p:spPr>
          <a:xfrm>
            <a:off x="911621" y="191862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3311DB-F4B4-B841-28CF-69E966C6B1AE}"/>
              </a:ext>
            </a:extLst>
          </p:cNvPr>
          <p:cNvSpPr txBox="1"/>
          <p:nvPr/>
        </p:nvSpPr>
        <p:spPr>
          <a:xfrm>
            <a:off x="213477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5D04C1-1035-E90C-07E2-45F22BC7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66333"/>
              </p:ext>
            </p:extLst>
          </p:nvPr>
        </p:nvGraphicFramePr>
        <p:xfrm>
          <a:off x="3637688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AA9F899-A3C8-F854-BEDA-061B276C8EAF}"/>
              </a:ext>
            </a:extLst>
          </p:cNvPr>
          <p:cNvSpPr txBox="1"/>
          <p:nvPr/>
        </p:nvSpPr>
        <p:spPr>
          <a:xfrm>
            <a:off x="4349782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3A389808-42C1-966A-B4A2-5425F60F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54225"/>
              </p:ext>
            </p:extLst>
          </p:nvPr>
        </p:nvGraphicFramePr>
        <p:xfrm>
          <a:off x="2523264" y="219664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FEBB2A9-1D3F-E18B-0A26-CAEADC34E2A2}"/>
              </a:ext>
            </a:extLst>
          </p:cNvPr>
          <p:cNvSpPr txBox="1"/>
          <p:nvPr/>
        </p:nvSpPr>
        <p:spPr>
          <a:xfrm>
            <a:off x="3235358" y="237277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58FCDBC-B504-428C-3053-DFDA4AC2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73851"/>
              </p:ext>
            </p:extLst>
          </p:nvPr>
        </p:nvGraphicFramePr>
        <p:xfrm>
          <a:off x="473827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F8D313D-9365-566D-A8A7-701064E44EDA}"/>
              </a:ext>
            </a:extLst>
          </p:cNvPr>
          <p:cNvSpPr txBox="1"/>
          <p:nvPr/>
        </p:nvSpPr>
        <p:spPr>
          <a:xfrm>
            <a:off x="545036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C89D528-BEC8-517C-9E9A-BDD1ED2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82339"/>
              </p:ext>
            </p:extLst>
          </p:nvPr>
        </p:nvGraphicFramePr>
        <p:xfrm>
          <a:off x="5838854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10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64210F3-5137-4B5E-436C-0367F66177B7}"/>
              </a:ext>
            </a:extLst>
          </p:cNvPr>
          <p:cNvSpPr txBox="1"/>
          <p:nvPr/>
        </p:nvSpPr>
        <p:spPr>
          <a:xfrm>
            <a:off x="6550948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F7248CEC-902E-1646-7DB5-EF35F2900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49594"/>
              </p:ext>
            </p:extLst>
          </p:nvPr>
        </p:nvGraphicFramePr>
        <p:xfrm>
          <a:off x="805386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21C4FC64-3AFB-8DA7-F8B6-E1CFD2A15477}"/>
              </a:ext>
            </a:extLst>
          </p:cNvPr>
          <p:cNvSpPr txBox="1"/>
          <p:nvPr/>
        </p:nvSpPr>
        <p:spPr>
          <a:xfrm>
            <a:off x="876595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F9D9CD1A-23E6-BCBA-521D-76A6DF8B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7585"/>
              </p:ext>
            </p:extLst>
          </p:nvPr>
        </p:nvGraphicFramePr>
        <p:xfrm>
          <a:off x="6939437" y="219664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99DA641-880A-7254-F637-5519281F901C}"/>
              </a:ext>
            </a:extLst>
          </p:cNvPr>
          <p:cNvSpPr txBox="1"/>
          <p:nvPr/>
        </p:nvSpPr>
        <p:spPr>
          <a:xfrm>
            <a:off x="7651531" y="237277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2C409F99-2140-7E9D-548C-49BBFCF0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05060"/>
              </p:ext>
            </p:extLst>
          </p:nvPr>
        </p:nvGraphicFramePr>
        <p:xfrm>
          <a:off x="9154444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A113A89-386E-1283-8BB1-116F197A5677}"/>
              </a:ext>
            </a:extLst>
          </p:cNvPr>
          <p:cNvSpPr txBox="1"/>
          <p:nvPr/>
        </p:nvSpPr>
        <p:spPr>
          <a:xfrm>
            <a:off x="9866538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EEFDE048-84C2-10DB-1FAA-8C1BAD0DB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71418"/>
              </p:ext>
            </p:extLst>
          </p:nvPr>
        </p:nvGraphicFramePr>
        <p:xfrm>
          <a:off x="10268868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483C9E03-0C75-F041-BB36-5E05ACA4DB23}"/>
              </a:ext>
            </a:extLst>
          </p:cNvPr>
          <p:cNvSpPr txBox="1"/>
          <p:nvPr/>
        </p:nvSpPr>
        <p:spPr>
          <a:xfrm>
            <a:off x="10980962" y="191862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90B297-231A-29A0-05C7-75C10EFBFA68}"/>
              </a:ext>
            </a:extLst>
          </p:cNvPr>
          <p:cNvSpPr txBox="1"/>
          <p:nvPr/>
        </p:nvSpPr>
        <p:spPr>
          <a:xfrm>
            <a:off x="4566765" y="3007045"/>
            <a:ext cx="33409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rgbClr val="00E2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rgbClr val="00E2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16D03-7C06-AC36-E1AF-A2F43EFCB0CC}"/>
              </a:ext>
            </a:extLst>
          </p:cNvPr>
          <p:cNvSpPr txBox="1"/>
          <p:nvPr/>
        </p:nvSpPr>
        <p:spPr>
          <a:xfrm>
            <a:off x="4636392" y="1287992"/>
            <a:ext cx="304282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FC3F9FED-A338-B315-2774-DD7C69DD8C7C}"/>
              </a:ext>
            </a:extLst>
          </p:cNvPr>
          <p:cNvSpPr/>
          <p:nvPr/>
        </p:nvSpPr>
        <p:spPr>
          <a:xfrm>
            <a:off x="2778115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id="{BA91E3E1-DF8E-D604-3DBA-0BB7A17D902B}"/>
              </a:ext>
            </a:extLst>
          </p:cNvPr>
          <p:cNvSpPr/>
          <p:nvPr/>
        </p:nvSpPr>
        <p:spPr>
          <a:xfrm>
            <a:off x="3889240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id="{D6678B74-6B2E-6EB4-7AB7-95052148E305}"/>
              </a:ext>
            </a:extLst>
          </p:cNvPr>
          <p:cNvSpPr/>
          <p:nvPr/>
        </p:nvSpPr>
        <p:spPr>
          <a:xfrm>
            <a:off x="8303977" y="1411578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DA40C47D-BA31-9AB4-D0E9-493C9948152C}"/>
              </a:ext>
            </a:extLst>
          </p:cNvPr>
          <p:cNvSpPr/>
          <p:nvPr/>
        </p:nvSpPr>
        <p:spPr>
          <a:xfrm>
            <a:off x="9404268" y="1411578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A580C50D-9EFE-2FC6-BC75-A2A11A0B5E5F}"/>
              </a:ext>
            </a:extLst>
          </p:cNvPr>
          <p:cNvSpPr/>
          <p:nvPr/>
        </p:nvSpPr>
        <p:spPr>
          <a:xfrm>
            <a:off x="10514579" y="1403835"/>
            <a:ext cx="220671" cy="570380"/>
          </a:xfrm>
          <a:prstGeom prst="upDownArrow">
            <a:avLst>
              <a:gd name="adj1" fmla="val 59563"/>
              <a:gd name="adj2" fmla="val 8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3A1A7D-7D09-F3AD-22CF-E8655FBA9191}"/>
              </a:ext>
            </a:extLst>
          </p:cNvPr>
          <p:cNvSpPr/>
          <p:nvPr/>
        </p:nvSpPr>
        <p:spPr>
          <a:xfrm>
            <a:off x="1178321" y="259550"/>
            <a:ext cx="1213588" cy="2858950"/>
          </a:xfrm>
          <a:prstGeom prst="roundRect">
            <a:avLst/>
          </a:prstGeom>
          <a:noFill/>
          <a:ln w="76200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 설명선 14">
            <a:extLst>
              <a:ext uri="{FF2B5EF4-FFF2-40B4-BE49-F238E27FC236}">
                <a16:creationId xmlns:a16="http://schemas.microsoft.com/office/drawing/2014/main" id="{D86B73DF-1975-82AD-AEDF-35E9BD2446B2}"/>
              </a:ext>
            </a:extLst>
          </p:cNvPr>
          <p:cNvSpPr/>
          <p:nvPr/>
        </p:nvSpPr>
        <p:spPr>
          <a:xfrm>
            <a:off x="3261599" y="3697597"/>
            <a:ext cx="5866603" cy="1028499"/>
          </a:xfrm>
          <a:prstGeom prst="wedgeRectCallout">
            <a:avLst>
              <a:gd name="adj1" fmla="val -63852"/>
              <a:gd name="adj2" fmla="val -104035"/>
            </a:avLst>
          </a:prstGeom>
          <a:solidFill>
            <a:schemeClr val="bg1"/>
          </a:solidFill>
          <a:ln w="57150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제시한 카드가 더 큰 수라면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카드의 숫자와 상대 카드의 숫자를 합하여 저장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C663A45-81A2-3541-5D6B-17A0FA529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29139"/>
              </p:ext>
            </p:extLst>
          </p:nvPr>
        </p:nvGraphicFramePr>
        <p:xfrm>
          <a:off x="764105" y="3772169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8E720DD-766D-3C5F-7621-A51FAD01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02390"/>
              </p:ext>
            </p:extLst>
          </p:nvPr>
        </p:nvGraphicFramePr>
        <p:xfrm>
          <a:off x="2176356" y="376177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75" name="더하기 기호 74">
            <a:extLst>
              <a:ext uri="{FF2B5EF4-FFF2-40B4-BE49-F238E27FC236}">
                <a16:creationId xmlns:a16="http://schemas.microsoft.com/office/drawing/2014/main" id="{FF5E0D92-C17C-15EA-21C7-0B7C7644B6F8}"/>
              </a:ext>
            </a:extLst>
          </p:cNvPr>
          <p:cNvSpPr/>
          <p:nvPr/>
        </p:nvSpPr>
        <p:spPr>
          <a:xfrm>
            <a:off x="1548944" y="3833180"/>
            <a:ext cx="554262" cy="554262"/>
          </a:xfrm>
          <a:prstGeom prst="mathPlus">
            <a:avLst/>
          </a:prstGeom>
          <a:solidFill>
            <a:srgbClr val="FF5D5D"/>
          </a:solidFill>
          <a:ln>
            <a:solidFill>
              <a:srgbClr val="FF5D5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64A77035-2C2D-F94A-9D33-1C9C148FA8B6}"/>
              </a:ext>
            </a:extLst>
          </p:cNvPr>
          <p:cNvSpPr/>
          <p:nvPr/>
        </p:nvSpPr>
        <p:spPr>
          <a:xfrm>
            <a:off x="1585479" y="4726096"/>
            <a:ext cx="481192" cy="728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1257832" y="5647748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사각형 설명선 14">
            <a:extLst>
              <a:ext uri="{FF2B5EF4-FFF2-40B4-BE49-F238E27FC236}">
                <a16:creationId xmlns:a16="http://schemas.microsoft.com/office/drawing/2014/main" id="{7FDF7FE6-CA03-9925-E534-0034FCECAF1F}"/>
              </a:ext>
            </a:extLst>
          </p:cNvPr>
          <p:cNvSpPr/>
          <p:nvPr/>
        </p:nvSpPr>
        <p:spPr>
          <a:xfrm>
            <a:off x="3303952" y="5354671"/>
            <a:ext cx="5866603" cy="1028499"/>
          </a:xfrm>
          <a:prstGeom prst="wedgeRectCallout">
            <a:avLst>
              <a:gd name="adj1" fmla="val -59705"/>
              <a:gd name="adj2" fmla="val -9419"/>
            </a:avLst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숫자 전체의 합이 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171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얻은 점수의 합계가 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86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이상이면 승리</a:t>
            </a:r>
          </a:p>
        </p:txBody>
      </p:sp>
    </p:spTree>
    <p:extLst>
      <p:ext uri="{BB962C8B-B14F-4D97-AF65-F5344CB8AC3E}">
        <p14:creationId xmlns:p14="http://schemas.microsoft.com/office/powerpoint/2010/main" val="41017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21" y="1181817"/>
            <a:ext cx="5087060" cy="4610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9594" y="3611878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Idx:1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2146" y="4329544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Idx:2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0615" y="4329544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Idx:3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6921" y="5202380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Idx:4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8292" y="5454006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Idx:5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7353" y="5222885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Idx:6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2146" y="5843387"/>
            <a:ext cx="251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0 </a:t>
            </a:r>
            <a:r>
              <a:rPr lang="ko-KR" altLang="en-US" sz="1600" dirty="0" smtClean="0">
                <a:solidFill>
                  <a:srgbClr val="0070C0"/>
                </a:solidFill>
              </a:rPr>
              <a:t>비우고 </a:t>
            </a:r>
            <a:r>
              <a:rPr lang="en-US" altLang="ko-KR" sz="1600" dirty="0" smtClean="0">
                <a:solidFill>
                  <a:srgbClr val="0070C0"/>
                </a:solidFill>
              </a:rPr>
              <a:t>1</a:t>
            </a:r>
            <a:r>
              <a:rPr lang="ko-KR" altLang="en-US" sz="1600" dirty="0" smtClean="0">
                <a:solidFill>
                  <a:srgbClr val="0070C0"/>
                </a:solidFill>
              </a:rPr>
              <a:t>부터 시작하면 규칙성을 만들 수  있음</a:t>
            </a:r>
            <a:r>
              <a:rPr lang="en-US" altLang="ko-KR" sz="1600" dirty="0" smtClean="0">
                <a:solidFill>
                  <a:srgbClr val="0070C0"/>
                </a:solidFill>
              </a:rPr>
              <a:t>!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6" y="524575"/>
            <a:ext cx="4694831" cy="391002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4906977"/>
            <a:ext cx="5681295" cy="1077775"/>
            <a:chOff x="538436" y="4264594"/>
            <a:chExt cx="4053729" cy="1539090"/>
          </a:xfrm>
        </p:grpSpPr>
        <p:sp>
          <p:nvSpPr>
            <p:cNvPr id="12" name="직사각형 11"/>
            <p:cNvSpPr/>
            <p:nvPr/>
          </p:nvSpPr>
          <p:spPr>
            <a:xfrm>
              <a:off x="764772" y="4405746"/>
              <a:ext cx="3601057" cy="1256786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39492" y="4264594"/>
              <a:ext cx="452673" cy="1539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38436" y="4264594"/>
              <a:ext cx="452673" cy="1539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2272405" y="4275862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선입선출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0808" y="383325"/>
            <a:ext cx="1379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1. 1</a:t>
            </a:r>
            <a:r>
              <a:rPr lang="ko-KR" altLang="en-US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시작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332" y="1213633"/>
            <a:ext cx="11865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2. 2</a:t>
            </a:r>
            <a:r>
              <a:rPr lang="ko-KR" altLang="en-US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밟기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421" y="5916730"/>
            <a:ext cx="28087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방문하지 않은 </a:t>
            </a:r>
            <a:r>
              <a:rPr lang="en-US" altLang="ko-KR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ko-KR" altLang="en-US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큐에 넣고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234" y="5091921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358554" y="742895"/>
            <a:ext cx="3753094" cy="2161918"/>
            <a:chOff x="7735753" y="317669"/>
            <a:chExt cx="3753094" cy="2161918"/>
          </a:xfrm>
        </p:grpSpPr>
        <p:sp>
          <p:nvSpPr>
            <p:cNvPr id="13" name="TextBox 12"/>
            <p:cNvSpPr txBox="1"/>
            <p:nvPr/>
          </p:nvSpPr>
          <p:spPr>
            <a:xfrm>
              <a:off x="7735753" y="317669"/>
              <a:ext cx="879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2E75B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Visited</a:t>
              </a:r>
              <a:endParaRPr lang="ko-KR" altLang="en-US" dirty="0">
                <a:solidFill>
                  <a:srgbClr val="2E75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735753" y="687001"/>
              <a:ext cx="3753094" cy="1792586"/>
            </a:xfrm>
            <a:prstGeom prst="round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타원 14"/>
          <p:cNvSpPr/>
          <p:nvPr/>
        </p:nvSpPr>
        <p:spPr>
          <a:xfrm>
            <a:off x="7358554" y="456781"/>
            <a:ext cx="941560" cy="941560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52837" y="1561258"/>
            <a:ext cx="786589" cy="786589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6684040" y="5624342"/>
            <a:ext cx="534954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</a:t>
            </a:r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너비 우선 탐색 </a:t>
            </a:r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(BFS)</a:t>
            </a:r>
          </a:p>
          <a:p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 수 있는 곳들 전부 얕게 먼저 탐색</a:t>
            </a:r>
            <a:endParaRPr lang="ko-KR" altLang="en-US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7281" y="2695472"/>
            <a:ext cx="110318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1. 4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dirty="0" smtClean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큐에 넣고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4224" y="1481559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6027" y="1467845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ED7D3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40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2017" y="5108912"/>
            <a:ext cx="47481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46162" y="5094495"/>
            <a:ext cx="45076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5315" y="4014175"/>
            <a:ext cx="362150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빼주고 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진행 </a:t>
            </a:r>
            <a:endParaRPr lang="ko-KR" altLang="en-US" sz="28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6378" y="5061099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23459" y="1637342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4148534" y="2309874"/>
            <a:ext cx="1386411" cy="178024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343391" y="4474519"/>
            <a:ext cx="2728243" cy="74027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26118" y="1446853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005162" y="1435494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8271433" y="1487003"/>
            <a:ext cx="627587" cy="627587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5072351" y="4645367"/>
            <a:ext cx="228620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1. 7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넣고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58312" y="5108617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88984" y="5071279"/>
            <a:ext cx="710505" cy="710505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51144" y="4260858"/>
            <a:ext cx="214834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빼서 진출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718235" y="4691627"/>
            <a:ext cx="802953" cy="37965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640531" y="3341803"/>
            <a:ext cx="77703" cy="997658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09206" y="2641478"/>
            <a:ext cx="710505" cy="710505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870427" y="1404085"/>
            <a:ext cx="710505" cy="710505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63279" y="1416237"/>
            <a:ext cx="47481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4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2" y="262965"/>
            <a:ext cx="4694831" cy="39100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775569" y="832137"/>
            <a:ext cx="1661744" cy="4023237"/>
            <a:chOff x="4775569" y="832137"/>
            <a:chExt cx="1661744" cy="4023237"/>
          </a:xfrm>
        </p:grpSpPr>
        <p:sp>
          <p:nvSpPr>
            <p:cNvPr id="12" name="직사각형 11"/>
            <p:cNvSpPr/>
            <p:nvPr/>
          </p:nvSpPr>
          <p:spPr>
            <a:xfrm>
              <a:off x="4902617" y="1031519"/>
              <a:ext cx="1407648" cy="382385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75569" y="832137"/>
              <a:ext cx="1661744" cy="39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3482292" y="4172989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후입선출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93853" y="594761"/>
            <a:ext cx="3753094" cy="2161918"/>
            <a:chOff x="7735753" y="317669"/>
            <a:chExt cx="3753094" cy="2161918"/>
          </a:xfrm>
        </p:grpSpPr>
        <p:sp>
          <p:nvSpPr>
            <p:cNvPr id="8" name="TextBox 7"/>
            <p:cNvSpPr txBox="1"/>
            <p:nvPr/>
          </p:nvSpPr>
          <p:spPr>
            <a:xfrm>
              <a:off x="7735753" y="317669"/>
              <a:ext cx="879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2E75B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Visited</a:t>
              </a:r>
              <a:endParaRPr lang="ko-KR" altLang="en-US" dirty="0">
                <a:solidFill>
                  <a:srgbClr val="2E75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735753" y="687001"/>
              <a:ext cx="3753094" cy="1792586"/>
            </a:xfrm>
            <a:prstGeom prst="round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/>
          <p:cNvSpPr/>
          <p:nvPr/>
        </p:nvSpPr>
        <p:spPr>
          <a:xfrm>
            <a:off x="7593853" y="308647"/>
            <a:ext cx="941560" cy="941560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6684040" y="5624342"/>
            <a:ext cx="536396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 우선 탐색 </a:t>
            </a:r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(DFS)</a:t>
            </a:r>
          </a:p>
          <a:p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 수 있는 가장 깊은 곳을 먼저 간다</a:t>
            </a:r>
            <a:endParaRPr lang="ko-KR" altLang="en-US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20808" y="383325"/>
            <a:ext cx="1379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1. 1</a:t>
            </a:r>
            <a:r>
              <a:rPr lang="ko-KR" altLang="en-US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시작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79456" y="4130037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79456" y="3483706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19269" y="1197767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251188" y="3419532"/>
            <a:ext cx="710505" cy="710505"/>
          </a:xfrm>
          <a:prstGeom prst="ellipse">
            <a:avLst/>
          </a:prstGeom>
          <a:noFill/>
          <a:ln w="762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화살표 연결선 51"/>
          <p:cNvCxnSpPr>
            <a:stCxn id="51" idx="7"/>
          </p:cNvCxnSpPr>
          <p:nvPr/>
        </p:nvCxnSpPr>
        <p:spPr>
          <a:xfrm flipV="1">
            <a:off x="5857642" y="1783534"/>
            <a:ext cx="2452354" cy="1740049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09996" y="1214055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902886" y="964093"/>
            <a:ext cx="725637" cy="486524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83856" y="2645261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60398" y="2613175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007411" y="1819379"/>
            <a:ext cx="2973627" cy="94749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860858" y="1220049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050534" y="2009869"/>
            <a:ext cx="245410" cy="112353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79456" y="1887838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251188" y="1860614"/>
            <a:ext cx="710505" cy="710505"/>
          </a:xfrm>
          <a:prstGeom prst="ellipse">
            <a:avLst/>
          </a:prstGeom>
          <a:noFill/>
          <a:ln w="76200">
            <a:solidFill>
              <a:srgbClr val="54823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9" name="직선 화살표 연결선 68"/>
          <p:cNvCxnSpPr>
            <a:stCxn id="68" idx="6"/>
          </p:cNvCxnSpPr>
          <p:nvPr/>
        </p:nvCxnSpPr>
        <p:spPr>
          <a:xfrm flipV="1">
            <a:off x="5961693" y="1855510"/>
            <a:ext cx="3562102" cy="360357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405308" y="1216601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037030" y="3727356"/>
            <a:ext cx="1736334" cy="348860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2" y="262965"/>
            <a:ext cx="4694831" cy="39100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775569" y="832137"/>
            <a:ext cx="1661744" cy="4023237"/>
            <a:chOff x="4775569" y="832137"/>
            <a:chExt cx="1661744" cy="4023237"/>
          </a:xfrm>
        </p:grpSpPr>
        <p:sp>
          <p:nvSpPr>
            <p:cNvPr id="12" name="직사각형 11"/>
            <p:cNvSpPr/>
            <p:nvPr/>
          </p:nvSpPr>
          <p:spPr>
            <a:xfrm>
              <a:off x="4902617" y="1031519"/>
              <a:ext cx="1407648" cy="382385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75569" y="832137"/>
              <a:ext cx="1661744" cy="39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3482292" y="4172989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후입선출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93853" y="594761"/>
            <a:ext cx="3753094" cy="2161918"/>
            <a:chOff x="7735753" y="317669"/>
            <a:chExt cx="3753094" cy="2161918"/>
          </a:xfrm>
        </p:grpSpPr>
        <p:sp>
          <p:nvSpPr>
            <p:cNvPr id="8" name="TextBox 7"/>
            <p:cNvSpPr txBox="1"/>
            <p:nvPr/>
          </p:nvSpPr>
          <p:spPr>
            <a:xfrm>
              <a:off x="7735753" y="317669"/>
              <a:ext cx="879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2E75B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Visited</a:t>
              </a:r>
              <a:endParaRPr lang="ko-KR" altLang="en-US" dirty="0">
                <a:solidFill>
                  <a:srgbClr val="2E75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735753" y="687001"/>
              <a:ext cx="3753094" cy="1792586"/>
            </a:xfrm>
            <a:prstGeom prst="round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/>
          <p:cNvSpPr/>
          <p:nvPr/>
        </p:nvSpPr>
        <p:spPr>
          <a:xfrm>
            <a:off x="7593853" y="308647"/>
            <a:ext cx="941560" cy="941560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6684040" y="5624342"/>
            <a:ext cx="536396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 우선 탐색 </a:t>
            </a:r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(DFS)</a:t>
            </a:r>
          </a:p>
          <a:p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 수 있는 가장 깊은 곳을 먼저 간다</a:t>
            </a:r>
            <a:endParaRPr lang="ko-KR" altLang="en-US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20808" y="383325"/>
            <a:ext cx="1379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1. 1</a:t>
            </a:r>
            <a:r>
              <a:rPr lang="ko-KR" altLang="en-US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시작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79456" y="4130037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79456" y="3483706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19269" y="1197767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251188" y="3419532"/>
            <a:ext cx="710505" cy="710505"/>
          </a:xfrm>
          <a:prstGeom prst="ellipse">
            <a:avLst/>
          </a:prstGeom>
          <a:noFill/>
          <a:ln w="762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화살표 연결선 51"/>
          <p:cNvCxnSpPr>
            <a:stCxn id="51" idx="7"/>
          </p:cNvCxnSpPr>
          <p:nvPr/>
        </p:nvCxnSpPr>
        <p:spPr>
          <a:xfrm flipV="1">
            <a:off x="5857642" y="1783534"/>
            <a:ext cx="2452354" cy="1740049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09996" y="1214055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902886" y="964093"/>
            <a:ext cx="725637" cy="486524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83856" y="2645261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60398" y="2613175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007411" y="1819379"/>
            <a:ext cx="2973627" cy="94749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860858" y="1220049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050534" y="2009869"/>
            <a:ext cx="245410" cy="112353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79456" y="1887838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251188" y="1860614"/>
            <a:ext cx="710505" cy="710505"/>
          </a:xfrm>
          <a:prstGeom prst="ellipse">
            <a:avLst/>
          </a:prstGeom>
          <a:noFill/>
          <a:ln w="76200">
            <a:solidFill>
              <a:srgbClr val="54823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9" name="직선 화살표 연결선 68"/>
          <p:cNvCxnSpPr>
            <a:stCxn id="68" idx="6"/>
          </p:cNvCxnSpPr>
          <p:nvPr/>
        </p:nvCxnSpPr>
        <p:spPr>
          <a:xfrm flipV="1">
            <a:off x="5961693" y="1855510"/>
            <a:ext cx="3562102" cy="360357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405308" y="1216601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037030" y="3727356"/>
            <a:ext cx="1736334" cy="348860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2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98089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2272" y="1529445"/>
            <a:ext cx="4612160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이후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N+1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층에 있던 건물도 합쳐서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N+2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층으로 진행한다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7352779" y="2793304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21691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98188" y="802936"/>
            <a:ext cx="3057922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이렇게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누적합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진행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b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시행된 덤프가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번에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이를 때 까지 반복한다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 rot="18523193">
            <a:off x="7805170" y="2918564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2862"/>
              </p:ext>
            </p:extLst>
          </p:nvPr>
        </p:nvGraphicFramePr>
        <p:xfrm>
          <a:off x="2539948" y="548736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54938" y="2960382"/>
            <a:ext cx="3057922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Dump 2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 시행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3537970" y="3588701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1482"/>
              </p:ext>
            </p:extLst>
          </p:nvPr>
        </p:nvGraphicFramePr>
        <p:xfrm>
          <a:off x="2588953" y="1783869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43667"/>
              </p:ext>
            </p:extLst>
          </p:nvPr>
        </p:nvGraphicFramePr>
        <p:xfrm>
          <a:off x="2588953" y="392301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 rot="2096592">
            <a:off x="4215271" y="3234870"/>
            <a:ext cx="1381821" cy="274320"/>
          </a:xfrm>
          <a:prstGeom prst="rightArrow">
            <a:avLst>
              <a:gd name="adj1" fmla="val 50000"/>
              <a:gd name="adj2" fmla="val 91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8868071">
            <a:off x="4118002" y="3210930"/>
            <a:ext cx="1381821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23551" y="1556307"/>
            <a:ext cx="3124200" cy="3730068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6419850" y="4463010"/>
            <a:ext cx="5426053" cy="1006567"/>
          </a:xfrm>
          <a:prstGeom prst="wedgeRectCallout">
            <a:avLst>
              <a:gd name="adj1" fmla="val -63691"/>
              <a:gd name="adj2" fmla="val -13407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ysClr val="windowText" lastClr="000000"/>
                </a:solidFill>
              </a:rPr>
              <a:t>그 둘의 위치를 바꿔준다</a:t>
            </a:r>
            <a:r>
              <a:rPr lang="en-US" altLang="ko-KR" sz="3600" dirty="0">
                <a:solidFill>
                  <a:sysClr val="windowText" lastClr="000000"/>
                </a:solidFill>
              </a:rPr>
              <a:t>.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7904" y="5320857"/>
            <a:ext cx="156164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 사이클</a:t>
            </a:r>
            <a:endParaRPr lang="ko-KR" altLang="en-US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3057236" y="142937"/>
            <a:ext cx="3656831" cy="1249218"/>
          </a:xfrm>
          <a:prstGeom prst="wedgeRectCallout">
            <a:avLst>
              <a:gd name="adj1" fmla="val -1992"/>
              <a:gd name="adj2" fmla="val 109243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를 비교하니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/>
            </a:r>
            <a:br>
              <a:rPr lang="en-US" altLang="ko-KR" sz="3200" dirty="0">
                <a:solidFill>
                  <a:sysClr val="windowText" lastClr="000000"/>
                </a:solidFill>
              </a:rPr>
            </a:br>
            <a:r>
              <a:rPr lang="en-US" altLang="ko-KR" sz="32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이 더 크다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?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16677"/>
              </p:ext>
            </p:extLst>
          </p:nvPr>
        </p:nvGraphicFramePr>
        <p:xfrm>
          <a:off x="2588953" y="1783869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49785"/>
              </p:ext>
            </p:extLst>
          </p:nvPr>
        </p:nvGraphicFramePr>
        <p:xfrm>
          <a:off x="2588953" y="392301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 rot="5400000">
            <a:off x="6162071" y="319737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09401" y="1590789"/>
            <a:ext cx="3124200" cy="3730068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12183" y="5363677"/>
            <a:ext cx="156164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 사이클</a:t>
            </a:r>
            <a:endParaRPr lang="ko-KR" altLang="en-US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5003234" y="319737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2357101" y="180940"/>
            <a:ext cx="5176500" cy="1249218"/>
          </a:xfrm>
          <a:prstGeom prst="wedgeRectCallout">
            <a:avLst>
              <a:gd name="adj1" fmla="val -1992"/>
              <a:gd name="adj2" fmla="val 109243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비교 후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오른쪽이 왼쪽보다 크다면</a:t>
            </a:r>
          </a:p>
        </p:txBody>
      </p:sp>
      <p:sp>
        <p:nvSpPr>
          <p:cNvPr id="15" name="사각형 설명선 14"/>
          <p:cNvSpPr/>
          <p:nvPr/>
        </p:nvSpPr>
        <p:spPr>
          <a:xfrm>
            <a:off x="7165480" y="4198567"/>
            <a:ext cx="3395999" cy="762467"/>
          </a:xfrm>
          <a:prstGeom prst="wedgeRectCallout">
            <a:avLst>
              <a:gd name="adj1" fmla="val -53329"/>
              <a:gd name="adj2" fmla="val -12941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ysClr val="windowText" lastClr="000000"/>
                </a:solidFill>
              </a:rPr>
              <a:t>그대로 유지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10381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Max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971800" y="3581400"/>
            <a:ext cx="6867525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971800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9832274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66851" y="3083358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(N-1</a:t>
            </a:r>
            <a:r>
              <a:rPr lang="en-US" altLang="ko-KR" sz="2400"/>
              <a:t>) </a:t>
            </a:r>
            <a:r>
              <a:rPr lang="ko-KR" altLang="en-US" sz="2400" dirty="0"/>
              <a:t>번 시행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477760"/>
            <a:ext cx="7447849" cy="1249218"/>
          </a:xfrm>
          <a:prstGeom prst="wedgeRectCallout">
            <a:avLst>
              <a:gd name="adj1" fmla="val -38310"/>
              <a:gd name="adj2" fmla="val 110006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가장 큰 값이 가장 왼쪽에 있을 경우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가장 오른쪽까지 가기 위해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N-1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회 시행 필요</a:t>
            </a:r>
          </a:p>
        </p:txBody>
      </p:sp>
    </p:spTree>
    <p:extLst>
      <p:ext uri="{BB962C8B-B14F-4D97-AF65-F5344CB8AC3E}">
        <p14:creationId xmlns:p14="http://schemas.microsoft.com/office/powerpoint/2010/main" val="15518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05145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Max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Min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971800" y="3581400"/>
            <a:ext cx="6867525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971800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9832274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66851" y="3083358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 </a:t>
            </a:r>
            <a:r>
              <a:rPr lang="ko-KR" altLang="en-US" sz="2400" dirty="0"/>
              <a:t>사이클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181100"/>
            <a:ext cx="7447849" cy="1545878"/>
          </a:xfrm>
          <a:prstGeom prst="wedgeRectCallout">
            <a:avLst>
              <a:gd name="adj1" fmla="val 43667"/>
              <a:gd name="adj2" fmla="val 110622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이는 반대로 말하면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 가장 작은 값이 가장 오른쪽에 있을 경우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이런 사이클을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(N-1)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번 시행하여야 함</a:t>
            </a: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8840059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3429" y="3126717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[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78536" y="3029486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5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1348</Words>
  <Application>Microsoft Office PowerPoint</Application>
  <PresentationFormat>와이드스크린</PresentationFormat>
  <Paragraphs>599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배달의민족 주아</vt:lpstr>
      <vt:lpstr>배달의민족 한나는 열한살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26</cp:revision>
  <dcterms:created xsi:type="dcterms:W3CDTF">2022-08-09T02:56:03Z</dcterms:created>
  <dcterms:modified xsi:type="dcterms:W3CDTF">2022-08-16T07:11:23Z</dcterms:modified>
</cp:coreProperties>
</file>