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204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hyperlink" Target="https://app.sqldbm.com/MySQL/Share/TqFJgK6aAD_4dlajiGAej0GFrngIE8md_DYjF4jNYw0" TargetMode="Externa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e9ca50ed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e9ca50ed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9ca50e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e9ca50e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eac645505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eac645505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ac645505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ac645505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f1abcf2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f1abcf2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eac645505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eac645505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eac645505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eac645505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-"/>
            </a:pPr>
            <a:r>
              <a:rPr lang="en" sz="1800" u="sng" dirty="0" smtClean="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app.sqldbm.com</a:t>
            </a:r>
            <a:r>
              <a:rPr lang="en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for initial database design</a:t>
            </a:r>
            <a:endParaRPr sz="18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-"/>
            </a:pPr>
            <a:r>
              <a:rPr lang="en" sz="1800" dirty="0" err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mySql</a:t>
            </a:r>
            <a:r>
              <a:rPr lang="en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documentation for fixing bugs, looking up syntax, </a:t>
            </a:r>
            <a:r>
              <a:rPr lang="en" sz="1800" dirty="0" err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etc</a:t>
            </a:r>
            <a:endParaRPr sz="18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-"/>
            </a:pPr>
            <a:r>
              <a:rPr lang="en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Google docs for working on weekly reports, </a:t>
            </a:r>
            <a:r>
              <a:rPr lang="en" sz="1800" dirty="0" err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etc</a:t>
            </a:r>
            <a:endParaRPr sz="18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-"/>
            </a:pPr>
            <a:r>
              <a:rPr lang="en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GitHub for obvious reasons </a:t>
            </a:r>
            <a:endParaRPr sz="18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-"/>
            </a:pPr>
            <a:r>
              <a:rPr lang="en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GitHub Issues for collaborating with teams and fixing bugs</a:t>
            </a:r>
            <a:endParaRPr sz="18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-"/>
            </a:pPr>
            <a:r>
              <a:rPr lang="en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Google Cloud Platform for hosting our DB</a:t>
            </a:r>
            <a:endParaRPr sz="18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-"/>
            </a:pPr>
            <a:r>
              <a:rPr lang="en" sz="1800" dirty="0" err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mySql</a:t>
            </a:r>
            <a:r>
              <a:rPr lang="en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Workbench for working inside the DB</a:t>
            </a:r>
            <a:endParaRPr sz="18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-"/>
            </a:pPr>
            <a:r>
              <a:rPr lang="en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Sublime, </a:t>
            </a:r>
            <a:r>
              <a:rPr lang="en" sz="1800" dirty="0" err="1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Pycharm</a:t>
            </a:r>
            <a:r>
              <a:rPr lang="en" sz="18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for working with python and SQL code</a:t>
            </a:r>
            <a:endParaRPr sz="18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eac645505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eac645505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eac64550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eac64550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ac645505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eac645505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ac645505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eac645505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9ca50e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e9ca50e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e9ca50e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e9ca50ed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hyperlink" Target="https://github.com/DataMascara/api-cisc3140-su19/blob/master/database/dbmodule.py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github.com/DataMascara/api-cisc3140-su19/blob/master/database/CreateDBTables.sql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hyperlink" Target="https://github.com/DataMascara/api-cisc3140-su19/blob/master/database/db_modu_comments.py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7632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4294967295"/>
          </p:nvPr>
        </p:nvSpPr>
        <p:spPr>
          <a:xfrm>
            <a:off x="3131875" y="2535250"/>
            <a:ext cx="1508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Alina Kazanskaya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David Nakar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Michal Shaffer</a:t>
            </a:r>
            <a:endParaRPr sz="1400"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294967295"/>
          </p:nvPr>
        </p:nvSpPr>
        <p:spPr>
          <a:xfrm>
            <a:off x="4579675" y="2535250"/>
            <a:ext cx="150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Ayo Farinre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Ralph Betesh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Andreas Tyre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/>
          <p:nvPr/>
        </p:nvSpPr>
        <p:spPr>
          <a:xfrm>
            <a:off x="3203675" y="250450"/>
            <a:ext cx="5824496" cy="475078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3399825" y="555925"/>
            <a:ext cx="5422500" cy="3524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body" idx="4294967295"/>
          </p:nvPr>
        </p:nvSpPr>
        <p:spPr>
          <a:xfrm>
            <a:off x="196700" y="671150"/>
            <a:ext cx="23871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Views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users_vw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comments_vw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Votes_vw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subscriptions_vw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posts_vw</a:t>
            </a:r>
            <a:endParaRPr sz="1800"/>
          </a:p>
        </p:txBody>
      </p:sp>
      <p:pic>
        <p:nvPicPr>
          <p:cNvPr id="346" name="Google Shape;346;p22"/>
          <p:cNvPicPr preferRelativeResize="0"/>
          <p:nvPr/>
        </p:nvPicPr>
        <p:blipFill rotWithShape="1">
          <a:blip r:embed="rId3">
            <a:alphaModFix/>
          </a:blip>
          <a:srcRect r="82468"/>
          <a:stretch/>
        </p:blipFill>
        <p:spPr>
          <a:xfrm>
            <a:off x="5194650" y="2586326"/>
            <a:ext cx="1832838" cy="8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 rotWithShape="1">
          <a:blip r:embed="rId4">
            <a:alphaModFix/>
          </a:blip>
          <a:srcRect r="36704"/>
          <a:stretch/>
        </p:blipFill>
        <p:spPr>
          <a:xfrm>
            <a:off x="3404725" y="1860175"/>
            <a:ext cx="5422428" cy="7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 rotWithShape="1">
          <a:blip r:embed="rId5">
            <a:alphaModFix/>
          </a:blip>
          <a:srcRect r="28263"/>
          <a:stretch/>
        </p:blipFill>
        <p:spPr>
          <a:xfrm>
            <a:off x="3404725" y="3390525"/>
            <a:ext cx="5422425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 rotWithShape="1">
          <a:blip r:embed="rId6">
            <a:alphaModFix/>
          </a:blip>
          <a:srcRect r="57752"/>
          <a:stretch/>
        </p:blipFill>
        <p:spPr>
          <a:xfrm>
            <a:off x="4045886" y="1047075"/>
            <a:ext cx="4040490" cy="7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2"/>
          <p:cNvPicPr preferRelativeResize="0"/>
          <p:nvPr/>
        </p:nvPicPr>
        <p:blipFill rotWithShape="1">
          <a:blip r:embed="rId7">
            <a:alphaModFix/>
          </a:blip>
          <a:srcRect r="14602"/>
          <a:stretch/>
        </p:blipFill>
        <p:spPr>
          <a:xfrm>
            <a:off x="3404713" y="468650"/>
            <a:ext cx="5422425" cy="5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56" name="Google Shape;356;p23"/>
          <p:cNvSpPr txBox="1">
            <a:spLocks noGrp="1"/>
          </p:cNvSpPr>
          <p:nvPr>
            <p:ph type="ctrTitle" idx="4294967295"/>
          </p:nvPr>
        </p:nvSpPr>
        <p:spPr>
          <a:xfrm>
            <a:off x="241575" y="440350"/>
            <a:ext cx="8666400" cy="7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Python Functions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925" y="1168625"/>
            <a:ext cx="3811698" cy="344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3"/>
          <p:cNvSpPr txBox="1"/>
          <p:nvPr/>
        </p:nvSpPr>
        <p:spPr>
          <a:xfrm>
            <a:off x="6616950" y="4028275"/>
            <a:ext cx="24291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*a quick walk-through...</a:t>
            </a:r>
            <a:endParaRPr sz="24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4" name="Google Shape;364;p24"/>
          <p:cNvSpPr txBox="1">
            <a:spLocks noGrp="1"/>
          </p:cNvSpPr>
          <p:nvPr>
            <p:ph type="ctrTitle" idx="4294967295"/>
          </p:nvPr>
        </p:nvSpPr>
        <p:spPr>
          <a:xfrm>
            <a:off x="241575" y="440350"/>
            <a:ext cx="8666400" cy="7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Data Flow Diagram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365" name="Google Shape;365;p24"/>
          <p:cNvPicPr preferRelativeResize="0"/>
          <p:nvPr/>
        </p:nvPicPr>
        <p:blipFill rotWithShape="1">
          <a:blip r:embed="rId3">
            <a:alphaModFix/>
          </a:blip>
          <a:srcRect t="14259" r="9567" b="8953"/>
          <a:stretch/>
        </p:blipFill>
        <p:spPr>
          <a:xfrm>
            <a:off x="1387425" y="1145950"/>
            <a:ext cx="6369026" cy="33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>
            <a:spLocks noGrp="1"/>
          </p:cNvSpPr>
          <p:nvPr>
            <p:ph type="title"/>
          </p:nvPr>
        </p:nvSpPr>
        <p:spPr>
          <a:xfrm>
            <a:off x="76200" y="5107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Tasks</a:t>
            </a:r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body" idx="1"/>
          </p:nvPr>
        </p:nvSpPr>
        <p:spPr>
          <a:xfrm>
            <a:off x="76200" y="1428750"/>
            <a:ext cx="29280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Redundancy within code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Database connection &amp; password is accessible in the dbmodule file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73" name="Google Shape;373;p25"/>
          <p:cNvSpPr txBox="1">
            <a:spLocks noGrp="1"/>
          </p:cNvSpPr>
          <p:nvPr>
            <p:ph type="body" idx="1"/>
          </p:nvPr>
        </p:nvSpPr>
        <p:spPr>
          <a:xfrm>
            <a:off x="3048000" y="1428750"/>
            <a:ext cx="28884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Stored functions/and or procedures in mySql for each insert couldn’t be implemented.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9" name="Google Shape;379;p26"/>
          <p:cNvSpPr txBox="1"/>
          <p:nvPr/>
        </p:nvSpPr>
        <p:spPr>
          <a:xfrm>
            <a:off x="1091050" y="1584625"/>
            <a:ext cx="69618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75" y="936438"/>
            <a:ext cx="5322551" cy="37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6"/>
          <p:cNvSpPr txBox="1">
            <a:spLocks noGrp="1"/>
          </p:cNvSpPr>
          <p:nvPr>
            <p:ph type="ctrTitle" idx="4294967295"/>
          </p:nvPr>
        </p:nvSpPr>
        <p:spPr>
          <a:xfrm>
            <a:off x="241575" y="211750"/>
            <a:ext cx="8666400" cy="7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Initial Division of Labor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82" name="Google Shape;3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950" y="4335775"/>
            <a:ext cx="353225" cy="3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250" y="2249400"/>
            <a:ext cx="310425" cy="3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350" y="3324500"/>
            <a:ext cx="322700" cy="3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650" y="2249400"/>
            <a:ext cx="310425" cy="3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850" y="2249400"/>
            <a:ext cx="310425" cy="3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850" y="4335775"/>
            <a:ext cx="310425" cy="3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>
            <a:spLocks noGrp="1"/>
          </p:cNvSpPr>
          <p:nvPr>
            <p:ph type="ctrTitle" idx="4294967295"/>
          </p:nvPr>
        </p:nvSpPr>
        <p:spPr>
          <a:xfrm>
            <a:off x="454550" y="1991875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obstacles</a:t>
            </a:r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94" name="Google Shape;394;p27"/>
          <p:cNvGrpSpPr/>
          <p:nvPr/>
        </p:nvGrpSpPr>
        <p:grpSpPr>
          <a:xfrm rot="10800000" flipH="1">
            <a:off x="850959" y="339822"/>
            <a:ext cx="1436785" cy="1111812"/>
            <a:chOff x="9598025" y="882650"/>
            <a:chExt cx="2266938" cy="1754200"/>
          </a:xfrm>
        </p:grpSpPr>
        <p:sp>
          <p:nvSpPr>
            <p:cNvPr id="395" name="Google Shape;395;p27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7"/>
          <p:cNvGrpSpPr/>
          <p:nvPr/>
        </p:nvGrpSpPr>
        <p:grpSpPr>
          <a:xfrm>
            <a:off x="850929" y="3489082"/>
            <a:ext cx="1436856" cy="1142979"/>
            <a:chOff x="9925050" y="4203700"/>
            <a:chExt cx="2267050" cy="1803375"/>
          </a:xfrm>
        </p:grpSpPr>
        <p:sp>
          <p:nvSpPr>
            <p:cNvPr id="400" name="Google Shape;400;p27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B0FE"/>
                </a:solidFill>
                <a:highlight>
                  <a:srgbClr val="A5B0FE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7"/>
          <p:cNvSpPr txBox="1"/>
          <p:nvPr/>
        </p:nvSpPr>
        <p:spPr>
          <a:xfrm>
            <a:off x="3412225" y="286125"/>
            <a:ext cx="5395800" cy="44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Obstacles</a:t>
            </a:r>
            <a:endParaRPr sz="3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Finding a free host that made it easy for other teams to connect to</a:t>
            </a:r>
            <a:endParaRPr sz="18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Connecting with other teams after class</a:t>
            </a:r>
            <a:endParaRPr sz="18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Bugs or errors in our functions and tables</a:t>
            </a:r>
            <a:endParaRPr sz="18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Collaboration</a:t>
            </a:r>
            <a:endParaRPr sz="3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WhatsApp</a:t>
            </a:r>
            <a:endParaRPr sz="18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Github Issues</a:t>
            </a:r>
            <a:endParaRPr sz="18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Group Class time</a:t>
            </a:r>
            <a:endParaRPr sz="3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349" y="287100"/>
            <a:ext cx="1504575" cy="15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8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sqldbm.com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Docs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 Platform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Workbench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Sublime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PyCharm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lucidchart</a:t>
            </a: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title" idx="4294967295"/>
          </p:nvPr>
        </p:nvSpPr>
        <p:spPr>
          <a:xfrm>
            <a:off x="304800" y="133050"/>
            <a:ext cx="5138700" cy="5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Tools</a:t>
            </a:r>
            <a:endParaRPr/>
          </a:p>
        </p:txBody>
      </p:sp>
      <p:pic>
        <p:nvPicPr>
          <p:cNvPr id="421" name="Google Shape;421;p28"/>
          <p:cNvPicPr preferRelativeResize="0"/>
          <p:nvPr/>
        </p:nvPicPr>
        <p:blipFill rotWithShape="1">
          <a:blip r:embed="rId4">
            <a:alphaModFix/>
          </a:blip>
          <a:srcRect l="4567" t="2299" r="6401" b="5347"/>
          <a:stretch/>
        </p:blipFill>
        <p:spPr>
          <a:xfrm rot="-6">
            <a:off x="304788" y="760664"/>
            <a:ext cx="2193539" cy="1639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">
            <a:off x="3274153" y="3101462"/>
            <a:ext cx="2656074" cy="137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40" y="2682405"/>
            <a:ext cx="3207978" cy="8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">
            <a:off x="242136" y="3980764"/>
            <a:ext cx="2801601" cy="83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40288" y="823288"/>
            <a:ext cx="1504575" cy="1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68612" y="2516294"/>
            <a:ext cx="1124349" cy="11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>
            <a:spLocks noGrp="1"/>
          </p:cNvSpPr>
          <p:nvPr>
            <p:ph type="title"/>
          </p:nvPr>
        </p:nvSpPr>
        <p:spPr>
          <a:xfrm>
            <a:off x="671125" y="81500"/>
            <a:ext cx="51387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 #4</a:t>
            </a:r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1"/>
          </p:nvPr>
        </p:nvSpPr>
        <p:spPr>
          <a:xfrm>
            <a:off x="76200" y="636850"/>
            <a:ext cx="31263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Completed:</a:t>
            </a:r>
            <a:endParaRPr sz="1800"/>
          </a:p>
          <a:p>
            <a:pPr marL="2286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Added new columns to the users table at front-end request</a:t>
            </a:r>
            <a:endParaRPr sz="1800"/>
          </a:p>
          <a:p>
            <a:pPr marL="228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Updated views at back-end request</a:t>
            </a:r>
            <a:endParaRPr sz="1800"/>
          </a:p>
          <a:p>
            <a:pPr marL="228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Worked with back-end to fix issues </a:t>
            </a:r>
            <a:endParaRPr sz="1800"/>
          </a:p>
          <a:p>
            <a:pPr marL="228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Updated the database time-zone to reflect EST</a:t>
            </a:r>
            <a:endParaRPr sz="1800"/>
          </a:p>
          <a:p>
            <a:pPr marL="228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Added more comments and documentation</a:t>
            </a:r>
            <a:endParaRPr sz="1800"/>
          </a:p>
          <a:p>
            <a:pPr marL="228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Created a data-flow diagram with www.lucidchart.com</a:t>
            </a:r>
            <a:endParaRPr sz="1800"/>
          </a:p>
        </p:txBody>
      </p:sp>
      <p:sp>
        <p:nvSpPr>
          <p:cNvPr id="433" name="Google Shape;433;p29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3202500" y="636850"/>
            <a:ext cx="2888400" cy="4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Looking Forward: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Moving over to deployment database from testing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Cleaning up functions to remove redundancy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Add db functions to replace insert statements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 Moving database to a host that won't expire after the trial period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40" name="Google Shape;440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41" name="Google Shape;441;p30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Alina Kazanskaya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David Nakar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Ayo Farinre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Ralph Betesh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Andreas Tyre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Michal Shaffer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42" name="Google Shape;442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>
            <a:spLocks noGrp="1"/>
          </p:cNvSpPr>
          <p:nvPr>
            <p:ph type="ctrTitle" idx="4294967295"/>
          </p:nvPr>
        </p:nvSpPr>
        <p:spPr>
          <a:xfrm>
            <a:off x="3552600" y="648000"/>
            <a:ext cx="204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1500+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4294967295"/>
          </p:nvPr>
        </p:nvSpPr>
        <p:spPr>
          <a:xfrm>
            <a:off x="3552600" y="1182708"/>
            <a:ext cx="204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Lines of code</a:t>
            </a:r>
            <a:endParaRPr sz="2400"/>
          </a:p>
        </p:txBody>
      </p:sp>
      <p:sp>
        <p:nvSpPr>
          <p:cNvPr id="249" name="Google Shape;249;p14"/>
          <p:cNvSpPr txBox="1">
            <a:spLocks noGrp="1"/>
          </p:cNvSpPr>
          <p:nvPr>
            <p:ph type="ctrTitle" idx="4294967295"/>
          </p:nvPr>
        </p:nvSpPr>
        <p:spPr>
          <a:xfrm>
            <a:off x="3552600" y="3276892"/>
            <a:ext cx="204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15+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4294967295"/>
          </p:nvPr>
        </p:nvSpPr>
        <p:spPr>
          <a:xfrm>
            <a:off x="3552600" y="3811600"/>
            <a:ext cx="204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Sql Objects</a:t>
            </a:r>
            <a:endParaRPr sz="2400"/>
          </a:p>
        </p:txBody>
      </p:sp>
      <p:sp>
        <p:nvSpPr>
          <p:cNvPr id="251" name="Google Shape;251;p14"/>
          <p:cNvSpPr txBox="1">
            <a:spLocks noGrp="1"/>
          </p:cNvSpPr>
          <p:nvPr>
            <p:ph type="ctrTitle" idx="4294967295"/>
          </p:nvPr>
        </p:nvSpPr>
        <p:spPr>
          <a:xfrm>
            <a:off x="3552600" y="1962446"/>
            <a:ext cx="204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21+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4"/>
            <a:ext cx="204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 sz="2400"/>
          </a:p>
        </p:txBody>
      </p:sp>
      <p:sp>
        <p:nvSpPr>
          <p:cNvPr id="253" name="Google Shape;253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54" name="Google Shape;254;p14"/>
          <p:cNvGrpSpPr/>
          <p:nvPr/>
        </p:nvGrpSpPr>
        <p:grpSpPr>
          <a:xfrm rot="10800000">
            <a:off x="88064" y="1046061"/>
            <a:ext cx="2734846" cy="3051443"/>
            <a:chOff x="0" y="855663"/>
            <a:chExt cx="1652475" cy="2270250"/>
          </a:xfrm>
        </p:grpSpPr>
        <p:sp>
          <p:nvSpPr>
            <p:cNvPr id="255" name="Google Shape;255;p14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A5B0F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4"/>
          <p:cNvGrpSpPr/>
          <p:nvPr/>
        </p:nvGrpSpPr>
        <p:grpSpPr>
          <a:xfrm rot="-2189508">
            <a:off x="8361465" y="4394508"/>
            <a:ext cx="613993" cy="563404"/>
            <a:chOff x="1247825" y="5001950"/>
            <a:chExt cx="443300" cy="428675"/>
          </a:xfrm>
        </p:grpSpPr>
        <p:sp>
          <p:nvSpPr>
            <p:cNvPr id="265" name="Google Shape;265;p1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6143400" y="648000"/>
            <a:ext cx="204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Tons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4294967295"/>
          </p:nvPr>
        </p:nvSpPr>
        <p:spPr>
          <a:xfrm>
            <a:off x="6143400" y="1182708"/>
            <a:ext cx="204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 comments</a:t>
            </a:r>
            <a:endParaRPr sz="2400"/>
          </a:p>
        </p:txBody>
      </p:sp>
      <p:sp>
        <p:nvSpPr>
          <p:cNvPr id="273" name="Google Shape;273;p14"/>
          <p:cNvSpPr txBox="1">
            <a:spLocks noGrp="1"/>
          </p:cNvSpPr>
          <p:nvPr>
            <p:ph type="ctrTitle" idx="4294967295"/>
          </p:nvPr>
        </p:nvSpPr>
        <p:spPr>
          <a:xfrm>
            <a:off x="6143400" y="3276892"/>
            <a:ext cx="204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Too much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4294967295"/>
          </p:nvPr>
        </p:nvSpPr>
        <p:spPr>
          <a:xfrm>
            <a:off x="6143400" y="3811600"/>
            <a:ext cx="2154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Coffee</a:t>
            </a:r>
            <a:endParaRPr sz="2400"/>
          </a:p>
        </p:txBody>
      </p:sp>
      <p:sp>
        <p:nvSpPr>
          <p:cNvPr id="275" name="Google Shape;275;p14"/>
          <p:cNvSpPr txBox="1">
            <a:spLocks noGrp="1"/>
          </p:cNvSpPr>
          <p:nvPr>
            <p:ph type="ctrTitle" idx="4294967295"/>
          </p:nvPr>
        </p:nvSpPr>
        <p:spPr>
          <a:xfrm>
            <a:off x="6143400" y="1962446"/>
            <a:ext cx="204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</a:rPr>
              <a:t>A lot of 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76" name="Google Shape;276;p14"/>
          <p:cNvSpPr txBox="1">
            <a:spLocks noGrp="1"/>
          </p:cNvSpPr>
          <p:nvPr>
            <p:ph type="subTitle" idx="4294967295"/>
          </p:nvPr>
        </p:nvSpPr>
        <p:spPr>
          <a:xfrm>
            <a:off x="6143400" y="2497154"/>
            <a:ext cx="204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WhatsApp Messages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76200" y="5107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Tasks</a:t>
            </a:r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body" idx="1"/>
          </p:nvPr>
        </p:nvSpPr>
        <p:spPr>
          <a:xfrm>
            <a:off x="76200" y="1428750"/>
            <a:ext cx="29280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Create a database design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Find a host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Create tables, views, etc…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Create sql queries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body" idx="1"/>
          </p:nvPr>
        </p:nvSpPr>
        <p:spPr>
          <a:xfrm>
            <a:off x="3048000" y="1428750"/>
            <a:ext cx="28884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Create Python module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Create Python routes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Import sample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/>
          <p:nvPr/>
        </p:nvSpPr>
        <p:spPr>
          <a:xfrm>
            <a:off x="3233200" y="127850"/>
            <a:ext cx="5426467" cy="493698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3460106" y="633746"/>
            <a:ext cx="4972500" cy="3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</a:endParaRPr>
          </a:p>
        </p:txBody>
      </p:sp>
      <p:sp>
        <p:nvSpPr>
          <p:cNvPr id="291" name="Google Shape;291;p1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 Design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Ads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Users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Comments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Subscriptions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Posts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Ports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Votes</a:t>
            </a:r>
            <a:endParaRPr sz="1800"/>
          </a:p>
        </p:txBody>
      </p:sp>
      <p:pic>
        <p:nvPicPr>
          <p:cNvPr id="293" name="Google Shape;293;p16"/>
          <p:cNvPicPr preferRelativeResize="0"/>
          <p:nvPr/>
        </p:nvPicPr>
        <p:blipFill rotWithShape="1">
          <a:blip r:embed="rId3">
            <a:alphaModFix/>
          </a:blip>
          <a:srcRect l="4567" t="2299" r="6401" b="5347"/>
          <a:stretch/>
        </p:blipFill>
        <p:spPr>
          <a:xfrm>
            <a:off x="3402775" y="334375"/>
            <a:ext cx="5074651" cy="379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775" y="334375"/>
            <a:ext cx="5074649" cy="379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998" y="1307089"/>
            <a:ext cx="6140000" cy="32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>
            <a:spLocks noGrp="1"/>
          </p:cNvSpPr>
          <p:nvPr>
            <p:ph type="ctrTitle" idx="4294967295"/>
          </p:nvPr>
        </p:nvSpPr>
        <p:spPr>
          <a:xfrm>
            <a:off x="241575" y="440350"/>
            <a:ext cx="8666400" cy="7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Creating the </a:t>
            </a:r>
            <a:r>
              <a:rPr lang="en" sz="4800" u="sng">
                <a:solidFill>
                  <a:schemeClr val="hlink"/>
                </a:solidFill>
                <a:hlinkClick r:id="rId4"/>
              </a:rPr>
              <a:t>Tables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/>
          <p:nvPr/>
        </p:nvSpPr>
        <p:spPr>
          <a:xfrm>
            <a:off x="514725" y="8663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title" idx="4294967295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Host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038" y="2789050"/>
            <a:ext cx="6501650" cy="19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/>
          <p:nvPr/>
        </p:nvSpPr>
        <p:spPr>
          <a:xfrm>
            <a:off x="2046600" y="1751400"/>
            <a:ext cx="2158200" cy="649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Moncks Corner, South Carolina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1921950" y="1931850"/>
            <a:ext cx="282000" cy="28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 idx="4294967295"/>
          </p:nvPr>
        </p:nvSpPr>
        <p:spPr>
          <a:xfrm>
            <a:off x="457200" y="7393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Code Documentation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4294967295"/>
          </p:nvPr>
        </p:nvSpPr>
        <p:spPr>
          <a:xfrm>
            <a:off x="457200" y="3431025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All code was documented and explained so that other teams were able to understand it with ease.</a:t>
            </a:r>
            <a:endParaRPr sz="1800"/>
          </a:p>
        </p:txBody>
      </p:sp>
      <p:sp>
        <p:nvSpPr>
          <p:cNvPr id="318" name="Google Shape;318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836950"/>
            <a:ext cx="4564649" cy="14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/>
          <p:nvPr/>
        </p:nvSpPr>
        <p:spPr>
          <a:xfrm>
            <a:off x="3233200" y="392650"/>
            <a:ext cx="5426467" cy="453974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3460100" y="633750"/>
            <a:ext cx="4972500" cy="339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body" idx="4294967295"/>
          </p:nvPr>
        </p:nvSpPr>
        <p:spPr>
          <a:xfrm>
            <a:off x="0" y="700375"/>
            <a:ext cx="32160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Triggers</a:t>
            </a:r>
            <a:r>
              <a:rPr lang="en" sz="1800"/>
              <a:t/>
            </a:r>
            <a:br>
              <a:rPr lang="en" sz="1800"/>
            </a:br>
            <a:endParaRPr sz="180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subscriptionOnUserInsert</a:t>
            </a:r>
            <a:endParaRPr sz="18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upvoteOnPostInsert</a:t>
            </a:r>
            <a:endParaRPr sz="18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upvoteOnCommentInsert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850" y="594375"/>
            <a:ext cx="5045477" cy="34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/>
          <p:nvPr/>
        </p:nvSpPr>
        <p:spPr>
          <a:xfrm>
            <a:off x="3233200" y="392650"/>
            <a:ext cx="5426467" cy="453974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3427300" y="624925"/>
            <a:ext cx="5060700" cy="34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</a:endParaRPr>
          </a:p>
        </p:txBody>
      </p:sp>
      <p:sp>
        <p:nvSpPr>
          <p:cNvPr id="335" name="Google Shape;335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36" name="Google Shape;336;p21"/>
          <p:cNvSpPr txBox="1">
            <a:spLocks noGrp="1"/>
          </p:cNvSpPr>
          <p:nvPr>
            <p:ph type="body" idx="4294967295"/>
          </p:nvPr>
        </p:nvSpPr>
        <p:spPr>
          <a:xfrm>
            <a:off x="59000" y="700350"/>
            <a:ext cx="32160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Stored Functions</a:t>
            </a:r>
            <a:endParaRPr sz="1800"/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add_post()</a:t>
            </a:r>
            <a:endParaRPr sz="1800"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100" y="1258350"/>
            <a:ext cx="4972498" cy="21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Macintosh PowerPoint</Application>
  <PresentationFormat>On-screen Show (16:9)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Work Sans</vt:lpstr>
      <vt:lpstr>Barlow</vt:lpstr>
      <vt:lpstr>Miriam Libre</vt:lpstr>
      <vt:lpstr>Barlow Light</vt:lpstr>
      <vt:lpstr>Arial</vt:lpstr>
      <vt:lpstr>Roderigo template</vt:lpstr>
      <vt:lpstr>Database</vt:lpstr>
      <vt:lpstr>1500+</vt:lpstr>
      <vt:lpstr>Initial Tasks</vt:lpstr>
      <vt:lpstr>PowerPoint Presentation</vt:lpstr>
      <vt:lpstr>Creating the Tables</vt:lpstr>
      <vt:lpstr>Host</vt:lpstr>
      <vt:lpstr>Code Documentation</vt:lpstr>
      <vt:lpstr>PowerPoint Presentation</vt:lpstr>
      <vt:lpstr>PowerPoint Presentation</vt:lpstr>
      <vt:lpstr>PowerPoint Presentation</vt:lpstr>
      <vt:lpstr>Python Functions</vt:lpstr>
      <vt:lpstr>Data Flow Diagram</vt:lpstr>
      <vt:lpstr>Further Tasks</vt:lpstr>
      <vt:lpstr>Initial Division of Labor</vt:lpstr>
      <vt:lpstr>Challenges &amp; obstacles</vt:lpstr>
      <vt:lpstr>Useful Tools</vt:lpstr>
      <vt:lpstr>Weekly Report #4</vt:lpstr>
      <vt:lpstr>THANKS!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cp:lastModifiedBy>Michal Shaffer</cp:lastModifiedBy>
  <cp:revision>2</cp:revision>
  <dcterms:modified xsi:type="dcterms:W3CDTF">2019-08-16T01:08:20Z</dcterms:modified>
</cp:coreProperties>
</file>