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 snapToObjects="1">
      <p:cViewPr varScale="1">
        <p:scale>
          <a:sx n="118" d="100"/>
          <a:sy n="11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Storingsanalyse en Voorspelling voor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BI-rapport voor voetbalstadions in Nederland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Overzicht van Storingen per Jaar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Deze grafiek geeft de verdeling van storingen per jaar weer, gebaseerd op de afgelopen vier jaar.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Kolomgrafiek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X-as: Jaar (afgeleid uit de datum van de storingen)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Y-as: Aantal storingen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Storingen per Type en Klant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Deze grafiek toont storingen per type en klant, zodat inzicht ontstaat in welke klanten meer of minder last hebben gehad van specifieke storingen.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Gestapelde staafdiagram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X-as: Storingstype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Kleurcodering: Per klant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Y-as: Aantal storingen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Kansberekening en Verwachte Incidenten in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Op basis van de storingen in de afgelopen jaren, is de kans berekend dat elk type storing zich voordoet in 2025.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Donut- of balkgrafiek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Toont de voorspelde aantallen storingen per type voor 2025, met de verwachte incidentie per storingstype.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Trendanalyse voor Storingen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Vergelijk de trends van storingen in het verleden met de voorspelling voor 2025.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Lijn- of kolomgrafiek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X-as: Datum of Jaar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Y-as: Aantal storingen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Hiermee worden toenames of afnames in storingen over de tijd inzichtelijk.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Aanbevelingen voor Verdere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Op basis van de gegevens en analyse, kunnen verdere aanbevelingen worden gemaakt: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Implementeer proactieve monitoring voor storingen met hogere incidentie (bijv. User error).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Bekijk correlaties tussen storingstypen en specifieke klanten om serviceaanpak te verbeteren.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Analyseer trends binnen specifieke apparatuurtypen om storingsgevoeligheid te verminderen.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Aantal Storingen per Jaar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Storingen per Type en Klant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Storingsanalyse en Voorspelling voor 2025</vt:lpstr>
      <vt:lpstr>Overzicht van Storingen per Jaar</vt:lpstr>
      <vt:lpstr>Storingen per Type en Klant</vt:lpstr>
      <vt:lpstr>Kansberekening en Verwachte Incidenten in 2025</vt:lpstr>
      <vt:lpstr>Trendanalyse voor Storingen</vt:lpstr>
      <vt:lpstr>Aanbevelingen voor Verdere Analyse</vt:lpstr>
      <vt:lpstr>Aantal Storingen per Jaar</vt:lpstr>
      <vt:lpstr>Storingen per Type en Klant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Piet van Beers | DataMobility</cp:lastModifiedBy>
  <cp:revision>2</cp:revision>
  <dcterms:created xsi:type="dcterms:W3CDTF">2013-01-27T09:14:16Z</dcterms:created>
  <dcterms:modified xsi:type="dcterms:W3CDTF">2024-11-01T17:53:47Z</dcterms:modified>
  <cp:category/>
</cp:coreProperties>
</file>