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 snapToObjects="1">
      <p:cViewPr varScale="1">
        <p:scale>
          <a:sx n="118" d="100"/>
          <a:sy n="11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Incident Analysis and Prediction for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 Report for Football Stadiums by The AI IT Company</a:t>
            </a:r>
          </a:p>
        </p:txBody>
      </p:sp>
      <p:pic>
        <p:nvPicPr>
          <p:cNvPr id="4" name="Picture 3" descr="AI_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359229"/>
            <a:ext cx="1371600" cy="652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Ajax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Ajax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Ajax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Ajax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Groningen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Groningen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Groningen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Groningen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Groningen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Utrecht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Overview of Incidents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Utrecht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Utrecht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Utrecht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FC Utrecht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Feyenoord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Feyenoord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Feyenoord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Feyenoord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Feyenoord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Heerenveen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 Types per Client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Heerenveen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Heerenveen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Heerenveen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Heerenveen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PSV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PSV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PSV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PSV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PSV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Twente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AZ Alkmaar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Twente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Twente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Twente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Twente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Vitesse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Vitesse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Vitesse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Vitesse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Vitesse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AZ Alkmaar in 2023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AZ Alkmaar in 2022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AZ Alkmaar in 2021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AZ Alkmaar in 2020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Incidents for Ajax in 2024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264</Words>
  <Application>Microsoft Macintosh PowerPoint</Application>
  <PresentationFormat>On-screen Show (4:3)</PresentationFormat>
  <Paragraphs>49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Incident Analysis and Prediction for 2025</vt:lpstr>
      <vt:lpstr>Historical Overview of Incidents</vt:lpstr>
      <vt:lpstr>Incident Types per Client</vt:lpstr>
      <vt:lpstr>Incidents for AZ Alkmaar in 2024</vt:lpstr>
      <vt:lpstr>Incidents for AZ Alkmaar in 2023</vt:lpstr>
      <vt:lpstr>Incidents for AZ Alkmaar in 2022</vt:lpstr>
      <vt:lpstr>Incidents for AZ Alkmaar in 2021</vt:lpstr>
      <vt:lpstr>Incidents for AZ Alkmaar in 2020</vt:lpstr>
      <vt:lpstr>Incidents for Ajax in 2024</vt:lpstr>
      <vt:lpstr>Incidents for Ajax in 2023</vt:lpstr>
      <vt:lpstr>Incidents for Ajax in 2022</vt:lpstr>
      <vt:lpstr>Incidents for Ajax in 2021</vt:lpstr>
      <vt:lpstr>Incidents for Ajax in 2020</vt:lpstr>
      <vt:lpstr>Incidents for FC Groningen in 2024</vt:lpstr>
      <vt:lpstr>Incidents for FC Groningen in 2023</vt:lpstr>
      <vt:lpstr>Incidents for FC Groningen in 2022</vt:lpstr>
      <vt:lpstr>Incidents for FC Groningen in 2021</vt:lpstr>
      <vt:lpstr>Incidents for FC Groningen in 2020</vt:lpstr>
      <vt:lpstr>Incidents for FC Utrecht in 2024</vt:lpstr>
      <vt:lpstr>Incidents for FC Utrecht in 2023</vt:lpstr>
      <vt:lpstr>Incidents for FC Utrecht in 2022</vt:lpstr>
      <vt:lpstr>Incidents for FC Utrecht in 2021</vt:lpstr>
      <vt:lpstr>Incidents for FC Utrecht in 2020</vt:lpstr>
      <vt:lpstr>Incidents for Feyenoord in 2024</vt:lpstr>
      <vt:lpstr>Incidents for Feyenoord in 2023</vt:lpstr>
      <vt:lpstr>Incidents for Feyenoord in 2022</vt:lpstr>
      <vt:lpstr>Incidents for Feyenoord in 2021</vt:lpstr>
      <vt:lpstr>Incidents for Feyenoord in 2020</vt:lpstr>
      <vt:lpstr>Incidents for Heerenveen in 2024</vt:lpstr>
      <vt:lpstr>Incidents for Heerenveen in 2023</vt:lpstr>
      <vt:lpstr>Incidents for Heerenveen in 2022</vt:lpstr>
      <vt:lpstr>Incidents for Heerenveen in 2021</vt:lpstr>
      <vt:lpstr>Incidents for Heerenveen in 2020</vt:lpstr>
      <vt:lpstr>Incidents for PSV in 2024</vt:lpstr>
      <vt:lpstr>Incidents for PSV in 2023</vt:lpstr>
      <vt:lpstr>Incidents for PSV in 2022</vt:lpstr>
      <vt:lpstr>Incidents for PSV in 2021</vt:lpstr>
      <vt:lpstr>Incidents for PSV in 2020</vt:lpstr>
      <vt:lpstr>Incidents for Twente in 2024</vt:lpstr>
      <vt:lpstr>Incidents for Twente in 2023</vt:lpstr>
      <vt:lpstr>Incidents for Twente in 2022</vt:lpstr>
      <vt:lpstr>Incidents for Twente in 2021</vt:lpstr>
      <vt:lpstr>Incidents for Twente in 2020</vt:lpstr>
      <vt:lpstr>Incidents for Vitesse in 2024</vt:lpstr>
      <vt:lpstr>Incidents for Vitesse in 2023</vt:lpstr>
      <vt:lpstr>Incidents for Vitesse in 2022</vt:lpstr>
      <vt:lpstr>Incidents for Vitesse in 2021</vt:lpstr>
      <vt:lpstr>Incidents for Vitesse in 2020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Piet van Beers | DataMobility</cp:lastModifiedBy>
  <cp:revision>2</cp:revision>
  <dcterms:created xsi:type="dcterms:W3CDTF">2013-01-27T09:14:16Z</dcterms:created>
  <dcterms:modified xsi:type="dcterms:W3CDTF">2024-11-01T18:16:10Z</dcterms:modified>
  <cp:category/>
</cp:coreProperties>
</file>