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8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257" r:id="rId11"/>
    <p:sldId id="308" r:id="rId12"/>
    <p:sldId id="331" r:id="rId13"/>
  </p:sldIdLst>
  <p:sldSz cx="18288000" cy="10287000"/>
  <p:notesSz cx="6858000" cy="9144000"/>
  <p:embeddedFontLst>
    <p:embeddedFont>
      <p:font typeface="Arial Unicode MS" panose="020B0604020202020204" pitchFamily="34" charset="-128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Kanit" pitchFamily="2" charset="-34"/>
      <p:regular r:id="rId20"/>
      <p:bold r:id="rId21"/>
      <p:italic r:id="rId22"/>
      <p:boldItalic r:id="rId23"/>
    </p:embeddedFont>
    <p:embeddedFont>
      <p:font typeface="League Spartan Bold" pitchFamily="2" charset="0"/>
      <p:bold r:id="rId24"/>
    </p:embeddedFont>
    <p:embeddedFont>
      <p:font typeface="League Spartan SemiBold" pitchFamily="2" charset="0"/>
      <p:bold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uce SemiBold" panose="020B0604020202020204" charset="0"/>
      <p:regular r:id="rId30"/>
    </p:embeddedFont>
    <p:embeddedFont>
      <p:font typeface="Open Sauce SemiBold Bold" panose="020B0604020202020204" charset="0"/>
      <p:regular r:id="rId31"/>
    </p:embeddedFont>
    <p:embeddedFont>
      <p:font typeface="Poppins Medium" panose="00000600000000000000" pitchFamily="2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0E8F5"/>
    <a:srgbClr val="8EB4E3"/>
    <a:srgbClr val="C0504D"/>
    <a:srgbClr val="FFBDBD"/>
    <a:srgbClr val="E20000"/>
    <a:srgbClr val="C00000"/>
    <a:srgbClr val="FF3737"/>
    <a:srgbClr val="9D0000"/>
    <a:srgbClr val="DFA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5126" autoAdjust="0"/>
  </p:normalViewPr>
  <p:slideViewPr>
    <p:cSldViewPr>
      <p:cViewPr varScale="1">
        <p:scale>
          <a:sx n="58" d="100"/>
          <a:sy n="58" d="100"/>
        </p:scale>
        <p:origin x="24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customXml" Target="../customXml/item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CAA30-72DD-4F3B-A886-322B94F6C0E8}" type="datetimeFigureOut">
              <a:rPr lang="en-US" smtClean="0"/>
              <a:t>2022-12-17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BAF19-7585-41B8-A1A3-DFBA289D6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sv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3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sv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jpe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jpe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svg"/><Relationship Id="rId7" Type="http://schemas.openxmlformats.org/officeDocument/2006/relationships/image" Target="../media/image1.png"/><Relationship Id="rId12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3.jpe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2.sv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svg"/><Relationship Id="rId7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svg"/><Relationship Id="rId7" Type="http://schemas.openxmlformats.org/officeDocument/2006/relationships/image" Target="../media/image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svg"/><Relationship Id="rId7" Type="http://schemas.openxmlformats.org/officeDocument/2006/relationships/image" Target="../media/image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492C0B91-CC01-A24C-19D1-B0FE7999BC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212" b="39070"/>
          <a:stretch/>
        </p:blipFill>
        <p:spPr>
          <a:xfrm rot="-10800000">
            <a:off x="16846298" y="-19052"/>
            <a:ext cx="1441702" cy="1574591"/>
          </a:xfrm>
          <a:prstGeom prst="rect">
            <a:avLst/>
          </a:prstGeom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8363AE10-72A7-5D8C-6593-4DADFD37D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384" b="39070"/>
          <a:stretch/>
        </p:blipFill>
        <p:spPr>
          <a:xfrm rot="-10800000" flipH="1">
            <a:off x="0" y="-1"/>
            <a:ext cx="1669841" cy="1574589"/>
          </a:xfrm>
          <a:prstGeom prst="rect">
            <a:avLst/>
          </a:prstGeom>
        </p:spPr>
      </p:pic>
      <p:pic>
        <p:nvPicPr>
          <p:cNvPr id="31" name="Picture 9">
            <a:extLst>
              <a:ext uri="{FF2B5EF4-FFF2-40B4-BE49-F238E27FC236}">
                <a16:creationId xmlns:a16="http://schemas.microsoft.com/office/drawing/2014/main" id="{FDDEBCF8-EB88-E501-A4E2-FC5E8C63B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5003"/>
          <a:stretch/>
        </p:blipFill>
        <p:spPr>
          <a:xfrm>
            <a:off x="0" y="4407207"/>
            <a:ext cx="1340548" cy="2322253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89BC4E62-153B-7CB0-C8D0-8EDAFEEEA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874"/>
          <a:stretch/>
        </p:blipFill>
        <p:spPr>
          <a:xfrm>
            <a:off x="16993061" y="4407207"/>
            <a:ext cx="1294939" cy="2322253"/>
          </a:xfrm>
          <a:prstGeom prst="rect">
            <a:avLst/>
          </a:prstGeom>
        </p:spPr>
      </p:pic>
      <p:sp>
        <p:nvSpPr>
          <p:cNvPr id="2" name="Title 1" descr="&#10;">
            <a:extLst>
              <a:ext uri="{FF2B5EF4-FFF2-40B4-BE49-F238E27FC236}">
                <a16:creationId xmlns:a16="http://schemas.microsoft.com/office/drawing/2014/main" id="{86114DF5-322E-7A4E-FBBD-2D4EB24F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142999"/>
            <a:ext cx="13487400" cy="1143000"/>
          </a:xfrm>
        </p:spPr>
        <p:txBody>
          <a:bodyPr>
            <a:noAutofit/>
          </a:bodyPr>
          <a:lstStyle>
            <a:lvl1pPr>
              <a:defRPr sz="5000">
                <a:latin typeface="League Spartan 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0CF03EE-8580-DAB0-9DA2-73C04D6B4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06169" y="97292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League Spartan Bold" pitchFamily="2" charset="0"/>
              </a:defRPr>
            </a:lvl1pPr>
          </a:lstStyle>
          <a:p>
            <a:fld id="{D3AA439E-FF78-47F5-A0B9-15ADE5C62C2A}" type="datetime1">
              <a:rPr lang="en-US" smtClean="0"/>
              <a:pPr/>
              <a:t>2022-12-17</a:t>
            </a:fld>
            <a:endParaRPr lang="en-US"/>
          </a:p>
        </p:txBody>
      </p:sp>
      <p:grpSp>
        <p:nvGrpSpPr>
          <p:cNvPr id="23" name="Group 6">
            <a:extLst>
              <a:ext uri="{FF2B5EF4-FFF2-40B4-BE49-F238E27FC236}">
                <a16:creationId xmlns:a16="http://schemas.microsoft.com/office/drawing/2014/main" id="{F7E0FEEB-9126-E33A-AF42-F56DEAE0B06F}"/>
              </a:ext>
            </a:extLst>
          </p:cNvPr>
          <p:cNvGrpSpPr/>
          <p:nvPr userDrawn="1"/>
        </p:nvGrpSpPr>
        <p:grpSpPr>
          <a:xfrm>
            <a:off x="14249400" y="130175"/>
            <a:ext cx="2306082" cy="650525"/>
            <a:chOff x="0" y="0"/>
            <a:chExt cx="3074776" cy="867366"/>
          </a:xfrm>
        </p:grpSpPr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49189CCA-D5C0-4CD5-B79E-4EC8E7F7999B}"/>
                </a:ext>
              </a:extLst>
            </p:cNvPr>
            <p:cNvGrpSpPr/>
            <p:nvPr/>
          </p:nvGrpSpPr>
          <p:grpSpPr>
            <a:xfrm>
              <a:off x="0" y="38318"/>
              <a:ext cx="829048" cy="829048"/>
              <a:chOff x="0" y="0"/>
              <a:chExt cx="812800" cy="812800"/>
            </a:xfrm>
          </p:grpSpPr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A36EB08-325A-3A03-7BFB-25BFF3D96C62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6" name="TextBox 9">
                <a:extLst>
                  <a:ext uri="{FF2B5EF4-FFF2-40B4-BE49-F238E27FC236}">
                    <a16:creationId xmlns:a16="http://schemas.microsoft.com/office/drawing/2014/main" id="{7B940B6F-BEB4-E6E5-79EA-33DC1CF07873}"/>
                  </a:ext>
                </a:extLst>
              </p:cNvPr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991"/>
                  </a:lnSpc>
                </a:pPr>
                <a:endParaRPr/>
              </a:p>
            </p:txBody>
          </p:sp>
        </p:grpSp>
        <p:pic>
          <p:nvPicPr>
            <p:cNvPr id="42" name="Picture 10">
              <a:extLst>
                <a:ext uri="{FF2B5EF4-FFF2-40B4-BE49-F238E27FC236}">
                  <a16:creationId xmlns:a16="http://schemas.microsoft.com/office/drawing/2014/main" id="{035D37F4-9947-8E1C-1098-E84D058E4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966" y="0"/>
              <a:ext cx="665970" cy="745348"/>
            </a:xfrm>
            <a:prstGeom prst="rect">
              <a:avLst/>
            </a:prstGeom>
          </p:spPr>
        </p:pic>
        <p:pic>
          <p:nvPicPr>
            <p:cNvPr id="43" name="Picture 11">
              <a:extLst>
                <a:ext uri="{FF2B5EF4-FFF2-40B4-BE49-F238E27FC236}">
                  <a16:creationId xmlns:a16="http://schemas.microsoft.com/office/drawing/2014/main" id="{312DA83D-0FF5-8563-E913-578017D59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10851" y="159221"/>
              <a:ext cx="459689" cy="218687"/>
            </a:xfrm>
            <a:prstGeom prst="rect">
              <a:avLst/>
            </a:prstGeom>
          </p:spPr>
        </p:pic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FD1656EB-AC1F-0015-AE3D-A7D2C5B4E8D3}"/>
                </a:ext>
              </a:extLst>
            </p:cNvPr>
            <p:cNvSpPr txBox="1"/>
            <p:nvPr/>
          </p:nvSpPr>
          <p:spPr>
            <a:xfrm>
              <a:off x="910851" y="454760"/>
              <a:ext cx="2163925" cy="27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02"/>
                </a:lnSpc>
              </a:pPr>
              <a:r>
                <a:rPr lang="en-US" sz="1430" dirty="0">
                  <a:solidFill>
                    <a:srgbClr val="FDFDFD"/>
                  </a:solidFill>
                  <a:latin typeface="League Spartan SemiBold" pitchFamily="2" charset="0"/>
                  <a:cs typeface="Cascadia Mono SemiBold" panose="020B0609020000020004" pitchFamily="49" charset="0"/>
                </a:rPr>
                <a:t>DATA BUTTER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2C509A-8A83-45D3-88A9-6C4AE76D72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000" b="50000"/>
          <a:stretch/>
        </p:blipFill>
        <p:spPr>
          <a:xfrm>
            <a:off x="17096129" y="9095129"/>
            <a:ext cx="1191872" cy="11918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E152C-5A78-4C8C-8067-422B630C88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136" b="49872"/>
          <a:stretch/>
        </p:blipFill>
        <p:spPr>
          <a:xfrm>
            <a:off x="0" y="9095129"/>
            <a:ext cx="1188628" cy="119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3E432-64C4-4483-A49F-470AC98AAE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b="54569"/>
          <a:stretch/>
        </p:blipFill>
        <p:spPr>
          <a:xfrm>
            <a:off x="7418682" y="8724900"/>
            <a:ext cx="345063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47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7A52E688-489A-3391-4A00-7B0EDC4607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350" b="41747"/>
          <a:stretch/>
        </p:blipFill>
        <p:spPr>
          <a:xfrm rot="-10800000">
            <a:off x="16255916" y="-2"/>
            <a:ext cx="2032084" cy="1984457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79E4C623-496C-DD9B-8B5A-5C2416385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0019"/>
          <a:stretch/>
        </p:blipFill>
        <p:spPr>
          <a:xfrm>
            <a:off x="0" y="1254172"/>
            <a:ext cx="1218279" cy="2322253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5496F2BE-F01A-C4B8-9C8D-0E8FD685B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874"/>
          <a:stretch/>
        </p:blipFill>
        <p:spPr>
          <a:xfrm>
            <a:off x="16993061" y="4407207"/>
            <a:ext cx="1294939" cy="2322253"/>
          </a:xfrm>
          <a:prstGeom prst="rect">
            <a:avLst/>
          </a:prstGeom>
        </p:spPr>
      </p:pic>
      <p:grpSp>
        <p:nvGrpSpPr>
          <p:cNvPr id="11" name="Group 6">
            <a:extLst>
              <a:ext uri="{FF2B5EF4-FFF2-40B4-BE49-F238E27FC236}">
                <a16:creationId xmlns:a16="http://schemas.microsoft.com/office/drawing/2014/main" id="{BCB7030C-F911-B464-CD88-398E4914B685}"/>
              </a:ext>
            </a:extLst>
          </p:cNvPr>
          <p:cNvGrpSpPr/>
          <p:nvPr userDrawn="1"/>
        </p:nvGrpSpPr>
        <p:grpSpPr>
          <a:xfrm>
            <a:off x="14249400" y="130175"/>
            <a:ext cx="2306082" cy="650525"/>
            <a:chOff x="0" y="0"/>
            <a:chExt cx="3074776" cy="867366"/>
          </a:xfrm>
        </p:grpSpPr>
        <p:grpSp>
          <p:nvGrpSpPr>
            <p:cNvPr id="12" name="Group 7">
              <a:extLst>
                <a:ext uri="{FF2B5EF4-FFF2-40B4-BE49-F238E27FC236}">
                  <a16:creationId xmlns:a16="http://schemas.microsoft.com/office/drawing/2014/main" id="{22ABEF40-5468-E3D2-10CF-12A5190FB292}"/>
                </a:ext>
              </a:extLst>
            </p:cNvPr>
            <p:cNvGrpSpPr/>
            <p:nvPr/>
          </p:nvGrpSpPr>
          <p:grpSpPr>
            <a:xfrm>
              <a:off x="0" y="38318"/>
              <a:ext cx="829048" cy="829048"/>
              <a:chOff x="0" y="0"/>
              <a:chExt cx="812800" cy="812800"/>
            </a:xfrm>
          </p:grpSpPr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2C7FAD02-64A5-6EBD-DF0D-1255906D1796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873B22AF-1608-4CB2-3DBA-9E5726CAEA1D}"/>
                  </a:ext>
                </a:extLst>
              </p:cNvPr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991"/>
                  </a:lnSpc>
                </a:pPr>
                <a:endParaRPr/>
              </a:p>
            </p:txBody>
          </p:sp>
        </p:grpSp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E5293CCC-C73F-A8F7-E89A-0EABCDA63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966" y="0"/>
              <a:ext cx="665970" cy="745348"/>
            </a:xfrm>
            <a:prstGeom prst="rect">
              <a:avLst/>
            </a:prstGeom>
          </p:spPr>
        </p:pic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6BD0A406-0317-10E7-087B-F40FB5CE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10851" y="159221"/>
              <a:ext cx="459689" cy="218687"/>
            </a:xfrm>
            <a:prstGeom prst="rect">
              <a:avLst/>
            </a:prstGeom>
          </p:spPr>
        </p:pic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187340C2-CA4F-A4D3-A379-39CC9C54D514}"/>
                </a:ext>
              </a:extLst>
            </p:cNvPr>
            <p:cNvSpPr txBox="1"/>
            <p:nvPr/>
          </p:nvSpPr>
          <p:spPr>
            <a:xfrm>
              <a:off x="910851" y="454760"/>
              <a:ext cx="2163925" cy="27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02"/>
                </a:lnSpc>
              </a:pPr>
              <a:r>
                <a:rPr lang="en-US" sz="1430" dirty="0">
                  <a:solidFill>
                    <a:srgbClr val="FDFDFD"/>
                  </a:solidFill>
                  <a:latin typeface="League Spartan SemiBold" pitchFamily="2" charset="0"/>
                  <a:cs typeface="Cascadia Mono SemiBold" panose="020B0609020000020004" pitchFamily="49" charset="0"/>
                </a:rPr>
                <a:t>DATA BUTTER</a:t>
              </a:r>
            </a:p>
          </p:txBody>
        </p:sp>
      </p:grp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A9954E2-C5E8-BE7C-1E59-CB8164F4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97250" y="9791700"/>
            <a:ext cx="2133600" cy="365125"/>
          </a:xfrm>
        </p:spPr>
        <p:txBody>
          <a:bodyPr/>
          <a:lstStyle>
            <a:lvl1pPr>
              <a:defRPr sz="1600">
                <a:latin typeface="League Spartan SemiBold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F37E321-15D6-6FE8-C8F0-86C9874B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4929"/>
            <a:ext cx="8229600" cy="1143000"/>
          </a:xfrm>
        </p:spPr>
        <p:txBody>
          <a:bodyPr/>
          <a:lstStyle>
            <a:lvl1pPr algn="l">
              <a:defRPr b="1">
                <a:latin typeface="League Spartan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C13E1A4-20B4-B424-0B8E-774E6477B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69583"/>
            <a:ext cx="17297400" cy="808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>
                <a:latin typeface="League Spartan SemiBold" pitchFamily="2" charset="0"/>
              </a:defRPr>
            </a:lvl1pPr>
            <a:lvl2pPr algn="l">
              <a:defRPr>
                <a:latin typeface="League Spartan SemiBold" pitchFamily="2" charset="0"/>
              </a:defRPr>
            </a:lvl2pPr>
            <a:lvl3pPr algn="l">
              <a:defRPr>
                <a:latin typeface="League Spartan SemiBold" pitchFamily="2" charset="0"/>
              </a:defRPr>
            </a:lvl3pPr>
            <a:lvl4pPr algn="l">
              <a:defRPr>
                <a:latin typeface="League Spartan SemiBold" pitchFamily="2" charset="0"/>
              </a:defRPr>
            </a:lvl4pPr>
            <a:lvl5pPr algn="l">
              <a:defRPr>
                <a:latin typeface="League Spartan SemiBold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BFC8995-D3DD-FFBA-5150-9343EC014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467" y="9771037"/>
            <a:ext cx="72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eague Spartan SemiBold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2108139-25AD-4E3D-A4A6-3E54E604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b="54569"/>
          <a:stretch/>
        </p:blipFill>
        <p:spPr>
          <a:xfrm>
            <a:off x="7418682" y="8724900"/>
            <a:ext cx="3450635" cy="15621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EE6537E-8BE6-B133-117C-7AC8DAB8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97250" y="9791700"/>
            <a:ext cx="2133600" cy="365125"/>
          </a:xfrm>
        </p:spPr>
        <p:txBody>
          <a:bodyPr/>
          <a:lstStyle>
            <a:lvl1pPr>
              <a:defRPr sz="1600">
                <a:latin typeface="League Spartan SemiBold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394CB6E-3E55-4616-B715-053BFFD8D0D2}"/>
              </a:ext>
            </a:extLst>
          </p:cNvPr>
          <p:cNvGrpSpPr/>
          <p:nvPr userDrawn="1"/>
        </p:nvGrpSpPr>
        <p:grpSpPr>
          <a:xfrm>
            <a:off x="14307693" y="130175"/>
            <a:ext cx="2247790" cy="592232"/>
            <a:chOff x="77723" y="0"/>
            <a:chExt cx="2997053" cy="789642"/>
          </a:xfrm>
        </p:grpSpPr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429ED48F-39F9-1848-0DD6-4130295F14E1}"/>
                </a:ext>
              </a:extLst>
            </p:cNvPr>
            <p:cNvSpPr txBox="1"/>
            <p:nvPr/>
          </p:nvSpPr>
          <p:spPr>
            <a:xfrm>
              <a:off x="77723" y="96611"/>
              <a:ext cx="673601" cy="693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91"/>
                </a:lnSpc>
              </a:pPr>
              <a:endParaRPr/>
            </a:p>
          </p:txBody>
        </p:sp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C2B2F9D7-1F16-6776-A18E-BA35CEE1B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966" y="0"/>
              <a:ext cx="665970" cy="745348"/>
            </a:xfrm>
            <a:prstGeom prst="rect">
              <a:avLst/>
            </a:prstGeom>
          </p:spPr>
        </p:pic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74FF97BF-1454-2494-5A17-B4B57A7D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910851" y="159221"/>
              <a:ext cx="459689" cy="218687"/>
            </a:xfrm>
            <a:prstGeom prst="rect">
              <a:avLst/>
            </a:prstGeom>
          </p:spPr>
        </p:pic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B54CC406-54E7-D508-ED89-72590E3235BC}"/>
                </a:ext>
              </a:extLst>
            </p:cNvPr>
            <p:cNvSpPr txBox="1"/>
            <p:nvPr/>
          </p:nvSpPr>
          <p:spPr>
            <a:xfrm>
              <a:off x="910851" y="454760"/>
              <a:ext cx="2163925" cy="27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02"/>
                </a:lnSpc>
              </a:pPr>
              <a:r>
                <a:rPr lang="en-US" sz="1430" dirty="0">
                  <a:solidFill>
                    <a:srgbClr val="FDFDFD"/>
                  </a:solidFill>
                  <a:latin typeface="League Spartan SemiBold" pitchFamily="2" charset="0"/>
                  <a:cs typeface="Cascadia Mono SemiBold" panose="020B0609020000020004" pitchFamily="49" charset="0"/>
                </a:rPr>
                <a:t>DATA BUTTER</a:t>
              </a:r>
            </a:p>
          </p:txBody>
        </p:sp>
      </p:grpSp>
      <p:sp>
        <p:nvSpPr>
          <p:cNvPr id="22" name="Title 18">
            <a:extLst>
              <a:ext uri="{FF2B5EF4-FFF2-40B4-BE49-F238E27FC236}">
                <a16:creationId xmlns:a16="http://schemas.microsoft.com/office/drawing/2014/main" id="{7CD3DB6A-2388-72B1-F705-CF874649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4929"/>
            <a:ext cx="8229600" cy="1143000"/>
          </a:xfrm>
        </p:spPr>
        <p:txBody>
          <a:bodyPr/>
          <a:lstStyle>
            <a:lvl1pPr algn="l">
              <a:defRPr b="1">
                <a:latin typeface="League Spartan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131E2C-0094-8D5E-34FA-A6B78E6B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69583"/>
            <a:ext cx="17297400" cy="808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>
                <a:latin typeface="League Spartan SemiBold" pitchFamily="2" charset="0"/>
              </a:defRPr>
            </a:lvl1pPr>
            <a:lvl2pPr algn="l">
              <a:defRPr>
                <a:latin typeface="League Spartan SemiBold" pitchFamily="2" charset="0"/>
              </a:defRPr>
            </a:lvl2pPr>
            <a:lvl3pPr algn="l">
              <a:defRPr>
                <a:latin typeface="League Spartan SemiBold" pitchFamily="2" charset="0"/>
              </a:defRPr>
            </a:lvl3pPr>
            <a:lvl4pPr algn="l">
              <a:defRPr>
                <a:latin typeface="League Spartan SemiBold" pitchFamily="2" charset="0"/>
              </a:defRPr>
            </a:lvl4pPr>
            <a:lvl5pPr algn="l">
              <a:defRPr>
                <a:latin typeface="League Spartan SemiBold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F4578F39-6E2F-70DA-80F6-43864B55E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467" y="9771037"/>
            <a:ext cx="72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eague Spartan SemiBold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1A9CF1D6-D4E9-43AD-A685-9AEE05787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350" b="41747"/>
          <a:stretch/>
        </p:blipFill>
        <p:spPr>
          <a:xfrm rot="-10800000">
            <a:off x="16255916" y="-2"/>
            <a:ext cx="2032084" cy="1984457"/>
          </a:xfrm>
          <a:prstGeom prst="rect">
            <a:avLst/>
          </a:prstGeom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5153CE36-D592-4F7D-B662-8919AA50E0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0019"/>
          <a:stretch/>
        </p:blipFill>
        <p:spPr>
          <a:xfrm>
            <a:off x="0" y="1254172"/>
            <a:ext cx="1218279" cy="2322253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880468C8-B341-4497-855F-69CCBF0249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46874"/>
          <a:stretch/>
        </p:blipFill>
        <p:spPr>
          <a:xfrm>
            <a:off x="16993061" y="4407207"/>
            <a:ext cx="1294939" cy="23222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686279-84DC-47DB-AAF4-17961BEF2C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b="54569"/>
          <a:stretch/>
        </p:blipFill>
        <p:spPr>
          <a:xfrm>
            <a:off x="7418682" y="8724900"/>
            <a:ext cx="345063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15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79E4C623-496C-DD9B-8B5A-5C2416385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063"/>
          <a:stretch/>
        </p:blipFill>
        <p:spPr>
          <a:xfrm>
            <a:off x="0" y="1254172"/>
            <a:ext cx="1265962" cy="2322253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5496F2BE-F01A-C4B8-9C8D-0E8FD685B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6874"/>
          <a:stretch/>
        </p:blipFill>
        <p:spPr>
          <a:xfrm>
            <a:off x="16993061" y="4407207"/>
            <a:ext cx="1294939" cy="2322253"/>
          </a:xfrm>
          <a:prstGeom prst="rect">
            <a:avLst/>
          </a:prstGeom>
        </p:spPr>
      </p:pic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1C846CE-747B-054E-5079-743AF9C8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97250" y="9791700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eague Spartan SemiBold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10D3501-2B78-BFB3-AAC9-39AD3814CE78}"/>
              </a:ext>
            </a:extLst>
          </p:cNvPr>
          <p:cNvGrpSpPr/>
          <p:nvPr userDrawn="1"/>
        </p:nvGrpSpPr>
        <p:grpSpPr>
          <a:xfrm>
            <a:off x="14249400" y="130175"/>
            <a:ext cx="2306082" cy="650525"/>
            <a:chOff x="0" y="0"/>
            <a:chExt cx="3074776" cy="867366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B2DD2BC3-2D3B-79DD-61C7-01606989AB6E}"/>
                </a:ext>
              </a:extLst>
            </p:cNvPr>
            <p:cNvGrpSpPr/>
            <p:nvPr/>
          </p:nvGrpSpPr>
          <p:grpSpPr>
            <a:xfrm>
              <a:off x="0" y="38318"/>
              <a:ext cx="829048" cy="829048"/>
              <a:chOff x="0" y="0"/>
              <a:chExt cx="812800" cy="812800"/>
            </a:xfrm>
          </p:grpSpPr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639577AC-F8F3-F2C8-8DD6-4900E1590B98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5EB82658-8818-4571-544D-DD8C22C79FD6}"/>
                  </a:ext>
                </a:extLst>
              </p:cNvPr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991"/>
                  </a:lnSpc>
                </a:pPr>
                <a:endParaRPr/>
              </a:p>
            </p:txBody>
          </p:sp>
        </p:grpSp>
        <p:pic>
          <p:nvPicPr>
            <p:cNvPr id="18" name="Picture 10">
              <a:extLst>
                <a:ext uri="{FF2B5EF4-FFF2-40B4-BE49-F238E27FC236}">
                  <a16:creationId xmlns:a16="http://schemas.microsoft.com/office/drawing/2014/main" id="{C0C2ABE1-9AC6-7D69-C24C-29BA2C98D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966" y="0"/>
              <a:ext cx="665970" cy="745348"/>
            </a:xfrm>
            <a:prstGeom prst="rect">
              <a:avLst/>
            </a:prstGeom>
          </p:spPr>
        </p:pic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E69D40B-2247-BC2A-07D5-751551244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910851" y="159221"/>
              <a:ext cx="459689" cy="218687"/>
            </a:xfrm>
            <a:prstGeom prst="rect">
              <a:avLst/>
            </a:prstGeom>
          </p:spPr>
        </p:pic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D827CD01-0F38-4042-671B-816844AF8E8A}"/>
                </a:ext>
              </a:extLst>
            </p:cNvPr>
            <p:cNvSpPr txBox="1"/>
            <p:nvPr/>
          </p:nvSpPr>
          <p:spPr>
            <a:xfrm>
              <a:off x="910851" y="454760"/>
              <a:ext cx="2163925" cy="27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02"/>
                </a:lnSpc>
              </a:pPr>
              <a:r>
                <a:rPr lang="en-US" sz="1430" dirty="0">
                  <a:solidFill>
                    <a:schemeClr val="tx1"/>
                  </a:solidFill>
                  <a:latin typeface="League Spartan SemiBold" pitchFamily="2" charset="0"/>
                  <a:cs typeface="Cascadia Mono SemiBold" panose="020B0609020000020004" pitchFamily="49" charset="0"/>
                </a:rPr>
                <a:t>DATA BUTTER</a:t>
              </a:r>
            </a:p>
          </p:txBody>
        </p:sp>
      </p:grpSp>
      <p:sp>
        <p:nvSpPr>
          <p:cNvPr id="23" name="Title 18">
            <a:extLst>
              <a:ext uri="{FF2B5EF4-FFF2-40B4-BE49-F238E27FC236}">
                <a16:creationId xmlns:a16="http://schemas.microsoft.com/office/drawing/2014/main" id="{B259213C-13F9-9FEA-8EA7-86F54DF1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4929"/>
            <a:ext cx="8229600" cy="1143000"/>
          </a:xfrm>
        </p:spPr>
        <p:txBody>
          <a:bodyPr/>
          <a:lstStyle>
            <a:lvl1pPr algn="l">
              <a:defRPr b="1">
                <a:latin typeface="League Spartan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F549236-10EB-B1B7-224A-14D4FB33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69583"/>
            <a:ext cx="17297400" cy="808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>
                <a:latin typeface="League Spartan SemiBold" pitchFamily="2" charset="0"/>
              </a:defRPr>
            </a:lvl1pPr>
            <a:lvl2pPr algn="l">
              <a:defRPr>
                <a:latin typeface="League Spartan SemiBold" pitchFamily="2" charset="0"/>
              </a:defRPr>
            </a:lvl2pPr>
            <a:lvl3pPr algn="l">
              <a:defRPr>
                <a:latin typeface="League Spartan SemiBold" pitchFamily="2" charset="0"/>
              </a:defRPr>
            </a:lvl3pPr>
            <a:lvl4pPr algn="l">
              <a:defRPr>
                <a:latin typeface="League Spartan SemiBold" pitchFamily="2" charset="0"/>
              </a:defRPr>
            </a:lvl4pPr>
            <a:lvl5pPr algn="l">
              <a:defRPr>
                <a:latin typeface="League Spartan SemiBold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9AB7719-8C13-4D2E-DD53-95349D0F8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467" y="9771037"/>
            <a:ext cx="72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eague Spartan SemiBold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9075D8C-31C0-4A3A-8100-A008341FF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0350" b="41747"/>
          <a:stretch/>
        </p:blipFill>
        <p:spPr>
          <a:xfrm rot="-10800000">
            <a:off x="16255916" y="-2"/>
            <a:ext cx="2032084" cy="19844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7E7E0F-9620-401F-BD08-9964E25192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96800" y="188780"/>
            <a:ext cx="1807379" cy="6113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3A258C-AC63-4410-BEE7-23945EA0D4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b="54257"/>
          <a:stretch/>
        </p:blipFill>
        <p:spPr>
          <a:xfrm>
            <a:off x="7418682" y="8724706"/>
            <a:ext cx="3450635" cy="15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1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79E4C623-496C-DD9B-8B5A-5C2416385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063"/>
          <a:stretch/>
        </p:blipFill>
        <p:spPr>
          <a:xfrm>
            <a:off x="0" y="1254172"/>
            <a:ext cx="1265962" cy="2322253"/>
          </a:xfrm>
          <a:prstGeom prst="rect">
            <a:avLst/>
          </a:prstGeom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5496F2BE-F01A-C4B8-9C8D-0E8FD685B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6874"/>
          <a:stretch/>
        </p:blipFill>
        <p:spPr>
          <a:xfrm>
            <a:off x="16993061" y="4407207"/>
            <a:ext cx="1294939" cy="2322253"/>
          </a:xfrm>
          <a:prstGeom prst="rect">
            <a:avLst/>
          </a:prstGeom>
        </p:spPr>
      </p:pic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1C846CE-747B-054E-5079-743AF9C8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97250" y="9791700"/>
            <a:ext cx="21336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eague Spartan SemiBold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10D3501-2B78-BFB3-AAC9-39AD3814CE78}"/>
              </a:ext>
            </a:extLst>
          </p:cNvPr>
          <p:cNvGrpSpPr/>
          <p:nvPr userDrawn="1"/>
        </p:nvGrpSpPr>
        <p:grpSpPr>
          <a:xfrm>
            <a:off x="14249400" y="130175"/>
            <a:ext cx="2306082" cy="650525"/>
            <a:chOff x="0" y="0"/>
            <a:chExt cx="3074776" cy="867366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B2DD2BC3-2D3B-79DD-61C7-01606989AB6E}"/>
                </a:ext>
              </a:extLst>
            </p:cNvPr>
            <p:cNvGrpSpPr/>
            <p:nvPr/>
          </p:nvGrpSpPr>
          <p:grpSpPr>
            <a:xfrm>
              <a:off x="0" y="38318"/>
              <a:ext cx="829048" cy="829048"/>
              <a:chOff x="0" y="0"/>
              <a:chExt cx="812800" cy="812800"/>
            </a:xfrm>
          </p:grpSpPr>
          <p:sp>
            <p:nvSpPr>
              <p:cNvPr id="21" name="Freeform 8">
                <a:extLst>
                  <a:ext uri="{FF2B5EF4-FFF2-40B4-BE49-F238E27FC236}">
                    <a16:creationId xmlns:a16="http://schemas.microsoft.com/office/drawing/2014/main" id="{639577AC-F8F3-F2C8-8DD6-4900E1590B98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5EB82658-8818-4571-544D-DD8C22C79FD6}"/>
                  </a:ext>
                </a:extLst>
              </p:cNvPr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991"/>
                  </a:lnSpc>
                </a:pPr>
                <a:endParaRPr/>
              </a:p>
            </p:txBody>
          </p:sp>
        </p:grpSp>
        <p:pic>
          <p:nvPicPr>
            <p:cNvPr id="18" name="Picture 10">
              <a:extLst>
                <a:ext uri="{FF2B5EF4-FFF2-40B4-BE49-F238E27FC236}">
                  <a16:creationId xmlns:a16="http://schemas.microsoft.com/office/drawing/2014/main" id="{C0C2ABE1-9AC6-7D69-C24C-29BA2C98D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966" y="0"/>
              <a:ext cx="665970" cy="745348"/>
            </a:xfrm>
            <a:prstGeom prst="rect">
              <a:avLst/>
            </a:prstGeom>
          </p:spPr>
        </p:pic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E69D40B-2247-BC2A-07D5-751551244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910851" y="159221"/>
              <a:ext cx="459689" cy="218687"/>
            </a:xfrm>
            <a:prstGeom prst="rect">
              <a:avLst/>
            </a:prstGeom>
          </p:spPr>
        </p:pic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D827CD01-0F38-4042-671B-816844AF8E8A}"/>
                </a:ext>
              </a:extLst>
            </p:cNvPr>
            <p:cNvSpPr txBox="1"/>
            <p:nvPr/>
          </p:nvSpPr>
          <p:spPr>
            <a:xfrm>
              <a:off x="910851" y="454760"/>
              <a:ext cx="2163925" cy="27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02"/>
                </a:lnSpc>
              </a:pPr>
              <a:r>
                <a:rPr lang="en-US" sz="1430" dirty="0">
                  <a:solidFill>
                    <a:schemeClr val="tx1"/>
                  </a:solidFill>
                  <a:latin typeface="League Spartan SemiBold" pitchFamily="2" charset="0"/>
                  <a:cs typeface="Cascadia Mono SemiBold" panose="020B0609020000020004" pitchFamily="49" charset="0"/>
                </a:rPr>
                <a:t>DATA BUTTER</a:t>
              </a:r>
            </a:p>
          </p:txBody>
        </p:sp>
      </p:grpSp>
      <p:sp>
        <p:nvSpPr>
          <p:cNvPr id="23" name="Title 18">
            <a:extLst>
              <a:ext uri="{FF2B5EF4-FFF2-40B4-BE49-F238E27FC236}">
                <a16:creationId xmlns:a16="http://schemas.microsoft.com/office/drawing/2014/main" id="{B259213C-13F9-9FEA-8EA7-86F54DF1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4929"/>
            <a:ext cx="8229600" cy="1143000"/>
          </a:xfrm>
        </p:spPr>
        <p:txBody>
          <a:bodyPr/>
          <a:lstStyle>
            <a:lvl1pPr algn="l">
              <a:defRPr b="1">
                <a:latin typeface="League Spartan Semi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F549236-10EB-B1B7-224A-14D4FB33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69583"/>
            <a:ext cx="17297400" cy="808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>
                <a:latin typeface="League Spartan SemiBold" pitchFamily="2" charset="0"/>
              </a:defRPr>
            </a:lvl1pPr>
            <a:lvl2pPr algn="l">
              <a:defRPr>
                <a:latin typeface="League Spartan SemiBold" pitchFamily="2" charset="0"/>
              </a:defRPr>
            </a:lvl2pPr>
            <a:lvl3pPr algn="l">
              <a:defRPr>
                <a:latin typeface="League Spartan SemiBold" pitchFamily="2" charset="0"/>
              </a:defRPr>
            </a:lvl3pPr>
            <a:lvl4pPr algn="l">
              <a:defRPr>
                <a:latin typeface="League Spartan SemiBold" pitchFamily="2" charset="0"/>
              </a:defRPr>
            </a:lvl4pPr>
            <a:lvl5pPr algn="l">
              <a:defRPr>
                <a:latin typeface="League Spartan SemiBold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F9AB7719-8C13-4D2E-DD53-95349D0F8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467" y="9771037"/>
            <a:ext cx="72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eague Spartan SemiBold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9075D8C-31C0-4A3A-8100-A008341FF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0350" b="41747"/>
          <a:stretch/>
        </p:blipFill>
        <p:spPr>
          <a:xfrm rot="-10800000">
            <a:off x="16255916" y="-2"/>
            <a:ext cx="2032084" cy="19844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1D347B-BE97-4021-B9AE-ECD8CAC319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b="54257"/>
          <a:stretch/>
        </p:blipFill>
        <p:spPr>
          <a:xfrm>
            <a:off x="7418682" y="8724706"/>
            <a:ext cx="3450635" cy="15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12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BC81D92E-5F7F-9491-976F-A6875FAC65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269259"/>
            <a:ext cx="1286735" cy="321684"/>
          </a:xfrm>
          <a:prstGeom prst="rect">
            <a:avLst/>
          </a:prstGeom>
        </p:spPr>
      </p:pic>
      <p:grpSp>
        <p:nvGrpSpPr>
          <p:cNvPr id="20" name="Group 3">
            <a:extLst>
              <a:ext uri="{FF2B5EF4-FFF2-40B4-BE49-F238E27FC236}">
                <a16:creationId xmlns:a16="http://schemas.microsoft.com/office/drawing/2014/main" id="{948B39D9-260E-C056-76ED-ED67EEB72929}"/>
              </a:ext>
            </a:extLst>
          </p:cNvPr>
          <p:cNvGrpSpPr/>
          <p:nvPr userDrawn="1"/>
        </p:nvGrpSpPr>
        <p:grpSpPr>
          <a:xfrm>
            <a:off x="1028700" y="8415167"/>
            <a:ext cx="1859272" cy="602574"/>
            <a:chOff x="0" y="0"/>
            <a:chExt cx="8070468" cy="2615569"/>
          </a:xfrm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1540AAEA-CCEF-5118-18E9-E1BA9DAA4377}"/>
                </a:ext>
              </a:extLst>
            </p:cNvPr>
            <p:cNvSpPr/>
            <p:nvPr/>
          </p:nvSpPr>
          <p:spPr>
            <a:xfrm>
              <a:off x="0" y="0"/>
              <a:ext cx="8070468" cy="2615569"/>
            </a:xfrm>
            <a:custGeom>
              <a:avLst/>
              <a:gdLst/>
              <a:ahLst/>
              <a:cxnLst/>
              <a:rect l="l" t="t" r="r" b="b"/>
              <a:pathLst>
                <a:path w="8070468" h="2615569">
                  <a:moveTo>
                    <a:pt x="776566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310769"/>
                  </a:lnTo>
                  <a:cubicBezTo>
                    <a:pt x="0" y="2479679"/>
                    <a:pt x="135890" y="2615569"/>
                    <a:pt x="304800" y="2615569"/>
                  </a:cubicBezTo>
                  <a:lnTo>
                    <a:pt x="7765668" y="2615569"/>
                  </a:lnTo>
                  <a:cubicBezTo>
                    <a:pt x="7934578" y="2615569"/>
                    <a:pt x="8070468" y="2479679"/>
                    <a:pt x="8070468" y="2310769"/>
                  </a:cubicBezTo>
                  <a:lnTo>
                    <a:pt x="8070468" y="304800"/>
                  </a:lnTo>
                  <a:cubicBezTo>
                    <a:pt x="8070468" y="135890"/>
                    <a:pt x="7934578" y="0"/>
                    <a:pt x="7765668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pic>
        <p:nvPicPr>
          <p:cNvPr id="22" name="Picture 5">
            <a:extLst>
              <a:ext uri="{FF2B5EF4-FFF2-40B4-BE49-F238E27FC236}">
                <a16:creationId xmlns:a16="http://schemas.microsoft.com/office/drawing/2014/main" id="{CC4C3814-D7B6-8DAD-AA5A-422D6F753E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42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542121">
            <a:off x="8470669" y="-1928592"/>
            <a:ext cx="4190985" cy="3965720"/>
          </a:xfrm>
          <a:prstGeom prst="rect">
            <a:avLst/>
          </a:prstGeom>
        </p:spPr>
      </p:pic>
      <p:grpSp>
        <p:nvGrpSpPr>
          <p:cNvPr id="23" name="Group 6">
            <a:extLst>
              <a:ext uri="{FF2B5EF4-FFF2-40B4-BE49-F238E27FC236}">
                <a16:creationId xmlns:a16="http://schemas.microsoft.com/office/drawing/2014/main" id="{CAA915EA-3AF6-EC12-353F-236C69D04EF1}"/>
              </a:ext>
            </a:extLst>
          </p:cNvPr>
          <p:cNvGrpSpPr/>
          <p:nvPr userDrawn="1"/>
        </p:nvGrpSpPr>
        <p:grpSpPr>
          <a:xfrm>
            <a:off x="9985976" y="1028700"/>
            <a:ext cx="17526000" cy="17526000"/>
            <a:chOff x="0" y="0"/>
            <a:chExt cx="6350000" cy="6350000"/>
          </a:xfrm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CECE806A-D18D-5E94-C617-55B0036C360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id="25" name="Group 8">
            <a:extLst>
              <a:ext uri="{FF2B5EF4-FFF2-40B4-BE49-F238E27FC236}">
                <a16:creationId xmlns:a16="http://schemas.microsoft.com/office/drawing/2014/main" id="{38EF8723-C533-9E4E-C92F-B3CC8CBA0CB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985976" y="2018049"/>
            <a:ext cx="8302024" cy="8302024"/>
            <a:chOff x="0" y="0"/>
            <a:chExt cx="6350000" cy="6350000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A663F03-3858-FC17-F4AB-361F3E7A327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6350000"/>
                  </a:moveTo>
                  <a:lnTo>
                    <a:pt x="6350000" y="6350000"/>
                  </a:lnTo>
                  <a:lnTo>
                    <a:pt x="6350000" y="0"/>
                  </a:lnTo>
                  <a:cubicBezTo>
                    <a:pt x="2843530" y="0"/>
                    <a:pt x="0" y="2843530"/>
                    <a:pt x="0" y="6350000"/>
                  </a:cubicBezTo>
                  <a:close/>
                </a:path>
              </a:pathLst>
            </a:cu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7" name="TextBox 10">
            <a:extLst>
              <a:ext uri="{FF2B5EF4-FFF2-40B4-BE49-F238E27FC236}">
                <a16:creationId xmlns:a16="http://schemas.microsoft.com/office/drawing/2014/main" id="{E81AC1E5-5860-7FEF-C4DC-A221B94E2F82}"/>
              </a:ext>
            </a:extLst>
          </p:cNvPr>
          <p:cNvSpPr txBox="1"/>
          <p:nvPr userDrawn="1"/>
        </p:nvSpPr>
        <p:spPr>
          <a:xfrm>
            <a:off x="1028700" y="2019793"/>
            <a:ext cx="6411721" cy="1642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469"/>
              </a:lnSpc>
            </a:pPr>
            <a:r>
              <a:rPr lang="en-US" sz="9621">
                <a:solidFill>
                  <a:srgbClr val="FFFFFF"/>
                </a:solidFill>
                <a:latin typeface="Open Sauce SemiBold"/>
              </a:rPr>
              <a:t>About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0BC79117-38C5-097D-4AF2-94D08832A039}"/>
              </a:ext>
            </a:extLst>
          </p:cNvPr>
          <p:cNvSpPr txBox="1"/>
          <p:nvPr userDrawn="1"/>
        </p:nvSpPr>
        <p:spPr>
          <a:xfrm>
            <a:off x="1028700" y="3140278"/>
            <a:ext cx="9537462" cy="182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54"/>
              </a:lnSpc>
            </a:pPr>
            <a:r>
              <a:rPr lang="en-US" sz="10682" dirty="0">
                <a:solidFill>
                  <a:srgbClr val="F1C024"/>
                </a:solidFill>
                <a:latin typeface="Open Sauce SemiBold Bold"/>
              </a:rPr>
              <a:t>Company</a:t>
            </a: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98EE85D1-AF2D-8480-F74B-062A3396C386}"/>
              </a:ext>
            </a:extLst>
          </p:cNvPr>
          <p:cNvSpPr txBox="1"/>
          <p:nvPr userDrawn="1"/>
        </p:nvSpPr>
        <p:spPr>
          <a:xfrm>
            <a:off x="1028700" y="5154942"/>
            <a:ext cx="7937235" cy="2043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17"/>
              </a:lnSpc>
            </a:pPr>
            <a:r>
              <a:rPr lang="en-US" sz="1941" dirty="0">
                <a:solidFill>
                  <a:srgbClr val="E8E8E8"/>
                </a:solidFill>
                <a:latin typeface="Open Sans"/>
              </a:rPr>
              <a:t>Lorem ipsum dolor sit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amet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,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consectetur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adipiscing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elit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, sed do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eiusmod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tempor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incididunt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ut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labore et dolore magna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aliqua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. Ut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enim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ad minim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veniam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,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quis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nostrud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exercitation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ullamco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laboris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nisi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utaliquip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ex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ea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commodo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consequat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. Duis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aute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irure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dolor in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reprehenderit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in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voluptate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velit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esse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cillum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dolore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eu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fugiat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nulla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rgbClr val="E8E8E8"/>
                </a:solidFill>
                <a:latin typeface="Open Sans"/>
              </a:rPr>
              <a:t>pariatur</a:t>
            </a:r>
            <a:r>
              <a:rPr lang="en-US" sz="1941" dirty="0">
                <a:solidFill>
                  <a:srgbClr val="E8E8E8"/>
                </a:solidFill>
                <a:latin typeface="Open Sans"/>
              </a:rPr>
              <a:t>. 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B904FDFC-1CCE-3350-4A7B-0E1ECF204ACF}"/>
              </a:ext>
            </a:extLst>
          </p:cNvPr>
          <p:cNvSpPr txBox="1"/>
          <p:nvPr userDrawn="1"/>
        </p:nvSpPr>
        <p:spPr>
          <a:xfrm>
            <a:off x="1219597" y="8490985"/>
            <a:ext cx="1587294" cy="381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23"/>
              </a:lnSpc>
            </a:pPr>
            <a:r>
              <a:rPr lang="en-US" sz="2088" spc="41" dirty="0">
                <a:solidFill>
                  <a:srgbClr val="FDFDFD"/>
                </a:solidFill>
                <a:latin typeface="Poppins Medium"/>
              </a:rPr>
              <a:t>READ MORE</a:t>
            </a:r>
          </a:p>
        </p:txBody>
      </p:sp>
      <p:sp>
        <p:nvSpPr>
          <p:cNvPr id="31" name="Slide Number Placeholder 13">
            <a:extLst>
              <a:ext uri="{FF2B5EF4-FFF2-40B4-BE49-F238E27FC236}">
                <a16:creationId xmlns:a16="http://schemas.microsoft.com/office/drawing/2014/main" id="{16EC00D8-9F01-CD7D-2EFB-EADD35BE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7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BC81D92E-5F7F-9491-976F-A6875FAC65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269259"/>
            <a:ext cx="1286735" cy="321684"/>
          </a:xfrm>
          <a:prstGeom prst="rect">
            <a:avLst/>
          </a:prstGeom>
        </p:spPr>
      </p:pic>
      <p:grpSp>
        <p:nvGrpSpPr>
          <p:cNvPr id="20" name="Group 3">
            <a:extLst>
              <a:ext uri="{FF2B5EF4-FFF2-40B4-BE49-F238E27FC236}">
                <a16:creationId xmlns:a16="http://schemas.microsoft.com/office/drawing/2014/main" id="{948B39D9-260E-C056-76ED-ED67EEB72929}"/>
              </a:ext>
            </a:extLst>
          </p:cNvPr>
          <p:cNvGrpSpPr/>
          <p:nvPr userDrawn="1"/>
        </p:nvGrpSpPr>
        <p:grpSpPr>
          <a:xfrm>
            <a:off x="1028700" y="8415167"/>
            <a:ext cx="1859272" cy="602574"/>
            <a:chOff x="0" y="0"/>
            <a:chExt cx="8070468" cy="2615569"/>
          </a:xfrm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1540AAEA-CCEF-5118-18E9-E1BA9DAA4377}"/>
                </a:ext>
              </a:extLst>
            </p:cNvPr>
            <p:cNvSpPr/>
            <p:nvPr/>
          </p:nvSpPr>
          <p:spPr>
            <a:xfrm>
              <a:off x="0" y="0"/>
              <a:ext cx="8070468" cy="2615569"/>
            </a:xfrm>
            <a:custGeom>
              <a:avLst/>
              <a:gdLst/>
              <a:ahLst/>
              <a:cxnLst/>
              <a:rect l="l" t="t" r="r" b="b"/>
              <a:pathLst>
                <a:path w="8070468" h="2615569">
                  <a:moveTo>
                    <a:pt x="7765668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310769"/>
                  </a:lnTo>
                  <a:cubicBezTo>
                    <a:pt x="0" y="2479679"/>
                    <a:pt x="135890" y="2615569"/>
                    <a:pt x="304800" y="2615569"/>
                  </a:cubicBezTo>
                  <a:lnTo>
                    <a:pt x="7765668" y="2615569"/>
                  </a:lnTo>
                  <a:cubicBezTo>
                    <a:pt x="7934578" y="2615569"/>
                    <a:pt x="8070468" y="2479679"/>
                    <a:pt x="8070468" y="2310769"/>
                  </a:cubicBezTo>
                  <a:lnTo>
                    <a:pt x="8070468" y="304800"/>
                  </a:lnTo>
                  <a:cubicBezTo>
                    <a:pt x="8070468" y="135890"/>
                    <a:pt x="7934578" y="0"/>
                    <a:pt x="7765668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pic>
        <p:nvPicPr>
          <p:cNvPr id="22" name="Picture 5">
            <a:extLst>
              <a:ext uri="{FF2B5EF4-FFF2-40B4-BE49-F238E27FC236}">
                <a16:creationId xmlns:a16="http://schemas.microsoft.com/office/drawing/2014/main" id="{CC4C3814-D7B6-8DAD-AA5A-422D6F753E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42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2542121">
            <a:off x="8470669" y="-1928592"/>
            <a:ext cx="4190985" cy="3965720"/>
          </a:xfrm>
          <a:prstGeom prst="rect">
            <a:avLst/>
          </a:prstGeom>
        </p:spPr>
      </p:pic>
      <p:grpSp>
        <p:nvGrpSpPr>
          <p:cNvPr id="23" name="Group 6">
            <a:extLst>
              <a:ext uri="{FF2B5EF4-FFF2-40B4-BE49-F238E27FC236}">
                <a16:creationId xmlns:a16="http://schemas.microsoft.com/office/drawing/2014/main" id="{CAA915EA-3AF6-EC12-353F-236C69D04EF1}"/>
              </a:ext>
            </a:extLst>
          </p:cNvPr>
          <p:cNvGrpSpPr/>
          <p:nvPr userDrawn="1"/>
        </p:nvGrpSpPr>
        <p:grpSpPr>
          <a:xfrm>
            <a:off x="9985976" y="1028700"/>
            <a:ext cx="17526000" cy="17526000"/>
            <a:chOff x="0" y="0"/>
            <a:chExt cx="6350000" cy="6350000"/>
          </a:xfrm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CECE806A-D18D-5E94-C617-55B0036C3602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CBF01"/>
            </a:solidFill>
          </p:spPr>
        </p:sp>
      </p:grpSp>
      <p:grpSp>
        <p:nvGrpSpPr>
          <p:cNvPr id="25" name="Group 8">
            <a:extLst>
              <a:ext uri="{FF2B5EF4-FFF2-40B4-BE49-F238E27FC236}">
                <a16:creationId xmlns:a16="http://schemas.microsoft.com/office/drawing/2014/main" id="{38EF8723-C533-9E4E-C92F-B3CC8CBA0CB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985976" y="2018049"/>
            <a:ext cx="8302024" cy="8302024"/>
            <a:chOff x="0" y="0"/>
            <a:chExt cx="6350000" cy="6350000"/>
          </a:xfrm>
        </p:grpSpPr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A663F03-3858-FC17-F4AB-361F3E7A327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6350000"/>
                  </a:moveTo>
                  <a:lnTo>
                    <a:pt x="6350000" y="6350000"/>
                  </a:lnTo>
                  <a:lnTo>
                    <a:pt x="6350000" y="0"/>
                  </a:lnTo>
                  <a:cubicBezTo>
                    <a:pt x="2843530" y="0"/>
                    <a:pt x="0" y="2843530"/>
                    <a:pt x="0" y="6350000"/>
                  </a:cubicBezTo>
                  <a:close/>
                </a:path>
              </a:pathLst>
            </a:custGeom>
            <a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7" name="TextBox 10">
            <a:extLst>
              <a:ext uri="{FF2B5EF4-FFF2-40B4-BE49-F238E27FC236}">
                <a16:creationId xmlns:a16="http://schemas.microsoft.com/office/drawing/2014/main" id="{E81AC1E5-5860-7FEF-C4DC-A221B94E2F82}"/>
              </a:ext>
            </a:extLst>
          </p:cNvPr>
          <p:cNvSpPr txBox="1"/>
          <p:nvPr userDrawn="1"/>
        </p:nvSpPr>
        <p:spPr>
          <a:xfrm>
            <a:off x="1028700" y="2019793"/>
            <a:ext cx="6411721" cy="1642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469"/>
              </a:lnSpc>
            </a:pPr>
            <a:r>
              <a:rPr lang="en-US" sz="9621" dirty="0">
                <a:solidFill>
                  <a:schemeClr val="tx1"/>
                </a:solidFill>
                <a:latin typeface="Open Sauce SemiBold"/>
              </a:rPr>
              <a:t>About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0BC79117-38C5-097D-4AF2-94D08832A039}"/>
              </a:ext>
            </a:extLst>
          </p:cNvPr>
          <p:cNvSpPr txBox="1"/>
          <p:nvPr userDrawn="1"/>
        </p:nvSpPr>
        <p:spPr>
          <a:xfrm>
            <a:off x="1028700" y="3140278"/>
            <a:ext cx="9537462" cy="1823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54"/>
              </a:lnSpc>
            </a:pPr>
            <a:r>
              <a:rPr lang="en-US" sz="10682" dirty="0">
                <a:solidFill>
                  <a:srgbClr val="F1C024"/>
                </a:solidFill>
                <a:latin typeface="Open Sauce SemiBold Bold"/>
              </a:rPr>
              <a:t>Company</a:t>
            </a: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98EE85D1-AF2D-8480-F74B-062A3396C386}"/>
              </a:ext>
            </a:extLst>
          </p:cNvPr>
          <p:cNvSpPr txBox="1"/>
          <p:nvPr userDrawn="1"/>
        </p:nvSpPr>
        <p:spPr>
          <a:xfrm>
            <a:off x="1028700" y="5154942"/>
            <a:ext cx="7937235" cy="2043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17"/>
              </a:lnSpc>
            </a:pPr>
            <a:r>
              <a:rPr lang="en-US" sz="1941" dirty="0">
                <a:solidFill>
                  <a:schemeClr val="tx1"/>
                </a:solidFill>
                <a:latin typeface="Open Sans"/>
              </a:rPr>
              <a:t>Lorem ipsum dolor sit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amet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,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consectetur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adipiscing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elit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, sed do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eiusmod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tempor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incididunt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ut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labore et dolore magna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aliqua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. Ut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enim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ad minim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veniam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,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quis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nostrud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exercitation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ullamco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laboris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nisi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utaliquip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ex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ea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commodo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consequat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. Duis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aute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irure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dolor in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reprehenderit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in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voluptate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velit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esse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cillum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dolore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eu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fugiat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nulla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 </a:t>
            </a:r>
            <a:r>
              <a:rPr lang="en-US" sz="1941" dirty="0" err="1">
                <a:solidFill>
                  <a:schemeClr val="tx1"/>
                </a:solidFill>
                <a:latin typeface="Open Sans"/>
              </a:rPr>
              <a:t>pariatur</a:t>
            </a:r>
            <a:r>
              <a:rPr lang="en-US" sz="1941" dirty="0">
                <a:solidFill>
                  <a:schemeClr val="tx1"/>
                </a:solidFill>
                <a:latin typeface="Open Sans"/>
              </a:rPr>
              <a:t>. </a:t>
            </a: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B904FDFC-1CCE-3350-4A7B-0E1ECF204ACF}"/>
              </a:ext>
            </a:extLst>
          </p:cNvPr>
          <p:cNvSpPr txBox="1"/>
          <p:nvPr userDrawn="1"/>
        </p:nvSpPr>
        <p:spPr>
          <a:xfrm>
            <a:off x="1219597" y="8490985"/>
            <a:ext cx="1587294" cy="381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23"/>
              </a:lnSpc>
            </a:pPr>
            <a:r>
              <a:rPr lang="en-US" sz="2088" spc="41" dirty="0">
                <a:solidFill>
                  <a:srgbClr val="FDFDFD"/>
                </a:solidFill>
                <a:latin typeface="Poppins Medium"/>
              </a:rPr>
              <a:t>READ MORE</a:t>
            </a:r>
          </a:p>
        </p:txBody>
      </p:sp>
      <p:sp>
        <p:nvSpPr>
          <p:cNvPr id="31" name="Slide Number Placeholder 13">
            <a:extLst>
              <a:ext uri="{FF2B5EF4-FFF2-40B4-BE49-F238E27FC236}">
                <a16:creationId xmlns:a16="http://schemas.microsoft.com/office/drawing/2014/main" id="{16EC00D8-9F01-CD7D-2EFB-EADD35BE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6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FDDEBCF8-EB88-E501-A4E2-FC5E8C63B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288" r="-1"/>
          <a:stretch/>
        </p:blipFill>
        <p:spPr>
          <a:xfrm>
            <a:off x="-480" y="4407207"/>
            <a:ext cx="1188628" cy="2322253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89BC4E62-153B-7CB0-C8D0-8EDAFEEEA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6874"/>
          <a:stretch/>
        </p:blipFill>
        <p:spPr>
          <a:xfrm>
            <a:off x="16993061" y="4407207"/>
            <a:ext cx="1294939" cy="232225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0CF03EE-8580-DAB0-9DA2-73C04D6B4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06169" y="97292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League Spartan Bold" pitchFamily="2" charset="0"/>
              </a:defRPr>
            </a:lvl1pPr>
          </a:lstStyle>
          <a:p>
            <a:fld id="{D3AA439E-FF78-47F5-A0B9-15ADE5C62C2A}" type="datetime1">
              <a:rPr lang="en-US" smtClean="0"/>
              <a:pPr/>
              <a:t>2022-12-17</a:t>
            </a:fld>
            <a:endParaRPr lang="en-US"/>
          </a:p>
        </p:txBody>
      </p:sp>
      <p:sp>
        <p:nvSpPr>
          <p:cNvPr id="3" name="Title 1" descr="&#10;">
            <a:extLst>
              <a:ext uri="{FF2B5EF4-FFF2-40B4-BE49-F238E27FC236}">
                <a16:creationId xmlns:a16="http://schemas.microsoft.com/office/drawing/2014/main" id="{EB9CF4D3-3245-B9E3-8434-07C7B422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142999"/>
            <a:ext cx="13487400" cy="1143000"/>
          </a:xfrm>
        </p:spPr>
        <p:txBody>
          <a:bodyPr>
            <a:noAutofit/>
          </a:bodyPr>
          <a:lstStyle>
            <a:lvl1pPr>
              <a:defRPr sz="5000">
                <a:latin typeface="League Spartan 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5255BD4-AC04-E9FE-525C-2DAC496B2612}"/>
              </a:ext>
            </a:extLst>
          </p:cNvPr>
          <p:cNvGrpSpPr/>
          <p:nvPr userDrawn="1"/>
        </p:nvGrpSpPr>
        <p:grpSpPr>
          <a:xfrm>
            <a:off x="14249400" y="130175"/>
            <a:ext cx="2306082" cy="650525"/>
            <a:chOff x="0" y="0"/>
            <a:chExt cx="3074776" cy="867366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7527D125-6299-0F5D-FFB2-2A60D33D9DA2}"/>
                </a:ext>
              </a:extLst>
            </p:cNvPr>
            <p:cNvGrpSpPr/>
            <p:nvPr/>
          </p:nvGrpSpPr>
          <p:grpSpPr>
            <a:xfrm>
              <a:off x="0" y="38318"/>
              <a:ext cx="829048" cy="829048"/>
              <a:chOff x="0" y="0"/>
              <a:chExt cx="812800" cy="812800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5E8856E5-A8EB-2C3E-9F1C-585E02A6B079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D2EA03-A47C-C0D4-8B2E-368B9968384E}"/>
                  </a:ext>
                </a:extLst>
              </p:cNvPr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991"/>
                  </a:lnSpc>
                </a:pPr>
                <a:endParaRPr/>
              </a:p>
            </p:txBody>
          </p:sp>
        </p:grpSp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51DAA9C0-6B5F-49AB-20EB-E464FCD70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966" y="0"/>
              <a:ext cx="665970" cy="745348"/>
            </a:xfrm>
            <a:prstGeom prst="rect">
              <a:avLst/>
            </a:prstGeom>
          </p:spPr>
        </p:pic>
        <p:pic>
          <p:nvPicPr>
            <p:cNvPr id="7" name="Picture 11">
              <a:extLst>
                <a:ext uri="{FF2B5EF4-FFF2-40B4-BE49-F238E27FC236}">
                  <a16:creationId xmlns:a16="http://schemas.microsoft.com/office/drawing/2014/main" id="{0DEFBC1D-E7F1-1C24-F69D-21C1588F6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910851" y="159221"/>
              <a:ext cx="459689" cy="218687"/>
            </a:xfrm>
            <a:prstGeom prst="rect">
              <a:avLst/>
            </a:prstGeom>
          </p:spPr>
        </p:pic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E98E5FEC-7B97-FFC6-B928-0D8A0DCA614A}"/>
                </a:ext>
              </a:extLst>
            </p:cNvPr>
            <p:cNvSpPr txBox="1"/>
            <p:nvPr/>
          </p:nvSpPr>
          <p:spPr>
            <a:xfrm>
              <a:off x="910851" y="454760"/>
              <a:ext cx="2163925" cy="27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02"/>
                </a:lnSpc>
              </a:pPr>
              <a:r>
                <a:rPr lang="en-US" sz="1430" dirty="0">
                  <a:solidFill>
                    <a:schemeClr val="tx1"/>
                  </a:solidFill>
                  <a:latin typeface="League Spartan SemiBold" pitchFamily="2" charset="0"/>
                  <a:cs typeface="Cascadia Mono SemiBold" panose="020B0609020000020004" pitchFamily="49" charset="0"/>
                </a:rPr>
                <a:t>DATA BUTTER</a:t>
              </a: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907F1710-FCE6-49BD-823F-1BE59CD1F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4212" b="39070"/>
          <a:stretch/>
        </p:blipFill>
        <p:spPr>
          <a:xfrm rot="-10800000">
            <a:off x="16846298" y="-19052"/>
            <a:ext cx="1441702" cy="1574591"/>
          </a:xfrm>
          <a:prstGeom prst="rect">
            <a:avLst/>
          </a:prstGeom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5F886673-810A-4887-913A-61C70D12A0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5384" b="39070"/>
          <a:stretch/>
        </p:blipFill>
        <p:spPr>
          <a:xfrm rot="-10800000" flipH="1">
            <a:off x="0" y="-1"/>
            <a:ext cx="1669841" cy="15745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A6DF14-953F-46DE-8222-2139E2F98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000" b="50000"/>
          <a:stretch/>
        </p:blipFill>
        <p:spPr>
          <a:xfrm>
            <a:off x="17096129" y="9095129"/>
            <a:ext cx="1191872" cy="11918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4077B-C228-4D55-A177-201D327DDE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136" b="49872"/>
          <a:stretch/>
        </p:blipFill>
        <p:spPr>
          <a:xfrm>
            <a:off x="0" y="9095129"/>
            <a:ext cx="1188628" cy="1191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78C1AE-15C7-491B-A50F-70943BD5D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96800" y="188780"/>
            <a:ext cx="1807379" cy="6113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C0C229-7A84-42C2-97F9-02C1F08A44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b="54257"/>
          <a:stretch/>
        </p:blipFill>
        <p:spPr>
          <a:xfrm>
            <a:off x="7418682" y="8724706"/>
            <a:ext cx="3450635" cy="15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8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FDDEBCF8-EB88-E501-A4E2-FC5E8C63B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288" r="-1"/>
          <a:stretch/>
        </p:blipFill>
        <p:spPr>
          <a:xfrm>
            <a:off x="-480" y="4407207"/>
            <a:ext cx="1188628" cy="2322253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89BC4E62-153B-7CB0-C8D0-8EDAFEEEA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6874"/>
          <a:stretch/>
        </p:blipFill>
        <p:spPr>
          <a:xfrm>
            <a:off x="16993061" y="4407207"/>
            <a:ext cx="1294939" cy="232225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0CF03EE-8580-DAB0-9DA2-73C04D6B4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06169" y="972927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League Spartan Bold" pitchFamily="2" charset="0"/>
              </a:defRPr>
            </a:lvl1pPr>
          </a:lstStyle>
          <a:p>
            <a:fld id="{D3AA439E-FF78-47F5-A0B9-15ADE5C62C2A}" type="datetime1">
              <a:rPr lang="en-US" smtClean="0"/>
              <a:pPr/>
              <a:t>2022-12-17</a:t>
            </a:fld>
            <a:endParaRPr lang="en-US"/>
          </a:p>
        </p:txBody>
      </p:sp>
      <p:sp>
        <p:nvSpPr>
          <p:cNvPr id="3" name="Title 1" descr="&#10;">
            <a:extLst>
              <a:ext uri="{FF2B5EF4-FFF2-40B4-BE49-F238E27FC236}">
                <a16:creationId xmlns:a16="http://schemas.microsoft.com/office/drawing/2014/main" id="{EB9CF4D3-3245-B9E3-8434-07C7B422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1142999"/>
            <a:ext cx="13487400" cy="1143000"/>
          </a:xfrm>
        </p:spPr>
        <p:txBody>
          <a:bodyPr>
            <a:noAutofit/>
          </a:bodyPr>
          <a:lstStyle>
            <a:lvl1pPr>
              <a:defRPr sz="5000">
                <a:latin typeface="League Spartan 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85255BD4-AC04-E9FE-525C-2DAC496B2612}"/>
              </a:ext>
            </a:extLst>
          </p:cNvPr>
          <p:cNvGrpSpPr/>
          <p:nvPr userDrawn="1"/>
        </p:nvGrpSpPr>
        <p:grpSpPr>
          <a:xfrm>
            <a:off x="14249400" y="130175"/>
            <a:ext cx="2306082" cy="650525"/>
            <a:chOff x="0" y="0"/>
            <a:chExt cx="3074776" cy="867366"/>
          </a:xfrm>
        </p:grpSpPr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7527D125-6299-0F5D-FFB2-2A60D33D9DA2}"/>
                </a:ext>
              </a:extLst>
            </p:cNvPr>
            <p:cNvGrpSpPr/>
            <p:nvPr/>
          </p:nvGrpSpPr>
          <p:grpSpPr>
            <a:xfrm>
              <a:off x="0" y="38318"/>
              <a:ext cx="829048" cy="829048"/>
              <a:chOff x="0" y="0"/>
              <a:chExt cx="812800" cy="812800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5E8856E5-A8EB-2C3E-9F1C-585E02A6B079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D2EA03-A47C-C0D4-8B2E-368B9968384E}"/>
                  </a:ext>
                </a:extLst>
              </p:cNvPr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991"/>
                  </a:lnSpc>
                </a:pPr>
                <a:endParaRPr/>
              </a:p>
            </p:txBody>
          </p:sp>
        </p:grpSp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51DAA9C0-6B5F-49AB-20EB-E464FCD70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966" y="0"/>
              <a:ext cx="665970" cy="745348"/>
            </a:xfrm>
            <a:prstGeom prst="rect">
              <a:avLst/>
            </a:prstGeom>
          </p:spPr>
        </p:pic>
        <p:pic>
          <p:nvPicPr>
            <p:cNvPr id="7" name="Picture 11">
              <a:extLst>
                <a:ext uri="{FF2B5EF4-FFF2-40B4-BE49-F238E27FC236}">
                  <a16:creationId xmlns:a16="http://schemas.microsoft.com/office/drawing/2014/main" id="{0DEFBC1D-E7F1-1C24-F69D-21C1588F6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910851" y="159221"/>
              <a:ext cx="459689" cy="218687"/>
            </a:xfrm>
            <a:prstGeom prst="rect">
              <a:avLst/>
            </a:prstGeom>
          </p:spPr>
        </p:pic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E98E5FEC-7B97-FFC6-B928-0D8A0DCA614A}"/>
                </a:ext>
              </a:extLst>
            </p:cNvPr>
            <p:cNvSpPr txBox="1"/>
            <p:nvPr/>
          </p:nvSpPr>
          <p:spPr>
            <a:xfrm>
              <a:off x="910851" y="454760"/>
              <a:ext cx="2163925" cy="273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02"/>
                </a:lnSpc>
              </a:pPr>
              <a:r>
                <a:rPr lang="en-US" sz="1430" dirty="0">
                  <a:solidFill>
                    <a:schemeClr val="tx1"/>
                  </a:solidFill>
                  <a:latin typeface="League Spartan SemiBold" pitchFamily="2" charset="0"/>
                  <a:cs typeface="Cascadia Mono SemiBold" panose="020B0609020000020004" pitchFamily="49" charset="0"/>
                </a:rPr>
                <a:t>DATA BUTTER</a:t>
              </a:r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907F1710-FCE6-49BD-823F-1BE59CD1F7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4212" b="39070"/>
          <a:stretch/>
        </p:blipFill>
        <p:spPr>
          <a:xfrm rot="-10800000">
            <a:off x="16846298" y="-19052"/>
            <a:ext cx="1441702" cy="1574591"/>
          </a:xfrm>
          <a:prstGeom prst="rect">
            <a:avLst/>
          </a:prstGeom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5F886673-810A-4887-913A-61C70D12A0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5384" b="39070"/>
          <a:stretch/>
        </p:blipFill>
        <p:spPr>
          <a:xfrm rot="-10800000" flipH="1">
            <a:off x="0" y="-1"/>
            <a:ext cx="1669841" cy="15745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A6DF14-953F-46DE-8222-2139E2F989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000" b="50000"/>
          <a:stretch/>
        </p:blipFill>
        <p:spPr>
          <a:xfrm>
            <a:off x="17096129" y="9095129"/>
            <a:ext cx="1191872" cy="11918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F4077B-C228-4D55-A177-201D327DDE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136" b="49872"/>
          <a:stretch/>
        </p:blipFill>
        <p:spPr>
          <a:xfrm>
            <a:off x="0" y="9095129"/>
            <a:ext cx="1188628" cy="1191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C13306-A88A-4313-96E4-34E36FF64D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b="54257"/>
          <a:stretch/>
        </p:blipFill>
        <p:spPr>
          <a:xfrm>
            <a:off x="7418682" y="8724706"/>
            <a:ext cx="3450635" cy="15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69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FDDEBCF8-EB88-E501-A4E2-FC5E8C63B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03"/>
          <a:stretch/>
        </p:blipFill>
        <p:spPr>
          <a:xfrm>
            <a:off x="0" y="4407207"/>
            <a:ext cx="1340548" cy="2322253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89BC4E62-153B-7CB0-C8D0-8EDAFEEEA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6874"/>
          <a:stretch/>
        </p:blipFill>
        <p:spPr>
          <a:xfrm>
            <a:off x="16993061" y="4407207"/>
            <a:ext cx="1294939" cy="2322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13AFC7-39D0-4D26-B1AB-32B2F02FB4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54257"/>
          <a:stretch/>
        </p:blipFill>
        <p:spPr>
          <a:xfrm>
            <a:off x="7418682" y="8724706"/>
            <a:ext cx="3450635" cy="157283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8A03210-44D6-93AF-274C-28BC34C55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4212" b="39070"/>
          <a:stretch/>
        </p:blipFill>
        <p:spPr>
          <a:xfrm rot="-10800000">
            <a:off x="16846298" y="-19052"/>
            <a:ext cx="1441702" cy="157459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A4D5BD4-A795-F567-57E0-F460A4AAC8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5384" b="39070"/>
          <a:stretch/>
        </p:blipFill>
        <p:spPr>
          <a:xfrm rot="-10800000" flipH="1">
            <a:off x="0" y="-1"/>
            <a:ext cx="1669841" cy="15745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FE19D-CEB4-694E-7514-3AF7F86A69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000" b="50000"/>
          <a:stretch/>
        </p:blipFill>
        <p:spPr>
          <a:xfrm>
            <a:off x="17096129" y="9095129"/>
            <a:ext cx="1191872" cy="1191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0029B-B573-6614-4BE7-0B8A646EF0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136" b="49872"/>
          <a:stretch/>
        </p:blipFill>
        <p:spPr>
          <a:xfrm>
            <a:off x="0" y="9095129"/>
            <a:ext cx="1188628" cy="11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FDDEBCF8-EB88-E501-A4E2-FC5E8C63B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03"/>
          <a:stretch/>
        </p:blipFill>
        <p:spPr>
          <a:xfrm>
            <a:off x="0" y="4407207"/>
            <a:ext cx="1340548" cy="2322253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89BC4E62-153B-7CB0-C8D0-8EDAFEEEA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5002"/>
          <a:stretch/>
        </p:blipFill>
        <p:spPr>
          <a:xfrm>
            <a:off x="16993061" y="4407207"/>
            <a:ext cx="1340549" cy="2322253"/>
          </a:xfrm>
          <a:prstGeom prst="rect">
            <a:avLst/>
          </a:prstGeom>
        </p:spPr>
      </p:pic>
      <p:sp>
        <p:nvSpPr>
          <p:cNvPr id="33" name="AutoShape 11">
            <a:extLst>
              <a:ext uri="{FF2B5EF4-FFF2-40B4-BE49-F238E27FC236}">
                <a16:creationId xmlns:a16="http://schemas.microsoft.com/office/drawing/2014/main" id="{B9D919C3-8199-F984-A0C3-6F1E4C02BA99}"/>
              </a:ext>
            </a:extLst>
          </p:cNvPr>
          <p:cNvSpPr/>
          <p:nvPr userDrawn="1"/>
        </p:nvSpPr>
        <p:spPr>
          <a:xfrm>
            <a:off x="4160648" y="6435448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F1E6C76B-B2D2-DA18-3FC1-74A6A66FFA8A}"/>
              </a:ext>
            </a:extLst>
          </p:cNvPr>
          <p:cNvSpPr/>
          <p:nvPr userDrawn="1"/>
        </p:nvSpPr>
        <p:spPr>
          <a:xfrm>
            <a:off x="13247846" y="6435448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2598C46-E675-5FF1-AA22-A3F29EDD126B}"/>
              </a:ext>
            </a:extLst>
          </p:cNvPr>
          <p:cNvGrpSpPr/>
          <p:nvPr userDrawn="1"/>
        </p:nvGrpSpPr>
        <p:grpSpPr>
          <a:xfrm>
            <a:off x="4745188" y="6297489"/>
            <a:ext cx="294966" cy="294966"/>
            <a:chOff x="0" y="0"/>
            <a:chExt cx="6350000" cy="6350000"/>
          </a:xfrm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DB85CC3-7958-239F-D197-EC45D414D36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37" name="Group 15">
            <a:extLst>
              <a:ext uri="{FF2B5EF4-FFF2-40B4-BE49-F238E27FC236}">
                <a16:creationId xmlns:a16="http://schemas.microsoft.com/office/drawing/2014/main" id="{A7E9D918-B1CA-1E74-C0AB-C2D856DF8F6E}"/>
              </a:ext>
            </a:extLst>
          </p:cNvPr>
          <p:cNvGrpSpPr/>
          <p:nvPr userDrawn="1"/>
        </p:nvGrpSpPr>
        <p:grpSpPr>
          <a:xfrm>
            <a:off x="13224188" y="6297489"/>
            <a:ext cx="294966" cy="294966"/>
            <a:chOff x="0" y="0"/>
            <a:chExt cx="6350000" cy="6350000"/>
          </a:xfrm>
        </p:grpSpPr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5DB14FEC-14B9-A050-D0F2-BA53B445360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pic>
        <p:nvPicPr>
          <p:cNvPr id="39" name="Picture 17">
            <a:extLst>
              <a:ext uri="{FF2B5EF4-FFF2-40B4-BE49-F238E27FC236}">
                <a16:creationId xmlns:a16="http://schemas.microsoft.com/office/drawing/2014/main" id="{0A4BE74B-0247-AA3F-2A73-F6CF699DB66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466512" y="1566660"/>
            <a:ext cx="4885902" cy="4075531"/>
          </a:xfrm>
          <a:prstGeom prst="rect">
            <a:avLst/>
          </a:prstGeom>
        </p:spPr>
      </p:pic>
      <p:sp>
        <p:nvSpPr>
          <p:cNvPr id="40" name="TextBox 18">
            <a:extLst>
              <a:ext uri="{FF2B5EF4-FFF2-40B4-BE49-F238E27FC236}">
                <a16:creationId xmlns:a16="http://schemas.microsoft.com/office/drawing/2014/main" id="{CAFD6654-B50D-D5DD-047F-6EA4C8D228D2}"/>
              </a:ext>
            </a:extLst>
          </p:cNvPr>
          <p:cNvSpPr txBox="1"/>
          <p:nvPr userDrawn="1"/>
        </p:nvSpPr>
        <p:spPr>
          <a:xfrm>
            <a:off x="3666503" y="6003832"/>
            <a:ext cx="10954993" cy="1243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8"/>
              </a:lnSpc>
            </a:pPr>
            <a:r>
              <a:rPr lang="en-US" sz="8632" dirty="0">
                <a:solidFill>
                  <a:srgbClr val="FCBF01"/>
                </a:solidFill>
                <a:latin typeface="League Spartan Bold" pitchFamily="2" charset="0"/>
              </a:rPr>
              <a:t>DATA BUTTER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8AEC3D-EAA5-42C3-8DB7-182EA257EC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b="54569"/>
          <a:stretch/>
        </p:blipFill>
        <p:spPr>
          <a:xfrm>
            <a:off x="7418682" y="8724900"/>
            <a:ext cx="3450635" cy="15621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7F00296-735F-37E6-4C0D-275690A897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598" b="29589"/>
          <a:stretch/>
        </p:blipFill>
        <p:spPr>
          <a:xfrm rot="-10800000">
            <a:off x="14856034" y="-1"/>
            <a:ext cx="3431966" cy="338434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6B57B18-3D40-3ADE-8DD2-E1D0A84523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10" b="29589"/>
          <a:stretch/>
        </p:blipFill>
        <p:spPr>
          <a:xfrm rot="-10800000" flipH="1">
            <a:off x="-1" y="-1"/>
            <a:ext cx="3743813" cy="338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0C99B-2395-A75A-6DE7-91D7BB73A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50000" b="50000"/>
          <a:stretch/>
        </p:blipFill>
        <p:spPr>
          <a:xfrm>
            <a:off x="-2" y="8235518"/>
            <a:ext cx="2054531" cy="2051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582435-4A33-21BB-00D7-1815209DE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49933" b="50000"/>
          <a:stretch/>
        </p:blipFill>
        <p:spPr>
          <a:xfrm>
            <a:off x="16230711" y="8243008"/>
            <a:ext cx="2057289" cy="205453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FDDEBCF8-EB88-E501-A4E2-FC5E8C63B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03"/>
          <a:stretch/>
        </p:blipFill>
        <p:spPr>
          <a:xfrm>
            <a:off x="0" y="4407207"/>
            <a:ext cx="1340548" cy="2322253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89BC4E62-153B-7CB0-C8D0-8EDAFEEEA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5002"/>
          <a:stretch/>
        </p:blipFill>
        <p:spPr>
          <a:xfrm>
            <a:off x="16993061" y="4407207"/>
            <a:ext cx="1340549" cy="2322253"/>
          </a:xfrm>
          <a:prstGeom prst="rect">
            <a:avLst/>
          </a:prstGeom>
        </p:spPr>
      </p:pic>
      <p:sp>
        <p:nvSpPr>
          <p:cNvPr id="33" name="AutoShape 11">
            <a:extLst>
              <a:ext uri="{FF2B5EF4-FFF2-40B4-BE49-F238E27FC236}">
                <a16:creationId xmlns:a16="http://schemas.microsoft.com/office/drawing/2014/main" id="{B9D919C3-8199-F984-A0C3-6F1E4C02BA99}"/>
              </a:ext>
            </a:extLst>
          </p:cNvPr>
          <p:cNvSpPr/>
          <p:nvPr userDrawn="1"/>
        </p:nvSpPr>
        <p:spPr>
          <a:xfrm>
            <a:off x="7343568" y="4555569"/>
            <a:ext cx="553741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F1E6C76B-B2D2-DA18-3FC1-74A6A66FFA8A}"/>
              </a:ext>
            </a:extLst>
          </p:cNvPr>
          <p:cNvSpPr/>
          <p:nvPr userDrawn="1"/>
        </p:nvSpPr>
        <p:spPr>
          <a:xfrm>
            <a:off x="13064905" y="4555569"/>
            <a:ext cx="553741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2598C46-E675-5FF1-AA22-A3F29EDD126B}"/>
              </a:ext>
            </a:extLst>
          </p:cNvPr>
          <p:cNvGrpSpPr/>
          <p:nvPr userDrawn="1"/>
        </p:nvGrpSpPr>
        <p:grpSpPr>
          <a:xfrm>
            <a:off x="7711597" y="4468709"/>
            <a:ext cx="185712" cy="185712"/>
            <a:chOff x="0" y="0"/>
            <a:chExt cx="6350000" cy="6350000"/>
          </a:xfrm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DB85CC3-7958-239F-D197-EC45D414D36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37" name="Group 15">
            <a:extLst>
              <a:ext uri="{FF2B5EF4-FFF2-40B4-BE49-F238E27FC236}">
                <a16:creationId xmlns:a16="http://schemas.microsoft.com/office/drawing/2014/main" id="{A7E9D918-B1CA-1E74-C0AB-C2D856DF8F6E}"/>
              </a:ext>
            </a:extLst>
          </p:cNvPr>
          <p:cNvGrpSpPr/>
          <p:nvPr userDrawn="1"/>
        </p:nvGrpSpPr>
        <p:grpSpPr>
          <a:xfrm>
            <a:off x="13050010" y="4468709"/>
            <a:ext cx="185712" cy="185712"/>
            <a:chOff x="0" y="0"/>
            <a:chExt cx="6350000" cy="6350000"/>
          </a:xfrm>
        </p:grpSpPr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5DB14FEC-14B9-A050-D0F2-BA53B445360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pic>
        <p:nvPicPr>
          <p:cNvPr id="39" name="Picture 17">
            <a:extLst>
              <a:ext uri="{FF2B5EF4-FFF2-40B4-BE49-F238E27FC236}">
                <a16:creationId xmlns:a16="http://schemas.microsoft.com/office/drawing/2014/main" id="{0A4BE74B-0247-AA3F-2A73-F6CF699DB66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69774" y="3924300"/>
            <a:ext cx="3076184" cy="2565971"/>
          </a:xfrm>
          <a:prstGeom prst="rect">
            <a:avLst/>
          </a:prstGeom>
        </p:spPr>
      </p:pic>
      <p:sp>
        <p:nvSpPr>
          <p:cNvPr id="40" name="TextBox 18">
            <a:extLst>
              <a:ext uri="{FF2B5EF4-FFF2-40B4-BE49-F238E27FC236}">
                <a16:creationId xmlns:a16="http://schemas.microsoft.com/office/drawing/2014/main" id="{CAFD6654-B50D-D5DD-047F-6EA4C8D228D2}"/>
              </a:ext>
            </a:extLst>
          </p:cNvPr>
          <p:cNvSpPr txBox="1"/>
          <p:nvPr userDrawn="1"/>
        </p:nvSpPr>
        <p:spPr>
          <a:xfrm>
            <a:off x="7109761" y="3913909"/>
            <a:ext cx="6897308" cy="11095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68"/>
              </a:lnSpc>
            </a:pPr>
            <a:r>
              <a:rPr lang="en-US" sz="4800" dirty="0">
                <a:solidFill>
                  <a:srgbClr val="FCBF01"/>
                </a:solidFill>
                <a:latin typeface="League Spartan Bold" pitchFamily="2" charset="0"/>
              </a:rPr>
              <a:t>DATA BUTTER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8AEC3D-EAA5-42C3-8DB7-182EA257EC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b="54569"/>
          <a:stretch/>
        </p:blipFill>
        <p:spPr>
          <a:xfrm>
            <a:off x="7418682" y="8724900"/>
            <a:ext cx="3450635" cy="15621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7F00296-735F-37E6-4C0D-275690A897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598" b="29589"/>
          <a:stretch/>
        </p:blipFill>
        <p:spPr>
          <a:xfrm rot="-10800000">
            <a:off x="14856034" y="-1"/>
            <a:ext cx="3431966" cy="338434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6B57B18-3D40-3ADE-8DD2-E1D0A84523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10" b="29589"/>
          <a:stretch/>
        </p:blipFill>
        <p:spPr>
          <a:xfrm rot="-10800000" flipH="1">
            <a:off x="-1" y="-1"/>
            <a:ext cx="3743813" cy="338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0C99B-2395-A75A-6DE7-91D7BB73A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50000" b="50000"/>
          <a:stretch/>
        </p:blipFill>
        <p:spPr>
          <a:xfrm>
            <a:off x="-2" y="8235518"/>
            <a:ext cx="2054531" cy="2051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582435-4A33-21BB-00D7-1815209DE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49933" b="50000"/>
          <a:stretch/>
        </p:blipFill>
        <p:spPr>
          <a:xfrm>
            <a:off x="16230711" y="8243008"/>
            <a:ext cx="2057289" cy="2054530"/>
          </a:xfrm>
          <a:prstGeom prst="rect">
            <a:avLst/>
          </a:prstGeom>
        </p:spPr>
      </p:pic>
      <p:sp>
        <p:nvSpPr>
          <p:cNvPr id="7" name="TextBox 18">
            <a:extLst>
              <a:ext uri="{FF2B5EF4-FFF2-40B4-BE49-F238E27FC236}">
                <a16:creationId xmlns:a16="http://schemas.microsoft.com/office/drawing/2014/main" id="{5F7F74AE-BB1F-7FC9-81BE-968B42BDFF24}"/>
              </a:ext>
            </a:extLst>
          </p:cNvPr>
          <p:cNvSpPr txBox="1"/>
          <p:nvPr userDrawn="1"/>
        </p:nvSpPr>
        <p:spPr>
          <a:xfrm>
            <a:off x="6291352" y="5448300"/>
            <a:ext cx="843091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th-TH" sz="3200" dirty="0">
                <a:solidFill>
                  <a:srgbClr val="FCBF01"/>
                </a:solidFill>
                <a:latin typeface="Kanit" pitchFamily="2" charset="-34"/>
                <a:cs typeface="Kanit" pitchFamily="2" charset="-34"/>
              </a:rPr>
              <a:t>ร่วมแบ่งปันความรู้ด้านการเขียนโปรแกรม</a:t>
            </a:r>
            <a:br>
              <a:rPr lang="th-TH" sz="3200" dirty="0">
                <a:solidFill>
                  <a:srgbClr val="FCBF01"/>
                </a:solidFill>
                <a:latin typeface="Kanit" pitchFamily="2" charset="-34"/>
                <a:cs typeface="Kanit" pitchFamily="2" charset="-34"/>
              </a:rPr>
            </a:br>
            <a:r>
              <a:rPr lang="th-TH" sz="3200" dirty="0">
                <a:solidFill>
                  <a:srgbClr val="FCBF01"/>
                </a:solidFill>
                <a:latin typeface="Kanit" pitchFamily="2" charset="-34"/>
                <a:cs typeface="Kanit" pitchFamily="2" charset="-34"/>
              </a:rPr>
              <a:t>ไอเดีย และให้ผู้อื่น</a:t>
            </a:r>
            <a:endParaRPr lang="en-US" sz="3200" dirty="0">
              <a:solidFill>
                <a:srgbClr val="FCBF01"/>
              </a:solidFill>
              <a:latin typeface="Kanit" pitchFamily="2" charset="-34"/>
              <a:cs typeface="Kanit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62476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FDDEBCF8-EB88-E501-A4E2-FC5E8C63B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03"/>
          <a:stretch/>
        </p:blipFill>
        <p:spPr>
          <a:xfrm>
            <a:off x="0" y="4407207"/>
            <a:ext cx="1340548" cy="2322253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89BC4E62-153B-7CB0-C8D0-8EDAFEEEA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6874"/>
          <a:stretch/>
        </p:blipFill>
        <p:spPr>
          <a:xfrm>
            <a:off x="16993061" y="4407207"/>
            <a:ext cx="1294939" cy="2322253"/>
          </a:xfrm>
          <a:prstGeom prst="rect">
            <a:avLst/>
          </a:prstGeom>
        </p:spPr>
      </p:pic>
      <p:sp>
        <p:nvSpPr>
          <p:cNvPr id="33" name="AutoShape 11">
            <a:extLst>
              <a:ext uri="{FF2B5EF4-FFF2-40B4-BE49-F238E27FC236}">
                <a16:creationId xmlns:a16="http://schemas.microsoft.com/office/drawing/2014/main" id="{B9D919C3-8199-F984-A0C3-6F1E4C02BA99}"/>
              </a:ext>
            </a:extLst>
          </p:cNvPr>
          <p:cNvSpPr/>
          <p:nvPr userDrawn="1"/>
        </p:nvSpPr>
        <p:spPr>
          <a:xfrm>
            <a:off x="4160648" y="6435448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F1E6C76B-B2D2-DA18-3FC1-74A6A66FFA8A}"/>
              </a:ext>
            </a:extLst>
          </p:cNvPr>
          <p:cNvSpPr/>
          <p:nvPr userDrawn="1"/>
        </p:nvSpPr>
        <p:spPr>
          <a:xfrm>
            <a:off x="13247846" y="6435448"/>
            <a:ext cx="879506" cy="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5" name="Group 13">
            <a:extLst>
              <a:ext uri="{FF2B5EF4-FFF2-40B4-BE49-F238E27FC236}">
                <a16:creationId xmlns:a16="http://schemas.microsoft.com/office/drawing/2014/main" id="{22598C46-E675-5FF1-AA22-A3F29EDD126B}"/>
              </a:ext>
            </a:extLst>
          </p:cNvPr>
          <p:cNvGrpSpPr/>
          <p:nvPr userDrawn="1"/>
        </p:nvGrpSpPr>
        <p:grpSpPr>
          <a:xfrm>
            <a:off x="4745188" y="6297489"/>
            <a:ext cx="294966" cy="294966"/>
            <a:chOff x="0" y="0"/>
            <a:chExt cx="6350000" cy="6350000"/>
          </a:xfrm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5DB85CC3-7958-239F-D197-EC45D414D360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grpSp>
        <p:nvGrpSpPr>
          <p:cNvPr id="37" name="Group 15">
            <a:extLst>
              <a:ext uri="{FF2B5EF4-FFF2-40B4-BE49-F238E27FC236}">
                <a16:creationId xmlns:a16="http://schemas.microsoft.com/office/drawing/2014/main" id="{A7E9D918-B1CA-1E74-C0AB-C2D856DF8F6E}"/>
              </a:ext>
            </a:extLst>
          </p:cNvPr>
          <p:cNvGrpSpPr/>
          <p:nvPr userDrawn="1"/>
        </p:nvGrpSpPr>
        <p:grpSpPr>
          <a:xfrm>
            <a:off x="13224188" y="6297489"/>
            <a:ext cx="294966" cy="294966"/>
            <a:chOff x="0" y="0"/>
            <a:chExt cx="6350000" cy="6350000"/>
          </a:xfrm>
        </p:grpSpPr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5DB14FEC-14B9-A050-D0F2-BA53B445360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FAC0D"/>
            </a:solidFill>
          </p:spPr>
        </p:sp>
      </p:grpSp>
      <p:pic>
        <p:nvPicPr>
          <p:cNvPr id="39" name="Picture 17">
            <a:extLst>
              <a:ext uri="{FF2B5EF4-FFF2-40B4-BE49-F238E27FC236}">
                <a16:creationId xmlns:a16="http://schemas.microsoft.com/office/drawing/2014/main" id="{0A4BE74B-0247-AA3F-2A73-F6CF699DB6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6512" y="1566661"/>
            <a:ext cx="4885902" cy="3957840"/>
          </a:xfrm>
          <a:prstGeom prst="rect">
            <a:avLst/>
          </a:prstGeom>
        </p:spPr>
      </p:pic>
      <p:sp>
        <p:nvSpPr>
          <p:cNvPr id="40" name="TextBox 18">
            <a:extLst>
              <a:ext uri="{FF2B5EF4-FFF2-40B4-BE49-F238E27FC236}">
                <a16:creationId xmlns:a16="http://schemas.microsoft.com/office/drawing/2014/main" id="{CAFD6654-B50D-D5DD-047F-6EA4C8D228D2}"/>
              </a:ext>
            </a:extLst>
          </p:cNvPr>
          <p:cNvSpPr txBox="1"/>
          <p:nvPr userDrawn="1"/>
        </p:nvSpPr>
        <p:spPr>
          <a:xfrm>
            <a:off x="3666503" y="6003832"/>
            <a:ext cx="10954993" cy="1243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68"/>
              </a:lnSpc>
            </a:pPr>
            <a:r>
              <a:rPr lang="en-US" sz="8632" dirty="0">
                <a:solidFill>
                  <a:srgbClr val="FCBF01"/>
                </a:solidFill>
                <a:latin typeface="League Spartan Bold"/>
              </a:rPr>
              <a:t>DATA BUTTER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7D9F3F-C191-4FDC-8753-F9F8C123F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b="54257"/>
          <a:stretch/>
        </p:blipFill>
        <p:spPr>
          <a:xfrm>
            <a:off x="7418682" y="8724706"/>
            <a:ext cx="3450635" cy="1572832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C120098-6AC9-2492-142E-02CE706DCF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598" b="29589"/>
          <a:stretch/>
        </p:blipFill>
        <p:spPr>
          <a:xfrm rot="-10800000">
            <a:off x="14856034" y="-1"/>
            <a:ext cx="3431966" cy="3384341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A215E9B-65CA-0418-58DB-F23E893B97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10" b="29589"/>
          <a:stretch/>
        </p:blipFill>
        <p:spPr>
          <a:xfrm rot="-10800000" flipH="1">
            <a:off x="-1" y="-1"/>
            <a:ext cx="3743813" cy="3384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9425C9-98EE-BCC3-A2D1-4F27B62D9A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50000" b="50000"/>
          <a:stretch/>
        </p:blipFill>
        <p:spPr>
          <a:xfrm>
            <a:off x="-2" y="8235518"/>
            <a:ext cx="2054531" cy="2051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EA438A-B9E3-F934-C4F5-4A552AAE33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49933" b="50000"/>
          <a:stretch/>
        </p:blipFill>
        <p:spPr>
          <a:xfrm>
            <a:off x="16230711" y="8243008"/>
            <a:ext cx="2057289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14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>
            <a:extLst>
              <a:ext uri="{FF2B5EF4-FFF2-40B4-BE49-F238E27FC236}">
                <a16:creationId xmlns:a16="http://schemas.microsoft.com/office/drawing/2014/main" id="{492C0B91-CC01-A24C-19D1-B0FE7999BC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598" b="29589"/>
          <a:stretch/>
        </p:blipFill>
        <p:spPr>
          <a:xfrm rot="-10800000">
            <a:off x="14856034" y="-1"/>
            <a:ext cx="3431966" cy="3384341"/>
          </a:xfrm>
          <a:prstGeom prst="rect">
            <a:avLst/>
          </a:prstGeom>
        </p:spPr>
      </p:pic>
      <p:pic>
        <p:nvPicPr>
          <p:cNvPr id="25" name="Picture 3">
            <a:extLst>
              <a:ext uri="{FF2B5EF4-FFF2-40B4-BE49-F238E27FC236}">
                <a16:creationId xmlns:a16="http://schemas.microsoft.com/office/drawing/2014/main" id="{8363AE10-72A7-5D8C-6593-4DADFD37D4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110" b="29589"/>
          <a:stretch/>
        </p:blipFill>
        <p:spPr>
          <a:xfrm rot="-10800000" flipH="1">
            <a:off x="-1" y="-1"/>
            <a:ext cx="3743813" cy="3384341"/>
          </a:xfrm>
          <a:prstGeom prst="rect">
            <a:avLst/>
          </a:prstGeom>
        </p:spPr>
      </p:pic>
      <p:pic>
        <p:nvPicPr>
          <p:cNvPr id="31" name="Picture 9">
            <a:extLst>
              <a:ext uri="{FF2B5EF4-FFF2-40B4-BE49-F238E27FC236}">
                <a16:creationId xmlns:a16="http://schemas.microsoft.com/office/drawing/2014/main" id="{FDDEBCF8-EB88-E501-A4E2-FC5E8C63B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5003"/>
          <a:stretch/>
        </p:blipFill>
        <p:spPr>
          <a:xfrm>
            <a:off x="0" y="4407207"/>
            <a:ext cx="1340548" cy="2322253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89BC4E62-153B-7CB0-C8D0-8EDAFEEEA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874"/>
          <a:stretch/>
        </p:blipFill>
        <p:spPr>
          <a:xfrm>
            <a:off x="16993061" y="4407207"/>
            <a:ext cx="1294939" cy="2322253"/>
          </a:xfrm>
          <a:prstGeom prst="rect">
            <a:avLst/>
          </a:prstGeom>
        </p:spPr>
      </p:pic>
      <p:pic>
        <p:nvPicPr>
          <p:cNvPr id="39" name="Picture 17">
            <a:extLst>
              <a:ext uri="{FF2B5EF4-FFF2-40B4-BE49-F238E27FC236}">
                <a16:creationId xmlns:a16="http://schemas.microsoft.com/office/drawing/2014/main" id="{0A4BE74B-0247-AA3F-2A73-F6CF699DB6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95513" y="7418140"/>
            <a:ext cx="2894214" cy="23444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7D9F3F-C191-4FDC-8753-F9F8C123F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54257"/>
          <a:stretch/>
        </p:blipFill>
        <p:spPr>
          <a:xfrm>
            <a:off x="7418682" y="8724706"/>
            <a:ext cx="3450635" cy="1572832"/>
          </a:xfrm>
          <a:prstGeom prst="rect">
            <a:avLst/>
          </a:prstGeom>
        </p:spPr>
      </p:pic>
      <p:sp>
        <p:nvSpPr>
          <p:cNvPr id="20" name="Title 1" descr="&#10;">
            <a:extLst>
              <a:ext uri="{FF2B5EF4-FFF2-40B4-BE49-F238E27FC236}">
                <a16:creationId xmlns:a16="http://schemas.microsoft.com/office/drawing/2014/main" id="{718872EF-C33B-4994-9047-7D98BC37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920" y="3835706"/>
            <a:ext cx="13487400" cy="2322253"/>
          </a:xfrm>
        </p:spPr>
        <p:txBody>
          <a:bodyPr anchor="t">
            <a:noAutofit/>
          </a:bodyPr>
          <a:lstStyle>
            <a:lvl1pPr>
              <a:defRPr sz="6600">
                <a:latin typeface="League Spartan 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27142-2D9B-45D2-B4FF-741D982D1E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50000" b="50000"/>
          <a:stretch/>
        </p:blipFill>
        <p:spPr>
          <a:xfrm>
            <a:off x="-2" y="8235518"/>
            <a:ext cx="2054531" cy="20514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8B458B-3A9B-4864-AC1D-E469E790A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r="49933" b="50000"/>
          <a:stretch/>
        </p:blipFill>
        <p:spPr>
          <a:xfrm>
            <a:off x="16230711" y="8243008"/>
            <a:ext cx="2057289" cy="20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43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FDDEBCF8-EB88-E501-A4E2-FC5E8C63B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03"/>
          <a:stretch/>
        </p:blipFill>
        <p:spPr>
          <a:xfrm>
            <a:off x="0" y="4407207"/>
            <a:ext cx="1340548" cy="2322253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89BC4E62-153B-7CB0-C8D0-8EDAFEEEA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9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5002"/>
          <a:stretch/>
        </p:blipFill>
        <p:spPr>
          <a:xfrm>
            <a:off x="16993061" y="4407207"/>
            <a:ext cx="1340549" cy="23222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8AEC3D-EAA5-42C3-8DB7-182EA257EC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54569"/>
          <a:stretch/>
        </p:blipFill>
        <p:spPr>
          <a:xfrm>
            <a:off x="7418682" y="8724900"/>
            <a:ext cx="3450635" cy="1562100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A086BE9-65C0-49E8-9857-CF727ADE47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8598" b="29589"/>
          <a:stretch/>
        </p:blipFill>
        <p:spPr>
          <a:xfrm rot="-10800000">
            <a:off x="14856034" y="-1"/>
            <a:ext cx="3431966" cy="3384341"/>
          </a:xfrm>
          <a:prstGeom prst="rect">
            <a:avLst/>
          </a:prstGeom>
        </p:spPr>
      </p:pic>
      <p:pic>
        <p:nvPicPr>
          <p:cNvPr id="21" name="Picture 3">
            <a:extLst>
              <a:ext uri="{FF2B5EF4-FFF2-40B4-BE49-F238E27FC236}">
                <a16:creationId xmlns:a16="http://schemas.microsoft.com/office/drawing/2014/main" id="{DD5AFAF4-1AA4-44EC-B44D-3EDB8434FF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2110" b="29589"/>
          <a:stretch/>
        </p:blipFill>
        <p:spPr>
          <a:xfrm rot="-10800000" flipH="1">
            <a:off x="-1" y="-1"/>
            <a:ext cx="3743813" cy="33843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135BBC-CFD2-4998-9067-B16D3FEFA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50000" b="50000"/>
          <a:stretch/>
        </p:blipFill>
        <p:spPr>
          <a:xfrm>
            <a:off x="-2" y="8235518"/>
            <a:ext cx="2054531" cy="20514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A39889B-6C63-40E9-964E-349D0A80A2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r="49933" b="50000"/>
          <a:stretch/>
        </p:blipFill>
        <p:spPr>
          <a:xfrm>
            <a:off x="16230711" y="8243008"/>
            <a:ext cx="2057289" cy="2054530"/>
          </a:xfrm>
          <a:prstGeom prst="rect">
            <a:avLst/>
          </a:prstGeom>
        </p:spPr>
      </p:pic>
      <p:pic>
        <p:nvPicPr>
          <p:cNvPr id="30" name="Picture 17">
            <a:extLst>
              <a:ext uri="{FF2B5EF4-FFF2-40B4-BE49-F238E27FC236}">
                <a16:creationId xmlns:a16="http://schemas.microsoft.com/office/drawing/2014/main" id="{1BCC38C4-0EEA-4E6E-8DE7-21D42FF348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95513" y="7418140"/>
            <a:ext cx="2894214" cy="2344467"/>
          </a:xfrm>
          <a:prstGeom prst="rect">
            <a:avLst/>
          </a:prstGeom>
        </p:spPr>
      </p:pic>
      <p:sp>
        <p:nvSpPr>
          <p:cNvPr id="41" name="Title 1" descr="&#10;">
            <a:extLst>
              <a:ext uri="{FF2B5EF4-FFF2-40B4-BE49-F238E27FC236}">
                <a16:creationId xmlns:a16="http://schemas.microsoft.com/office/drawing/2014/main" id="{B2E59B97-8FDC-45BD-A294-B794648C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920" y="3835706"/>
            <a:ext cx="13487400" cy="2322253"/>
          </a:xfrm>
        </p:spPr>
        <p:txBody>
          <a:bodyPr anchor="t">
            <a:noAutofit/>
          </a:bodyPr>
          <a:lstStyle>
            <a:lvl1pPr>
              <a:defRPr sz="6600">
                <a:latin typeface="League Spartan 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57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A439E-FF78-47F5-A0B9-15ADE5C62C2A}" type="datetime1">
              <a:rPr lang="en-US" smtClean="0"/>
              <a:t>2022-12-17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67" r:id="rId4"/>
    <p:sldLayoutId id="2147483649" r:id="rId5"/>
    <p:sldLayoutId id="2147483673" r:id="rId6"/>
    <p:sldLayoutId id="2147483660" r:id="rId7"/>
    <p:sldLayoutId id="2147483671" r:id="rId8"/>
    <p:sldLayoutId id="2147483672" r:id="rId9"/>
    <p:sldLayoutId id="2147483650" r:id="rId10"/>
    <p:sldLayoutId id="2147483661" r:id="rId11"/>
    <p:sldLayoutId id="2147483662" r:id="rId12"/>
    <p:sldLayoutId id="2147483670" r:id="rId13"/>
    <p:sldLayoutId id="2147483664" r:id="rId14"/>
    <p:sldLayoutId id="2147483665" r:id="rId1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simplilearn.com/top-python-libraries-for-data-science-articl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jp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6ACCA7-77E1-4FA3-8809-93BD67C5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0" dirty="0"/>
              <a:t>Installing</a:t>
            </a:r>
            <a:r>
              <a:rPr lang="en-US" spc="-95" dirty="0"/>
              <a:t> </a:t>
            </a:r>
            <a:r>
              <a:rPr lang="en-US" spc="-405" dirty="0"/>
              <a:t>Python</a:t>
            </a:r>
            <a:r>
              <a:rPr lang="en-US" spc="-110" dirty="0"/>
              <a:t> </a:t>
            </a:r>
            <a:r>
              <a:rPr lang="en-US" spc="-515" dirty="0"/>
              <a:t>Packages</a:t>
            </a:r>
            <a:endParaRPr lang="th-TH" sz="6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3554B-A140-4DFA-8423-760067246A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61544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922C-63B6-A9BE-B3D9-DFA37F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5F08-7BDC-7A64-050F-E57D767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9E30BB-B1FD-FB2E-28ED-30FFFA9B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League Spartan SemiBold" pitchFamily="2" charset="0"/>
              </a:rPr>
              <a:t>https://www.projectpro.io/article/python-data-visualization-libraries/543</a:t>
            </a:r>
          </a:p>
          <a:p>
            <a:r>
              <a:rPr lang="en-US" sz="3200" dirty="0">
                <a:latin typeface="League Spartan SemiBold" pitchFamily="2" charset="0"/>
                <a:hlinkClick r:id="rId2"/>
              </a:rPr>
              <a:t>https://www.simplilearn.com/top-python-libraries-for-data-science-article</a:t>
            </a:r>
            <a:endParaRPr lang="en-US" sz="3200" dirty="0">
              <a:latin typeface="League Spartan SemiBold" pitchFamily="2" charset="0"/>
            </a:endParaRPr>
          </a:p>
          <a:p>
            <a:endParaRPr lang="en-US" dirty="0"/>
          </a:p>
          <a:p>
            <a:r>
              <a:rPr lang="en-US" sz="3200" dirty="0">
                <a:latin typeface="League Spartan SemiBold" pitchFamily="2" charset="0"/>
              </a:rPr>
              <a:t>Learning How to Learn</a:t>
            </a:r>
          </a:p>
          <a:p>
            <a:endParaRPr lang="en-US" sz="3200" dirty="0">
              <a:latin typeface="League Spartan SemiBold" pitchFamily="2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07143-F13F-2286-CAA7-ACF1E5A985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96800" y="188780"/>
            <a:ext cx="1807379" cy="611320"/>
          </a:xfrm>
          <a:prstGeom prst="rect">
            <a:avLst/>
          </a:prstGeom>
        </p:spPr>
      </p:pic>
      <p:pic>
        <p:nvPicPr>
          <p:cNvPr id="11266" name="Picture 2" descr="Free Online Course: Learning How to Learn: Powerful mental tools to help  you master tough subjects from Coursera | Class Central">
            <a:extLst>
              <a:ext uri="{FF2B5EF4-FFF2-40B4-BE49-F238E27FC236}">
                <a16:creationId xmlns:a16="http://schemas.microsoft.com/office/drawing/2014/main" id="{D4F6331D-5502-4D65-8B44-2BFAF010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200" y="6362700"/>
            <a:ext cx="50958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90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922C-63B6-A9BE-B3D9-DFA37F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9725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5F08-7BDC-7A64-050F-E57D7670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4929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168BD62-9ABC-46A2-B0BF-CB962C164940}"/>
              </a:ext>
            </a:extLst>
          </p:cNvPr>
          <p:cNvSpPr txBox="1"/>
          <p:nvPr/>
        </p:nvSpPr>
        <p:spPr>
          <a:xfrm>
            <a:off x="533400" y="9602579"/>
            <a:ext cx="117185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League Spartan SemiBold" pitchFamily="2" charset="0"/>
                <a:cs typeface="Arial"/>
              </a:rPr>
              <a:t>Credit: 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35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EBB96C-468C-4D89-B626-5C54AB731E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61544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922C-63B6-A9BE-B3D9-DFA37F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5F08-7BDC-7A64-050F-E57D767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0" dirty="0"/>
              <a:t>Installing</a:t>
            </a:r>
            <a:r>
              <a:rPr lang="en-US" spc="-95" dirty="0"/>
              <a:t> </a:t>
            </a:r>
            <a:r>
              <a:rPr lang="en-US" spc="-405" dirty="0"/>
              <a:t>Python</a:t>
            </a:r>
            <a:r>
              <a:rPr lang="en-US" spc="-110" dirty="0"/>
              <a:t> </a:t>
            </a:r>
            <a:r>
              <a:rPr lang="en-US" spc="-515" dirty="0"/>
              <a:t>Packages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9E30BB-B1FD-FB2E-28ED-30FFFA9B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240" indent="-129539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42240" algn="l"/>
              </a:tabLst>
            </a:pPr>
            <a:r>
              <a:rPr lang="en-US" sz="3200" spc="-229" dirty="0">
                <a:latin typeface="Arial Unicode MS"/>
                <a:cs typeface="Arial Unicode MS"/>
              </a:rPr>
              <a:t>Please</a:t>
            </a:r>
            <a:r>
              <a:rPr lang="en-US" sz="3200" spc="-35" dirty="0">
                <a:latin typeface="Arial Unicode MS"/>
                <a:cs typeface="Arial Unicode MS"/>
              </a:rPr>
              <a:t> </a:t>
            </a:r>
            <a:r>
              <a:rPr lang="en-US" sz="3200" spc="-105" dirty="0">
                <a:latin typeface="Arial Unicode MS"/>
                <a:cs typeface="Arial Unicode MS"/>
              </a:rPr>
              <a:t>visit</a:t>
            </a:r>
            <a:r>
              <a:rPr lang="en-US" sz="3200" spc="-15" dirty="0">
                <a:latin typeface="Arial Unicode MS"/>
                <a:cs typeface="Arial Unicode MS"/>
              </a:rPr>
              <a:t> </a:t>
            </a:r>
            <a:r>
              <a:rPr lang="en-US" sz="3200" spc="-254" dirty="0">
                <a:latin typeface="Arial Unicode MS"/>
                <a:cs typeface="Arial Unicode MS"/>
              </a:rPr>
              <a:t>:</a:t>
            </a:r>
            <a:r>
              <a:rPr lang="en-US" sz="3200" spc="-35" dirty="0">
                <a:latin typeface="Arial Unicode MS"/>
                <a:cs typeface="Arial Unicode MS"/>
              </a:rPr>
              <a:t> </a:t>
            </a:r>
            <a:r>
              <a:rPr lang="en-US" sz="3200" u="sng" spc="-10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Unicode MS"/>
                <a:cs typeface="Arial Unicode MS"/>
                <a:hlinkClick r:id="rId2"/>
              </a:rPr>
              <a:t>https://www.anaconda.com/</a:t>
            </a:r>
            <a:endParaRPr lang="en-US" sz="3200" dirty="0">
              <a:latin typeface="Arial Unicode MS"/>
              <a:cs typeface="Arial Unicode MS"/>
            </a:endParaRPr>
          </a:p>
          <a:p>
            <a:pPr marL="142240" indent="-129539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42240" algn="l"/>
              </a:tabLst>
            </a:pPr>
            <a:r>
              <a:rPr lang="en-US" sz="3200" spc="-175" dirty="0">
                <a:latin typeface="Arial Unicode MS"/>
                <a:cs typeface="Arial Unicode MS"/>
              </a:rPr>
              <a:t>Download</a:t>
            </a:r>
            <a:r>
              <a:rPr lang="en-US" sz="3200" spc="-45" dirty="0">
                <a:latin typeface="Arial Unicode MS"/>
                <a:cs typeface="Arial Unicode MS"/>
              </a:rPr>
              <a:t> </a:t>
            </a:r>
            <a:r>
              <a:rPr lang="en-US" sz="3200" spc="-195" dirty="0">
                <a:latin typeface="Arial Unicode MS"/>
                <a:cs typeface="Arial Unicode MS"/>
              </a:rPr>
              <a:t>Python</a:t>
            </a:r>
            <a:r>
              <a:rPr lang="en-US" sz="3200" spc="-25" dirty="0">
                <a:latin typeface="Arial Unicode MS"/>
                <a:cs typeface="Arial Unicode MS"/>
              </a:rPr>
              <a:t> </a:t>
            </a:r>
            <a:r>
              <a:rPr lang="en-US" sz="3200" spc="-250" dirty="0">
                <a:latin typeface="Arial Unicode MS"/>
                <a:cs typeface="Arial Unicode MS"/>
              </a:rPr>
              <a:t>3.9</a:t>
            </a:r>
            <a:r>
              <a:rPr lang="en-US" sz="3200" spc="5" dirty="0">
                <a:latin typeface="Arial Unicode MS"/>
                <a:cs typeface="Arial Unicode MS"/>
              </a:rPr>
              <a:t> </a:t>
            </a:r>
            <a:r>
              <a:rPr lang="en-US" sz="3200" spc="-145" dirty="0">
                <a:latin typeface="Arial Unicode MS"/>
                <a:cs typeface="Arial Unicode MS"/>
              </a:rPr>
              <a:t>version</a:t>
            </a:r>
            <a:r>
              <a:rPr lang="en-US" sz="3200" spc="5" dirty="0">
                <a:latin typeface="Arial Unicode MS"/>
                <a:cs typeface="Arial Unicode MS"/>
              </a:rPr>
              <a:t> </a:t>
            </a:r>
            <a:r>
              <a:rPr lang="en-US" sz="3200" spc="-235" dirty="0">
                <a:latin typeface="Arial Unicode MS"/>
                <a:cs typeface="Arial Unicode MS"/>
              </a:rPr>
              <a:t>as</a:t>
            </a:r>
            <a:r>
              <a:rPr lang="en-US" sz="3200" spc="-20" dirty="0">
                <a:latin typeface="Arial Unicode MS"/>
                <a:cs typeface="Arial Unicode MS"/>
              </a:rPr>
              <a:t> </a:t>
            </a:r>
            <a:r>
              <a:rPr lang="en-US" sz="3200" spc="-135" dirty="0">
                <a:latin typeface="Arial Unicode MS"/>
                <a:cs typeface="Arial Unicode MS"/>
              </a:rPr>
              <a:t>your</a:t>
            </a:r>
            <a:r>
              <a:rPr lang="en-US" sz="3200" spc="-10" dirty="0">
                <a:latin typeface="Arial Unicode MS"/>
                <a:cs typeface="Arial Unicode MS"/>
              </a:rPr>
              <a:t> </a:t>
            </a:r>
            <a:r>
              <a:rPr lang="en-US" sz="3200" spc="-170" dirty="0">
                <a:latin typeface="Arial Unicode MS"/>
                <a:cs typeface="Arial Unicode MS"/>
              </a:rPr>
              <a:t>Operation</a:t>
            </a:r>
            <a:r>
              <a:rPr lang="en-US" sz="3200" spc="5" dirty="0">
                <a:latin typeface="Arial Unicode MS"/>
                <a:cs typeface="Arial Unicode MS"/>
              </a:rPr>
              <a:t> </a:t>
            </a:r>
            <a:r>
              <a:rPr lang="en-US" sz="3200" spc="-114" dirty="0">
                <a:latin typeface="Arial Unicode MS"/>
                <a:cs typeface="Arial Unicode MS"/>
              </a:rPr>
              <a:t>system</a:t>
            </a:r>
            <a:endParaRPr lang="en-US" sz="3200" dirty="0">
              <a:latin typeface="Arial Unicode MS"/>
              <a:cs typeface="Arial Unicode MS"/>
            </a:endParaRPr>
          </a:p>
          <a:p>
            <a:pPr marL="142240" indent="-12953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42240" algn="l"/>
              </a:tabLst>
            </a:pPr>
            <a:r>
              <a:rPr lang="en-US" sz="3200" spc="-200" dirty="0">
                <a:latin typeface="Arial Unicode MS"/>
                <a:cs typeface="Arial Unicode MS"/>
              </a:rPr>
              <a:t>Right</a:t>
            </a:r>
            <a:r>
              <a:rPr lang="en-US" sz="3200" spc="-40" dirty="0">
                <a:latin typeface="Arial Unicode MS"/>
                <a:cs typeface="Arial Unicode MS"/>
              </a:rPr>
              <a:t> </a:t>
            </a:r>
            <a:r>
              <a:rPr lang="en-US" sz="3200" spc="-135" dirty="0">
                <a:latin typeface="Arial Unicode MS"/>
                <a:cs typeface="Arial Unicode MS"/>
              </a:rPr>
              <a:t>click</a:t>
            </a:r>
            <a:r>
              <a:rPr lang="en-US" sz="3200" spc="-30" dirty="0">
                <a:latin typeface="Arial Unicode MS"/>
                <a:cs typeface="Arial Unicode MS"/>
              </a:rPr>
              <a:t> </a:t>
            </a:r>
            <a:r>
              <a:rPr lang="en-US" sz="3200" spc="-200" dirty="0">
                <a:latin typeface="Arial Unicode MS"/>
                <a:cs typeface="Arial Unicode MS"/>
              </a:rPr>
              <a:t>and</a:t>
            </a:r>
            <a:r>
              <a:rPr lang="en-US" sz="3200" spc="-40" dirty="0">
                <a:latin typeface="Arial Unicode MS"/>
                <a:cs typeface="Arial Unicode MS"/>
              </a:rPr>
              <a:t> </a:t>
            </a:r>
            <a:r>
              <a:rPr lang="en-US" sz="3200" spc="-275" dirty="0">
                <a:latin typeface="Arial Unicode MS"/>
                <a:cs typeface="Arial Unicode MS"/>
              </a:rPr>
              <a:t>Run</a:t>
            </a:r>
            <a:r>
              <a:rPr lang="en-US" sz="3200" spc="-30" dirty="0">
                <a:latin typeface="Arial Unicode MS"/>
                <a:cs typeface="Arial Unicode MS"/>
              </a:rPr>
              <a:t> </a:t>
            </a:r>
            <a:r>
              <a:rPr lang="en-US" sz="3200" spc="-235" dirty="0">
                <a:latin typeface="Arial Unicode MS"/>
                <a:cs typeface="Arial Unicode MS"/>
              </a:rPr>
              <a:t>as</a:t>
            </a:r>
            <a:r>
              <a:rPr lang="en-US" sz="3200" spc="-20" dirty="0">
                <a:latin typeface="Arial Unicode MS"/>
                <a:cs typeface="Arial Unicode MS"/>
              </a:rPr>
              <a:t> </a:t>
            </a:r>
            <a:r>
              <a:rPr lang="en-US" sz="3200" spc="-50" dirty="0">
                <a:latin typeface="Arial Unicode MS"/>
                <a:cs typeface="Arial Unicode MS"/>
              </a:rPr>
              <a:t>administrator</a:t>
            </a:r>
            <a:endParaRPr lang="en-US" sz="3200" dirty="0">
              <a:latin typeface="Arial Unicode MS"/>
              <a:cs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07143-F13F-2286-CAA7-ACF1E5A985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96800" y="188780"/>
            <a:ext cx="1807379" cy="611320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7AD034F2-04E3-7C78-72C0-494EA3E26C7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74920" y="4212632"/>
            <a:ext cx="7604759" cy="25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9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922C-63B6-A9BE-B3D9-DFA37F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5F08-7BDC-7A64-050F-E57D767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0" dirty="0"/>
              <a:t>Installing</a:t>
            </a:r>
            <a:r>
              <a:rPr lang="en-US" spc="-70" dirty="0"/>
              <a:t> </a:t>
            </a:r>
            <a:r>
              <a:rPr lang="en-US" spc="-405" dirty="0"/>
              <a:t>Python</a:t>
            </a:r>
            <a:r>
              <a:rPr lang="en-US" spc="-85" dirty="0"/>
              <a:t> </a:t>
            </a:r>
            <a:r>
              <a:rPr lang="en-US" spc="-515" dirty="0"/>
              <a:t>Packages</a:t>
            </a:r>
            <a:r>
              <a:rPr lang="en-US" spc="-85" dirty="0"/>
              <a:t> </a:t>
            </a:r>
            <a:r>
              <a:rPr lang="en-US" spc="-459" dirty="0"/>
              <a:t>(Cont.)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07143-F13F-2286-CAA7-ACF1E5A985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96800" y="188780"/>
            <a:ext cx="1807379" cy="611320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EE4ED13C-3ED0-8853-DF92-7B12FB921E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790700"/>
            <a:ext cx="4752381" cy="3695238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37B0E18B-6323-075A-CBCC-B2A109124CF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8570" y="1790700"/>
            <a:ext cx="4750859" cy="3695238"/>
          </a:xfrm>
          <a:prstGeom prst="rect">
            <a:avLst/>
          </a:prstGeom>
        </p:spPr>
      </p:pic>
      <p:pic>
        <p:nvPicPr>
          <p:cNvPr id="8" name="object 3">
            <a:extLst>
              <a:ext uri="{FF2B5EF4-FFF2-40B4-BE49-F238E27FC236}">
                <a16:creationId xmlns:a16="http://schemas.microsoft.com/office/drawing/2014/main" id="{B6F54705-6049-B963-6CF8-AD62FE54D6E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43962" y="1790700"/>
            <a:ext cx="4914151" cy="3819144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67C513F5-5EFB-AA6D-B307-76C7251A09B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887" y="6314394"/>
            <a:ext cx="4753004" cy="3695238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65BE96C4-04EB-B366-0D38-1F7718622E34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68570" y="6314394"/>
            <a:ext cx="4750859" cy="3692671"/>
          </a:xfrm>
          <a:prstGeom prst="rect">
            <a:avLst/>
          </a:prstGeom>
        </p:spPr>
      </p:pic>
      <p:pic>
        <p:nvPicPr>
          <p:cNvPr id="12" name="object 3">
            <a:extLst>
              <a:ext uri="{FF2B5EF4-FFF2-40B4-BE49-F238E27FC236}">
                <a16:creationId xmlns:a16="http://schemas.microsoft.com/office/drawing/2014/main" id="{4F2F6B47-2299-CE7F-63BC-86C4EADE92A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496800" y="6309196"/>
            <a:ext cx="4961313" cy="38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1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922C-63B6-A9BE-B3D9-DFA37F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5F08-7BDC-7A64-050F-E57D767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0" dirty="0"/>
              <a:t>Installing</a:t>
            </a:r>
            <a:r>
              <a:rPr lang="en-US" spc="-70" dirty="0"/>
              <a:t> </a:t>
            </a:r>
            <a:r>
              <a:rPr lang="en-US" spc="-405" dirty="0"/>
              <a:t>Python</a:t>
            </a:r>
            <a:r>
              <a:rPr lang="en-US" spc="-85" dirty="0"/>
              <a:t> </a:t>
            </a:r>
            <a:r>
              <a:rPr lang="en-US" spc="-515" dirty="0"/>
              <a:t>Packages</a:t>
            </a:r>
            <a:r>
              <a:rPr lang="en-US" spc="-85" dirty="0"/>
              <a:t> </a:t>
            </a:r>
            <a:r>
              <a:rPr lang="en-US" spc="-459" dirty="0"/>
              <a:t>(Cont.)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07143-F13F-2286-CAA7-ACF1E5A985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96800" y="188780"/>
            <a:ext cx="1807379" cy="611320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C5A209AD-FDAA-57A1-89B6-85FD1838FA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1789899"/>
            <a:ext cx="3918798" cy="3047081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6370AB3A-D365-14DD-3767-F9A439C1702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0" y="1780894"/>
            <a:ext cx="3916775" cy="3045368"/>
          </a:xfrm>
          <a:prstGeom prst="rect">
            <a:avLst/>
          </a:prstGeom>
        </p:spPr>
      </p:pic>
      <p:grpSp>
        <p:nvGrpSpPr>
          <p:cNvPr id="11" name="object 3">
            <a:extLst>
              <a:ext uri="{FF2B5EF4-FFF2-40B4-BE49-F238E27FC236}">
                <a16:creationId xmlns:a16="http://schemas.microsoft.com/office/drawing/2014/main" id="{E37C21E9-477C-863C-0F29-3CA2E6EF5857}"/>
              </a:ext>
            </a:extLst>
          </p:cNvPr>
          <p:cNvGrpSpPr/>
          <p:nvPr/>
        </p:nvGrpSpPr>
        <p:grpSpPr>
          <a:xfrm>
            <a:off x="9982200" y="1817678"/>
            <a:ext cx="7408233" cy="2971800"/>
            <a:chOff x="1853183" y="1588008"/>
            <a:chExt cx="9179560" cy="3682365"/>
          </a:xfrm>
        </p:grpSpPr>
        <p:pic>
          <p:nvPicPr>
            <p:cNvPr id="12" name="object 4">
              <a:extLst>
                <a:ext uri="{FF2B5EF4-FFF2-40B4-BE49-F238E27FC236}">
                  <a16:creationId xmlns:a16="http://schemas.microsoft.com/office/drawing/2014/main" id="{AD5CEDE8-2EA1-931B-3521-BF6A43F5611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5207" y="1588008"/>
              <a:ext cx="5177028" cy="3681984"/>
            </a:xfrm>
            <a:prstGeom prst="rect">
              <a:avLst/>
            </a:prstGeom>
          </p:spPr>
        </p:pic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337395C4-94BF-30A7-50B1-CBD1FD597A8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3183" y="2919983"/>
              <a:ext cx="3337560" cy="867156"/>
            </a:xfrm>
            <a:prstGeom prst="rect">
              <a:avLst/>
            </a:prstGeom>
          </p:spPr>
        </p:pic>
      </p:grpSp>
      <p:pic>
        <p:nvPicPr>
          <p:cNvPr id="14" name="object 3">
            <a:extLst>
              <a:ext uri="{FF2B5EF4-FFF2-40B4-BE49-F238E27FC236}">
                <a16:creationId xmlns:a16="http://schemas.microsoft.com/office/drawing/2014/main" id="{816855E6-7B98-C546-86C0-52E6960173EB}"/>
              </a:ext>
            </a:extLst>
          </p:cNvPr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17256" y="6134100"/>
            <a:ext cx="8853487" cy="333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6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922C-63B6-A9BE-B3D9-DFA37F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5F08-7BDC-7A64-050F-E57D767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0" dirty="0"/>
              <a:t>Installing</a:t>
            </a:r>
            <a:r>
              <a:rPr lang="en-US" spc="-70" dirty="0"/>
              <a:t> </a:t>
            </a:r>
            <a:r>
              <a:rPr lang="en-US" spc="-405" dirty="0"/>
              <a:t>Python</a:t>
            </a:r>
            <a:r>
              <a:rPr lang="en-US" spc="-85" dirty="0"/>
              <a:t> </a:t>
            </a:r>
            <a:r>
              <a:rPr lang="en-US" spc="-515" dirty="0"/>
              <a:t>Packages</a:t>
            </a:r>
            <a:r>
              <a:rPr lang="en-US" spc="-85" dirty="0"/>
              <a:t> </a:t>
            </a:r>
            <a:r>
              <a:rPr lang="en-US" spc="-459" dirty="0"/>
              <a:t>(Cont.)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07143-F13F-2286-CAA7-ACF1E5A985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96800" y="188780"/>
            <a:ext cx="1807379" cy="611320"/>
          </a:xfrm>
          <a:prstGeom prst="rect">
            <a:avLst/>
          </a:prstGeom>
        </p:spPr>
      </p:pic>
      <p:pic>
        <p:nvPicPr>
          <p:cNvPr id="16" name="object 3">
            <a:extLst>
              <a:ext uri="{FF2B5EF4-FFF2-40B4-BE49-F238E27FC236}">
                <a16:creationId xmlns:a16="http://schemas.microsoft.com/office/drawing/2014/main" id="{EB504C22-9540-AAD7-8CC3-A2D12108FC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866900"/>
            <a:ext cx="2428571" cy="2761905"/>
          </a:xfrm>
          <a:prstGeom prst="rect">
            <a:avLst/>
          </a:prstGeom>
        </p:spPr>
      </p:pic>
      <p:pic>
        <p:nvPicPr>
          <p:cNvPr id="17" name="object 3">
            <a:extLst>
              <a:ext uri="{FF2B5EF4-FFF2-40B4-BE49-F238E27FC236}">
                <a16:creationId xmlns:a16="http://schemas.microsoft.com/office/drawing/2014/main" id="{53703BB4-91D4-533A-4AF3-B11537E1FC0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3799" y="1866900"/>
            <a:ext cx="13795937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922C-63B6-A9BE-B3D9-DFA37F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5F08-7BDC-7A64-050F-E57D767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0" dirty="0"/>
              <a:t>Installing</a:t>
            </a:r>
            <a:r>
              <a:rPr lang="en-US" spc="-70" dirty="0"/>
              <a:t> </a:t>
            </a:r>
            <a:r>
              <a:rPr lang="en-US" spc="-405" dirty="0"/>
              <a:t>Python</a:t>
            </a:r>
            <a:r>
              <a:rPr lang="en-US" spc="-85" dirty="0"/>
              <a:t> </a:t>
            </a:r>
            <a:r>
              <a:rPr lang="en-US" spc="-515" dirty="0"/>
              <a:t>Packages</a:t>
            </a:r>
            <a:r>
              <a:rPr lang="en-US" spc="-85" dirty="0"/>
              <a:t> </a:t>
            </a:r>
            <a:r>
              <a:rPr lang="en-US" spc="-459" dirty="0"/>
              <a:t>(Cont.)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07143-F13F-2286-CAA7-ACF1E5A985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96800" y="188780"/>
            <a:ext cx="1807379" cy="61132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CE5685B1-E4C4-5C6F-1856-471D8A4C2CFD}"/>
              </a:ext>
            </a:extLst>
          </p:cNvPr>
          <p:cNvGrpSpPr/>
          <p:nvPr/>
        </p:nvGrpSpPr>
        <p:grpSpPr>
          <a:xfrm>
            <a:off x="5943600" y="2043890"/>
            <a:ext cx="5775960" cy="2712720"/>
            <a:chOff x="2961132" y="2250948"/>
            <a:chExt cx="5775960" cy="271272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506992C9-B536-5F88-643E-E62C1656F48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1132" y="2250948"/>
              <a:ext cx="2894075" cy="2712720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BA592BF8-A563-0F4B-B967-3D7D1DA8DDE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7791" y="2506980"/>
              <a:ext cx="2019300" cy="2200656"/>
            </a:xfrm>
            <a:prstGeom prst="rect">
              <a:avLst/>
            </a:prstGeom>
          </p:spPr>
        </p:pic>
      </p:grpSp>
      <p:pic>
        <p:nvPicPr>
          <p:cNvPr id="8" name="object 4">
            <a:extLst>
              <a:ext uri="{FF2B5EF4-FFF2-40B4-BE49-F238E27FC236}">
                <a16:creationId xmlns:a16="http://schemas.microsoft.com/office/drawing/2014/main" id="{DE1A560D-2C19-443F-DC58-0F560B87EC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7644803" y="5511687"/>
            <a:ext cx="4110912" cy="3886200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2F64C16B-4A35-5860-8D48-47F7A4222F1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7930" y="5634307"/>
            <a:ext cx="3403376" cy="3886200"/>
          </a:xfrm>
          <a:prstGeom prst="rect">
            <a:avLst/>
          </a:prstGeom>
        </p:spPr>
      </p:pic>
      <p:pic>
        <p:nvPicPr>
          <p:cNvPr id="11" name="object 3">
            <a:extLst>
              <a:ext uri="{FF2B5EF4-FFF2-40B4-BE49-F238E27FC236}">
                <a16:creationId xmlns:a16="http://schemas.microsoft.com/office/drawing/2014/main" id="{791847D3-5D34-81E6-52A0-0597A68D3F3E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67952" y="5645388"/>
            <a:ext cx="3829661" cy="36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6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922C-63B6-A9BE-B3D9-DFA37F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5F08-7BDC-7A64-050F-E57D767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00" dirty="0"/>
              <a:t>Installing</a:t>
            </a:r>
            <a:r>
              <a:rPr lang="en-US" spc="-70" dirty="0"/>
              <a:t> </a:t>
            </a:r>
            <a:r>
              <a:rPr lang="en-US" spc="-405" dirty="0"/>
              <a:t>Python</a:t>
            </a:r>
            <a:r>
              <a:rPr lang="en-US" spc="-85" dirty="0"/>
              <a:t> </a:t>
            </a:r>
            <a:r>
              <a:rPr lang="en-US" spc="-515" dirty="0"/>
              <a:t>Packages</a:t>
            </a:r>
            <a:r>
              <a:rPr lang="en-US" spc="-85" dirty="0"/>
              <a:t> </a:t>
            </a:r>
            <a:r>
              <a:rPr lang="en-US" spc="-459" dirty="0"/>
              <a:t>(Cont.)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07143-F13F-2286-CAA7-ACF1E5A985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96800" y="188780"/>
            <a:ext cx="1807379" cy="611320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181D0D77-3E9D-F893-E2D1-8ADBCD35A90F}"/>
              </a:ext>
            </a:extLst>
          </p:cNvPr>
          <p:cNvGrpSpPr/>
          <p:nvPr/>
        </p:nvGrpSpPr>
        <p:grpSpPr>
          <a:xfrm>
            <a:off x="1335846" y="2191246"/>
            <a:ext cx="5751830" cy="4095115"/>
            <a:chOff x="3220211" y="1752600"/>
            <a:chExt cx="5751830" cy="4095115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032BF8F1-BB33-F6EA-2BDD-5B6069C967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0211" y="1752600"/>
              <a:ext cx="5751576" cy="1114044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CD0BDCD2-2C33-7669-658C-92892A1485C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2439" y="3429000"/>
              <a:ext cx="3627119" cy="2418588"/>
            </a:xfrm>
            <a:prstGeom prst="rect">
              <a:avLst/>
            </a:prstGeom>
          </p:spPr>
        </p:pic>
      </p:grpSp>
      <p:grpSp>
        <p:nvGrpSpPr>
          <p:cNvPr id="8" name="object 3">
            <a:extLst>
              <a:ext uri="{FF2B5EF4-FFF2-40B4-BE49-F238E27FC236}">
                <a16:creationId xmlns:a16="http://schemas.microsoft.com/office/drawing/2014/main" id="{1987930D-C05B-89D8-BA3B-A7DC38015810}"/>
              </a:ext>
            </a:extLst>
          </p:cNvPr>
          <p:cNvGrpSpPr/>
          <p:nvPr/>
        </p:nvGrpSpPr>
        <p:grpSpPr>
          <a:xfrm>
            <a:off x="9075291" y="2242439"/>
            <a:ext cx="7900670" cy="4791710"/>
            <a:chOff x="2145792" y="1417319"/>
            <a:chExt cx="7900670" cy="4791710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E53B024A-8820-F523-8A1A-984E399A83A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1444" y="1417319"/>
              <a:ext cx="5849111" cy="333755"/>
            </a:xfrm>
            <a:prstGeom prst="rect">
              <a:avLst/>
            </a:prstGeom>
          </p:spPr>
        </p:pic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98771870-BB95-D22C-576B-EF720D7BAF5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5792" y="1985771"/>
              <a:ext cx="7900416" cy="457200"/>
            </a:xfrm>
            <a:prstGeom prst="rect">
              <a:avLst/>
            </a:prstGeom>
          </p:spPr>
        </p:pic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A7B1BB82-2A5E-92D0-8DF6-30B6F819620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59224" y="2743200"/>
              <a:ext cx="2790444" cy="3465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226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922C-63B6-A9BE-B3D9-DFA37F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5F08-7BDC-7A64-050F-E57D767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9E30BB-B1FD-FB2E-28ED-30FFFA9B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240" indent="-129539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42240" algn="l"/>
              </a:tabLst>
            </a:pPr>
            <a:endParaRPr lang="en-US" sz="3200" dirty="0">
              <a:latin typeface="Arial Unicode MS"/>
              <a:cs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07143-F13F-2286-CAA7-ACF1E5A985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96800" y="188780"/>
            <a:ext cx="1807379" cy="6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3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A922C-63B6-A9BE-B3D9-DFA37F76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45F08-7BDC-7A64-050F-E57D767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9E30BB-B1FD-FB2E-28ED-30FFFA9B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2240" indent="-129539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42240" algn="l"/>
              </a:tabLst>
            </a:pPr>
            <a:endParaRPr lang="en-US" sz="3200" dirty="0">
              <a:latin typeface="Arial Unicode MS"/>
              <a:cs typeface="Arial Unicode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07143-F13F-2286-CAA7-ACF1E5A985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96800" y="188780"/>
            <a:ext cx="1807379" cy="61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5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BE22574AE116ED4BA5717D4471258267" ma:contentTypeVersion="10" ma:contentTypeDescription="สร้างเอกสารใหม่" ma:contentTypeScope="" ma:versionID="00f7376c947821a35b864ec4f0c99cfe">
  <xsd:schema xmlns:xsd="http://www.w3.org/2001/XMLSchema" xmlns:xs="http://www.w3.org/2001/XMLSchema" xmlns:p="http://schemas.microsoft.com/office/2006/metadata/properties" xmlns:ns2="eec8cd4d-8b93-49b8-95c7-19af92b66f8d" xmlns:ns3="edbde58b-38f3-4408-be3d-fcf4e7bce4af" targetNamespace="http://schemas.microsoft.com/office/2006/metadata/properties" ma:root="true" ma:fieldsID="dd68c922449a758389cbe8c1f7649ebf" ns2:_="" ns3:_="">
    <xsd:import namespace="eec8cd4d-8b93-49b8-95c7-19af92b66f8d"/>
    <xsd:import namespace="edbde58b-38f3-4408-be3d-fcf4e7bce4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c8cd4d-8b93-49b8-95c7-19af92b66f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แท็กรูป" ma:readOnly="false" ma:fieldId="{5cf76f15-5ced-4ddc-b409-7134ff3c332f}" ma:taxonomyMulti="true" ma:sspId="fda05ca8-db5e-4355-9345-958b708066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bde58b-38f3-4408-be3d-fcf4e7bce4af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7a5f4cc-c9ec-4130-b2b0-13472fc33261}" ma:internalName="TaxCatchAll" ma:showField="CatchAllData" ma:web="edbde58b-38f3-4408-be3d-fcf4e7bce4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bde58b-38f3-4408-be3d-fcf4e7bce4af" xsi:nil="true"/>
    <lcf76f155ced4ddcb4097134ff3c332f xmlns="eec8cd4d-8b93-49b8-95c7-19af92b66f8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A3ADF2-3554-4D2D-A4ED-50FF52BFDDBB}"/>
</file>

<file path=customXml/itemProps2.xml><?xml version="1.0" encoding="utf-8"?>
<ds:datastoreItem xmlns:ds="http://schemas.openxmlformats.org/officeDocument/2006/customXml" ds:itemID="{15279F32-72B7-45F5-A9CC-97430E2E8FC1}"/>
</file>

<file path=customXml/itemProps3.xml><?xml version="1.0" encoding="utf-8"?>
<ds:datastoreItem xmlns:ds="http://schemas.openxmlformats.org/officeDocument/2006/customXml" ds:itemID="{02001B36-0ACB-494A-9B67-8F30012F4F29}"/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102</Words>
  <Application>Microsoft Office PowerPoint</Application>
  <PresentationFormat>Custom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Calibri</vt:lpstr>
      <vt:lpstr>Arial Unicode MS</vt:lpstr>
      <vt:lpstr>Open Sauce SemiBold</vt:lpstr>
      <vt:lpstr>Poppins Medium</vt:lpstr>
      <vt:lpstr>Open Sans</vt:lpstr>
      <vt:lpstr>League Spartan Bold</vt:lpstr>
      <vt:lpstr>Open Sauce SemiBold Bold</vt:lpstr>
      <vt:lpstr>Arial</vt:lpstr>
      <vt:lpstr>League Spartan SemiBold</vt:lpstr>
      <vt:lpstr>Kanit</vt:lpstr>
      <vt:lpstr>Office Theme</vt:lpstr>
      <vt:lpstr>Installing Python Packages</vt:lpstr>
      <vt:lpstr>Installing Python Packages</vt:lpstr>
      <vt:lpstr>Installing Python Packages (Cont.)</vt:lpstr>
      <vt:lpstr>Installing Python Packages (Cont.)</vt:lpstr>
      <vt:lpstr>Installing Python Packages (Cont.)</vt:lpstr>
      <vt:lpstr>Installing Python Packages (Cont.)</vt:lpstr>
      <vt:lpstr>Installing Python Packages (Cont.)</vt:lpstr>
      <vt:lpstr>PowerPoint Presentation</vt:lpstr>
      <vt:lpstr>PowerPoint Presentation</vt:lpstr>
      <vt:lpstr>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&amp; Black Modern Company Profile Presentation</dc:title>
  <dc:creator>Pipatpon Mitasit</dc:creator>
  <cp:lastModifiedBy>Pipatpon Mitasit</cp:lastModifiedBy>
  <cp:revision>82</cp:revision>
  <dcterms:created xsi:type="dcterms:W3CDTF">2006-08-16T00:00:00Z</dcterms:created>
  <dcterms:modified xsi:type="dcterms:W3CDTF">2022-12-17T06:03:35Z</dcterms:modified>
  <dc:identifier>DAFSAAaFzVQ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0x010100BE22574AE116ED4BA5717D4471258267</vt:lpwstr>
  </property>
</Properties>
</file>