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2E47-849A-45E1-800B-A5B9D0D1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01AC8-2DDC-460C-B97E-02191ECD5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7F6D-4BFB-49A3-95EA-D5321D42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C1B9-DCEA-4C6D-973D-0EF76E2A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1904-0431-47FB-AA75-BA3BA317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F5F4-1557-45B2-9396-66A528A6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948E5-0EF7-4307-8C9C-7ABC4407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9146-D82F-4005-8420-9EE07DEF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A658-A12B-49B3-AD68-77388143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9355-E0F6-41D1-A19A-358C7F2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29D68-767C-4F4F-AB66-5BE99F35A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F20C5-25A1-490A-9619-2C2C350C1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E92C-1B45-443D-8D95-7B9A96E3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200C-FDAA-48D4-9826-35F4A520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2411-E352-47CB-8D2D-8A9F1BCF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80FC-34A8-46BB-81B8-477BDA6D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5EFC-EBDA-4D2C-826D-282F836E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B104-F683-40DE-8695-DA1E1D80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987A-93F9-433E-9950-06FE4241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38B4-8F0B-410E-ACB9-E03578F4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8B6-31EC-4514-8FB2-0A6DCFC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B64FD-8DB1-4C89-A09A-30EF7106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0DF3-85AF-4ADA-B195-EB133B29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C78B-6D79-448C-AE09-EBF3DDCA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59A0-AB63-41E8-BBE8-90E43AA8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1B37-8BB5-43DD-B5F8-93A404B1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6005-CAF4-4B64-BA89-BC5ED6681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92CCB-494E-47D4-A6AA-9A226B4A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809D-C168-41FB-BA65-1881AFB8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AA897-D332-4E7A-A831-DC3AA8C9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3E4E-EABA-4065-87F7-83871742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A58E-9BF0-4597-B637-65B451A2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B42FD-709D-4A69-A9B3-0DA6FD20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5D819-26EC-4140-85CE-0F16E875E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A2527-0A1F-4921-A378-F1A645219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840F8-D66A-4983-81B4-421C9FBD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4A196-7948-4CC4-8AD8-B30CCA78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76BF5-2D21-46FC-8AEE-2FAE073C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35A21-F6DF-4088-8D2F-7D74C064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8D60-FFA7-4104-A2FD-4A65223F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D7C95-0813-440B-8C14-D0431324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B4A4A-D090-42C3-A0F2-C6F79A58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019F8-0E6F-4627-9E46-8D31A36E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5B29E-1CF9-4EC1-84DE-61BECA2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EA33C-6E0B-4BCE-9CC2-1630066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4B96D-BB9A-4514-B9F0-8FA76CA2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2930-5F09-42A0-9DE7-22F99BBA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7356-F9CD-4976-AD9C-6F23BEDA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00753-420C-4C6F-B0A6-BD1A9501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304A2-40D1-43AD-9B84-515E6C36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F31FB-53E1-4789-9E5B-A0A51CB2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6F1CE-4F30-4229-B637-1BAE3343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5A0D-46A9-4AF5-AD59-7AA0C30B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102F4-F957-4075-AF47-2DD03EC14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5D7E2-C43A-4DE4-A6D9-2F8AEBBB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8BDDF-86A4-4164-86D7-4FC6EAD0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D692-E1D8-4597-8048-08ADAAE7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22F2-9299-4449-9BC2-DABEB0FA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13FED-EE40-46FA-A61C-AD3E7D59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32B4E-B47D-45F9-8EA1-D934FF23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8D81-C89C-4FF5-A603-13A86E9F0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4981-21F2-428B-8DB5-2123448EE550}" type="datetimeFigureOut">
              <a:rPr lang="en-US" smtClean="0"/>
              <a:t>30-Sep-21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E3AE-642C-4A6E-97B7-B3532C92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2AA9-66C9-48AD-B417-560819396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E7F7-F3B4-4997-83A7-F232AEBB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2C03D-F2E4-4738-ADEA-412CB401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81" y="0"/>
            <a:ext cx="9536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F4F09F-E24B-479E-8BC0-1F4487F4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4" y="0"/>
            <a:ext cx="10814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F11A94B-21D5-491B-BC39-D17C326D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9" r="1" b="9300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6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BC12EA-18F6-461F-85E1-6400B034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"/>
            <a:ext cx="12192000" cy="6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6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D787BA9F52C41B0287A22E80BF200" ma:contentTypeVersion="2" ma:contentTypeDescription="Create a new document." ma:contentTypeScope="" ma:versionID="1a2ab219031c096166c092ee6cee290e">
  <xsd:schema xmlns:xsd="http://www.w3.org/2001/XMLSchema" xmlns:xs="http://www.w3.org/2001/XMLSchema" xmlns:p="http://schemas.microsoft.com/office/2006/metadata/properties" xmlns:ns2="c24504d5-d025-4792-9d19-5a24d18c68d0" targetNamespace="http://schemas.microsoft.com/office/2006/metadata/properties" ma:root="true" ma:fieldsID="9f9eaf057db47b40012a0dc83fa75907" ns2:_="">
    <xsd:import namespace="c24504d5-d025-4792-9d19-5a24d18c68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504d5-d025-4792-9d19-5a24d18c6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FEA247-431D-4B91-A6A3-A7D84B671455}"/>
</file>

<file path=customXml/itemProps2.xml><?xml version="1.0" encoding="utf-8"?>
<ds:datastoreItem xmlns:ds="http://schemas.openxmlformats.org/officeDocument/2006/customXml" ds:itemID="{E72ACD06-993E-433D-8FE6-5983B95B2265}"/>
</file>

<file path=customXml/itemProps3.xml><?xml version="1.0" encoding="utf-8"?>
<ds:datastoreItem xmlns:ds="http://schemas.openxmlformats.org/officeDocument/2006/customXml" ds:itemID="{73208139-AFC8-4ADA-851B-F95A1CF87F2B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Elkhan Ahmadov</dc:creator>
  <cp:lastModifiedBy>Elkhan Ahmadov</cp:lastModifiedBy>
  <cp:revision>1</cp:revision>
  <dcterms:created xsi:type="dcterms:W3CDTF">2021-09-30T07:48:41Z</dcterms:created>
  <dcterms:modified xsi:type="dcterms:W3CDTF">2021-09-30T07:52:06Z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0x010100165D787BA9F52C41B0287A22E80BF200</vt:lpwstr>
  </property>
</Properties>
</file>