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8" r:id="rId2"/>
    <p:sldId id="259" r:id="rId3"/>
    <p:sldId id="260" r:id="rId4"/>
    <p:sldId id="261" r:id="rId5"/>
    <p:sldId id="262" r:id="rId6"/>
    <p:sldId id="264" r:id="rId7"/>
    <p:sldId id="263"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132654-7140-413C-8793-86C5FD0D4519}" v="2" dt="2022-01-10T04:42:56.4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2956" autoAdjust="0"/>
  </p:normalViewPr>
  <p:slideViewPr>
    <p:cSldViewPr snapToGrid="0">
      <p:cViewPr varScale="1">
        <p:scale>
          <a:sx n="59" d="100"/>
          <a:sy n="59" d="100"/>
        </p:scale>
        <p:origin x="96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vonne Phillips" userId="d3bd7e6dd0bd8ace" providerId="LiveId" clId="{47132654-7140-413C-8793-86C5FD0D4519}"/>
    <pc:docChg chg="undo custSel delSld modSld">
      <pc:chgData name="Yvonne Phillips" userId="d3bd7e6dd0bd8ace" providerId="LiveId" clId="{47132654-7140-413C-8793-86C5FD0D4519}" dt="2022-01-11T06:13:47.582" v="395" actId="47"/>
      <pc:docMkLst>
        <pc:docMk/>
      </pc:docMkLst>
      <pc:sldChg chg="del modNotesTx">
        <pc:chgData name="Yvonne Phillips" userId="d3bd7e6dd0bd8ace" providerId="LiveId" clId="{47132654-7140-413C-8793-86C5FD0D4519}" dt="2022-01-10T04:40:09.665" v="344" actId="47"/>
        <pc:sldMkLst>
          <pc:docMk/>
          <pc:sldMk cId="3560042723" sldId="256"/>
        </pc:sldMkLst>
      </pc:sldChg>
      <pc:sldChg chg="modSp del mod">
        <pc:chgData name="Yvonne Phillips" userId="d3bd7e6dd0bd8ace" providerId="LiveId" clId="{47132654-7140-413C-8793-86C5FD0D4519}" dt="2022-01-11T06:13:47.582" v="395" actId="47"/>
        <pc:sldMkLst>
          <pc:docMk/>
          <pc:sldMk cId="2461375026" sldId="257"/>
        </pc:sldMkLst>
        <pc:spChg chg="mod">
          <ac:chgData name="Yvonne Phillips" userId="d3bd7e6dd0bd8ace" providerId="LiveId" clId="{47132654-7140-413C-8793-86C5FD0D4519}" dt="2022-01-10T04:42:52.723" v="345" actId="14100"/>
          <ac:spMkLst>
            <pc:docMk/>
            <pc:sldMk cId="2461375026" sldId="257"/>
            <ac:spMk id="3" creationId="{7D78E586-F274-4154-BC2B-0C30E787B26B}"/>
          </ac:spMkLst>
        </pc:spChg>
      </pc:sldChg>
      <pc:sldChg chg="addSp delSp modSp mod setBg">
        <pc:chgData name="Yvonne Phillips" userId="d3bd7e6dd0bd8ace" providerId="LiveId" clId="{47132654-7140-413C-8793-86C5FD0D4519}" dt="2022-01-10T05:07:30.564" v="359" actId="26606"/>
        <pc:sldMkLst>
          <pc:docMk/>
          <pc:sldMk cId="2183751534" sldId="258"/>
        </pc:sldMkLst>
        <pc:spChg chg="mod">
          <ac:chgData name="Yvonne Phillips" userId="d3bd7e6dd0bd8ace" providerId="LiveId" clId="{47132654-7140-413C-8793-86C5FD0D4519}" dt="2022-01-10T05:07:30.564" v="359" actId="26606"/>
          <ac:spMkLst>
            <pc:docMk/>
            <pc:sldMk cId="2183751534" sldId="258"/>
            <ac:spMk id="2" creationId="{B58F018C-F81B-4DDC-A483-E24694531A38}"/>
          </ac:spMkLst>
        </pc:spChg>
        <pc:spChg chg="add del">
          <ac:chgData name="Yvonne Phillips" userId="d3bd7e6dd0bd8ace" providerId="LiveId" clId="{47132654-7140-413C-8793-86C5FD0D4519}" dt="2022-01-10T05:07:30.564" v="359" actId="26606"/>
          <ac:spMkLst>
            <pc:docMk/>
            <pc:sldMk cId="2183751534" sldId="258"/>
            <ac:spMk id="12" creationId="{823AC064-BC96-4F32-8AE1-B2FD38754823}"/>
          </ac:spMkLst>
        </pc:spChg>
        <pc:picChg chg="mod">
          <ac:chgData name="Yvonne Phillips" userId="d3bd7e6dd0bd8ace" providerId="LiveId" clId="{47132654-7140-413C-8793-86C5FD0D4519}" dt="2022-01-10T05:07:30.564" v="359" actId="26606"/>
          <ac:picMkLst>
            <pc:docMk/>
            <pc:sldMk cId="2183751534" sldId="258"/>
            <ac:picMk id="5" creationId="{4F146AC0-1B5B-4EA1-9FF1-5AC90189FB2E}"/>
          </ac:picMkLst>
        </pc:picChg>
        <pc:picChg chg="mod">
          <ac:chgData name="Yvonne Phillips" userId="d3bd7e6dd0bd8ace" providerId="LiveId" clId="{47132654-7140-413C-8793-86C5FD0D4519}" dt="2022-01-10T05:07:30.564" v="359" actId="26606"/>
          <ac:picMkLst>
            <pc:docMk/>
            <pc:sldMk cId="2183751534" sldId="258"/>
            <ac:picMk id="7" creationId="{3B6AFFC4-C108-46AF-9659-542CC2653989}"/>
          </ac:picMkLst>
        </pc:picChg>
        <pc:cxnChg chg="add del">
          <ac:chgData name="Yvonne Phillips" userId="d3bd7e6dd0bd8ace" providerId="LiveId" clId="{47132654-7140-413C-8793-86C5FD0D4519}" dt="2022-01-10T05:07:30.564" v="359" actId="26606"/>
          <ac:cxnSpMkLst>
            <pc:docMk/>
            <pc:sldMk cId="2183751534" sldId="258"/>
            <ac:cxnSpMk id="14" creationId="{7E7C77BC-7138-40B1-A15B-20F57A494629}"/>
          </ac:cxnSpMkLst>
        </pc:cxnChg>
        <pc:cxnChg chg="add del">
          <ac:chgData name="Yvonne Phillips" userId="d3bd7e6dd0bd8ace" providerId="LiveId" clId="{47132654-7140-413C-8793-86C5FD0D4519}" dt="2022-01-10T05:07:30.564" v="359" actId="26606"/>
          <ac:cxnSpMkLst>
            <pc:docMk/>
            <pc:sldMk cId="2183751534" sldId="258"/>
            <ac:cxnSpMk id="16" creationId="{DB146403-F3D6-484B-B2ED-97F9565D0370}"/>
          </ac:cxnSpMkLst>
        </pc:cxnChg>
      </pc:sldChg>
      <pc:sldChg chg="addSp delSp modSp mod setBg">
        <pc:chgData name="Yvonne Phillips" userId="d3bd7e6dd0bd8ace" providerId="LiveId" clId="{47132654-7140-413C-8793-86C5FD0D4519}" dt="2022-01-10T05:02:33.814" v="357" actId="2711"/>
        <pc:sldMkLst>
          <pc:docMk/>
          <pc:sldMk cId="38330654" sldId="259"/>
        </pc:sldMkLst>
        <pc:spChg chg="del mod">
          <ac:chgData name="Yvonne Phillips" userId="d3bd7e6dd0bd8ace" providerId="LiveId" clId="{47132654-7140-413C-8793-86C5FD0D4519}" dt="2022-01-10T04:27:06.714" v="269" actId="478"/>
          <ac:spMkLst>
            <pc:docMk/>
            <pc:sldMk cId="38330654" sldId="259"/>
            <ac:spMk id="2" creationId="{CDE31F8D-DB35-4953-97E5-2D4BEE59271F}"/>
          </ac:spMkLst>
        </pc:spChg>
        <pc:spChg chg="mod ord">
          <ac:chgData name="Yvonne Phillips" userId="d3bd7e6dd0bd8ace" providerId="LiveId" clId="{47132654-7140-413C-8793-86C5FD0D4519}" dt="2022-01-10T05:02:33.814" v="357" actId="2711"/>
          <ac:spMkLst>
            <pc:docMk/>
            <pc:sldMk cId="38330654" sldId="259"/>
            <ac:spMk id="3" creationId="{758149BB-24C5-440C-9015-4E6B99FC91BC}"/>
          </ac:spMkLst>
        </pc:spChg>
        <pc:spChg chg="add del mod">
          <ac:chgData name="Yvonne Phillips" userId="d3bd7e6dd0bd8ace" providerId="LiveId" clId="{47132654-7140-413C-8793-86C5FD0D4519}" dt="2022-01-10T04:27:16.091" v="271" actId="478"/>
          <ac:spMkLst>
            <pc:docMk/>
            <pc:sldMk cId="38330654" sldId="259"/>
            <ac:spMk id="6" creationId="{78BE347C-FB5E-437F-A13A-6FA05D78CABE}"/>
          </ac:spMkLst>
        </pc:spChg>
        <pc:spChg chg="add del">
          <ac:chgData name="Yvonne Phillips" userId="d3bd7e6dd0bd8ace" providerId="LiveId" clId="{47132654-7140-413C-8793-86C5FD0D4519}" dt="2022-01-10T04:21:21.667" v="196" actId="26606"/>
          <ac:spMkLst>
            <pc:docMk/>
            <pc:sldMk cId="38330654" sldId="259"/>
            <ac:spMk id="8" creationId="{6D6CDB20-394C-4D51-9C5B-8751E21338DC}"/>
          </ac:spMkLst>
        </pc:spChg>
        <pc:spChg chg="add del">
          <ac:chgData name="Yvonne Phillips" userId="d3bd7e6dd0bd8ace" providerId="LiveId" clId="{47132654-7140-413C-8793-86C5FD0D4519}" dt="2022-01-10T04:21:21.667" v="196" actId="26606"/>
          <ac:spMkLst>
            <pc:docMk/>
            <pc:sldMk cId="38330654" sldId="259"/>
            <ac:spMk id="10" creationId="{46DFD1E0-DCA7-47E6-B78B-6ECDDF873DD6}"/>
          </ac:spMkLst>
        </pc:spChg>
        <pc:spChg chg="add del">
          <ac:chgData name="Yvonne Phillips" userId="d3bd7e6dd0bd8ace" providerId="LiveId" clId="{47132654-7140-413C-8793-86C5FD0D4519}" dt="2022-01-10T04:21:21.667" v="196" actId="26606"/>
          <ac:spMkLst>
            <pc:docMk/>
            <pc:sldMk cId="38330654" sldId="259"/>
            <ac:spMk id="12" creationId="{8AAB0B1E-BB97-40E0-8DCD-D1197A0E1D6A}"/>
          </ac:spMkLst>
        </pc:spChg>
        <pc:spChg chg="add del">
          <ac:chgData name="Yvonne Phillips" userId="d3bd7e6dd0bd8ace" providerId="LiveId" clId="{47132654-7140-413C-8793-86C5FD0D4519}" dt="2022-01-10T04:27:13.570" v="270" actId="26606"/>
          <ac:spMkLst>
            <pc:docMk/>
            <pc:sldMk cId="38330654" sldId="259"/>
            <ac:spMk id="15" creationId="{6D6CDB20-394C-4D51-9C5B-8751E21338DC}"/>
          </ac:spMkLst>
        </pc:spChg>
        <pc:spChg chg="add del">
          <ac:chgData name="Yvonne Phillips" userId="d3bd7e6dd0bd8ace" providerId="LiveId" clId="{47132654-7140-413C-8793-86C5FD0D4519}" dt="2022-01-10T04:27:13.570" v="270" actId="26606"/>
          <ac:spMkLst>
            <pc:docMk/>
            <pc:sldMk cId="38330654" sldId="259"/>
            <ac:spMk id="16" creationId="{46DFD1E0-DCA7-47E6-B78B-6ECDDF873DD6}"/>
          </ac:spMkLst>
        </pc:spChg>
        <pc:spChg chg="add del">
          <ac:chgData name="Yvonne Phillips" userId="d3bd7e6dd0bd8ace" providerId="LiveId" clId="{47132654-7140-413C-8793-86C5FD0D4519}" dt="2022-01-10T04:27:13.570" v="270" actId="26606"/>
          <ac:spMkLst>
            <pc:docMk/>
            <pc:sldMk cId="38330654" sldId="259"/>
            <ac:spMk id="17" creationId="{8AAB0B1E-BB97-40E0-8DCD-D1197A0E1D6A}"/>
          </ac:spMkLst>
        </pc:spChg>
        <pc:spChg chg="add del">
          <ac:chgData name="Yvonne Phillips" userId="d3bd7e6dd0bd8ace" providerId="LiveId" clId="{47132654-7140-413C-8793-86C5FD0D4519}" dt="2022-01-10T04:22:40.036" v="242" actId="26606"/>
          <ac:spMkLst>
            <pc:docMk/>
            <pc:sldMk cId="38330654" sldId="259"/>
            <ac:spMk id="24" creationId="{04812C46-200A-4DEB-A05E-3ED6C68C2387}"/>
          </ac:spMkLst>
        </pc:spChg>
        <pc:spChg chg="add del">
          <ac:chgData name="Yvonne Phillips" userId="d3bd7e6dd0bd8ace" providerId="LiveId" clId="{47132654-7140-413C-8793-86C5FD0D4519}" dt="2022-01-10T04:22:40.036" v="242" actId="26606"/>
          <ac:spMkLst>
            <pc:docMk/>
            <pc:sldMk cId="38330654" sldId="259"/>
            <ac:spMk id="26" creationId="{D1EA859B-E555-4109-94F3-6700E046E008}"/>
          </ac:spMkLst>
        </pc:spChg>
        <pc:picChg chg="add del">
          <ac:chgData name="Yvonne Phillips" userId="d3bd7e6dd0bd8ace" providerId="LiveId" clId="{47132654-7140-413C-8793-86C5FD0D4519}" dt="2022-01-10T04:21:26.336" v="198" actId="26606"/>
          <ac:picMkLst>
            <pc:docMk/>
            <pc:sldMk cId="38330654" sldId="259"/>
            <ac:picMk id="5" creationId="{3C316DEA-2436-4C4C-9A79-7635FFEE8D16}"/>
          </ac:picMkLst>
        </pc:picChg>
        <pc:picChg chg="add del">
          <ac:chgData name="Yvonne Phillips" userId="d3bd7e6dd0bd8ace" providerId="LiveId" clId="{47132654-7140-413C-8793-86C5FD0D4519}" dt="2022-01-10T04:21:33.163" v="200" actId="26606"/>
          <ac:picMkLst>
            <pc:docMk/>
            <pc:sldMk cId="38330654" sldId="259"/>
            <ac:picMk id="11" creationId="{5D65A8C6-DBB9-48E1-8D43-8CB2FB86970B}"/>
          </ac:picMkLst>
        </pc:picChg>
        <pc:picChg chg="add del">
          <ac:chgData name="Yvonne Phillips" userId="d3bd7e6dd0bd8ace" providerId="LiveId" clId="{47132654-7140-413C-8793-86C5FD0D4519}" dt="2022-01-10T04:22:25.923" v="240" actId="26606"/>
          <ac:picMkLst>
            <pc:docMk/>
            <pc:sldMk cId="38330654" sldId="259"/>
            <ac:picMk id="20" creationId="{7E1FBF14-5227-4B0D-BAF3-8F11C44CCDF2}"/>
          </ac:picMkLst>
        </pc:picChg>
        <pc:picChg chg="add">
          <ac:chgData name="Yvonne Phillips" userId="d3bd7e6dd0bd8ace" providerId="LiveId" clId="{47132654-7140-413C-8793-86C5FD0D4519}" dt="2022-01-10T04:27:13.570" v="270" actId="26606"/>
          <ac:picMkLst>
            <pc:docMk/>
            <pc:sldMk cId="38330654" sldId="259"/>
            <ac:picMk id="21" creationId="{6315D59D-6F7E-4340-96AA-DC5FC6D2C222}"/>
          </ac:picMkLst>
        </pc:picChg>
        <pc:picChg chg="add del">
          <ac:chgData name="Yvonne Phillips" userId="d3bd7e6dd0bd8ace" providerId="LiveId" clId="{47132654-7140-413C-8793-86C5FD0D4519}" dt="2022-01-10T04:22:40.036" v="242" actId="26606"/>
          <ac:picMkLst>
            <pc:docMk/>
            <pc:sldMk cId="38330654" sldId="259"/>
            <ac:picMk id="22" creationId="{E51471A2-0ECF-4CAF-8AA9-6F68524838DE}"/>
          </ac:picMkLst>
        </pc:picChg>
        <pc:cxnChg chg="add del">
          <ac:chgData name="Yvonne Phillips" userId="d3bd7e6dd0bd8ace" providerId="LiveId" clId="{47132654-7140-413C-8793-86C5FD0D4519}" dt="2022-01-10T04:21:26.336" v="198" actId="26606"/>
          <ac:cxnSpMkLst>
            <pc:docMk/>
            <pc:sldMk cId="38330654" sldId="259"/>
            <ac:cxnSpMk id="9" creationId="{A7F400EE-A8A5-48AF-B4D6-291B52C6F0B0}"/>
          </ac:cxnSpMkLst>
        </pc:cxnChg>
        <pc:cxnChg chg="add del">
          <ac:chgData name="Yvonne Phillips" userId="d3bd7e6dd0bd8ace" providerId="LiveId" clId="{47132654-7140-413C-8793-86C5FD0D4519}" dt="2022-01-10T04:21:33.163" v="200" actId="26606"/>
          <ac:cxnSpMkLst>
            <pc:docMk/>
            <pc:sldMk cId="38330654" sldId="259"/>
            <ac:cxnSpMk id="13" creationId="{A7F400EE-A8A5-48AF-B4D6-291B52C6F0B0}"/>
          </ac:cxnSpMkLst>
        </pc:cxnChg>
        <pc:cxnChg chg="add del">
          <ac:chgData name="Yvonne Phillips" userId="d3bd7e6dd0bd8ace" providerId="LiveId" clId="{47132654-7140-413C-8793-86C5FD0D4519}" dt="2022-01-10T04:21:21.667" v="196" actId="26606"/>
          <ac:cxnSpMkLst>
            <pc:docMk/>
            <pc:sldMk cId="38330654" sldId="259"/>
            <ac:cxnSpMk id="14" creationId="{F492F8DF-EE34-4FC5-9FFE-76EB2E3BBA95}"/>
          </ac:cxnSpMkLst>
        </pc:cxnChg>
        <pc:cxnChg chg="add del">
          <ac:chgData name="Yvonne Phillips" userId="d3bd7e6dd0bd8ace" providerId="LiveId" clId="{47132654-7140-413C-8793-86C5FD0D4519}" dt="2022-01-10T04:27:13.570" v="270" actId="26606"/>
          <ac:cxnSpMkLst>
            <pc:docMk/>
            <pc:sldMk cId="38330654" sldId="259"/>
            <ac:cxnSpMk id="18" creationId="{F492F8DF-EE34-4FC5-9FFE-76EB2E3BBA95}"/>
          </ac:cxnSpMkLst>
        </pc:cxnChg>
      </pc:sldChg>
      <pc:sldChg chg="addSp delSp modSp mod setBg">
        <pc:chgData name="Yvonne Phillips" userId="d3bd7e6dd0bd8ace" providerId="LiveId" clId="{47132654-7140-413C-8793-86C5FD0D4519}" dt="2022-01-10T05:01:58.009" v="356" actId="1076"/>
        <pc:sldMkLst>
          <pc:docMk/>
          <pc:sldMk cId="1917206031" sldId="260"/>
        </pc:sldMkLst>
        <pc:spChg chg="del">
          <ac:chgData name="Yvonne Phillips" userId="d3bd7e6dd0bd8ace" providerId="LiveId" clId="{47132654-7140-413C-8793-86C5FD0D4519}" dt="2022-01-10T04:39:06.429" v="342" actId="478"/>
          <ac:spMkLst>
            <pc:docMk/>
            <pc:sldMk cId="1917206031" sldId="260"/>
            <ac:spMk id="2" creationId="{40183978-DE59-4AAA-9671-84421C83FC53}"/>
          </ac:spMkLst>
        </pc:spChg>
        <pc:spChg chg="mod">
          <ac:chgData name="Yvonne Phillips" userId="d3bd7e6dd0bd8ace" providerId="LiveId" clId="{47132654-7140-413C-8793-86C5FD0D4519}" dt="2022-01-10T05:01:58.009" v="356" actId="1076"/>
          <ac:spMkLst>
            <pc:docMk/>
            <pc:sldMk cId="1917206031" sldId="260"/>
            <ac:spMk id="3" creationId="{E2A7455B-846F-4521-BB6B-2896EE4C450D}"/>
          </ac:spMkLst>
        </pc:spChg>
        <pc:spChg chg="add del">
          <ac:chgData name="Yvonne Phillips" userId="d3bd7e6dd0bd8ace" providerId="LiveId" clId="{47132654-7140-413C-8793-86C5FD0D4519}" dt="2022-01-10T05:01:36.132" v="351" actId="26606"/>
          <ac:spMkLst>
            <pc:docMk/>
            <pc:sldMk cId="1917206031" sldId="260"/>
            <ac:spMk id="8" creationId="{8D70B121-56F4-4848-B38B-182089D909FA}"/>
          </ac:spMkLst>
        </pc:spChg>
        <pc:spChg chg="add del">
          <ac:chgData name="Yvonne Phillips" userId="d3bd7e6dd0bd8ace" providerId="LiveId" clId="{47132654-7140-413C-8793-86C5FD0D4519}" dt="2022-01-10T05:00:37.480" v="348" actId="26606"/>
          <ac:spMkLst>
            <pc:docMk/>
            <pc:sldMk cId="1917206031" sldId="260"/>
            <ac:spMk id="9" creationId="{04812C46-200A-4DEB-A05E-3ED6C68C2387}"/>
          </ac:spMkLst>
        </pc:spChg>
        <pc:spChg chg="add del">
          <ac:chgData name="Yvonne Phillips" userId="d3bd7e6dd0bd8ace" providerId="LiveId" clId="{47132654-7140-413C-8793-86C5FD0D4519}" dt="2022-01-10T05:00:37.480" v="348" actId="26606"/>
          <ac:spMkLst>
            <pc:docMk/>
            <pc:sldMk cId="1917206031" sldId="260"/>
            <ac:spMk id="11" creationId="{D1EA859B-E555-4109-94F3-6700E046E008}"/>
          </ac:spMkLst>
        </pc:spChg>
        <pc:spChg chg="add">
          <ac:chgData name="Yvonne Phillips" userId="d3bd7e6dd0bd8ace" providerId="LiveId" clId="{47132654-7140-413C-8793-86C5FD0D4519}" dt="2022-01-10T05:01:36.132" v="351" actId="26606"/>
          <ac:spMkLst>
            <pc:docMk/>
            <pc:sldMk cId="1917206031" sldId="260"/>
            <ac:spMk id="16" creationId="{257363FD-7E77-4145-9483-331A807ADF0E}"/>
          </ac:spMkLst>
        </pc:spChg>
        <pc:picChg chg="add del">
          <ac:chgData name="Yvonne Phillips" userId="d3bd7e6dd0bd8ace" providerId="LiveId" clId="{47132654-7140-413C-8793-86C5FD0D4519}" dt="2022-01-10T05:00:37.480" v="348" actId="26606"/>
          <ac:picMkLst>
            <pc:docMk/>
            <pc:sldMk cId="1917206031" sldId="260"/>
            <ac:picMk id="5" creationId="{9C1BC27F-1F99-466F-8F9C-F442C75492F5}"/>
          </ac:picMkLst>
        </pc:picChg>
        <pc:picChg chg="add mod">
          <ac:chgData name="Yvonne Phillips" userId="d3bd7e6dd0bd8ace" providerId="LiveId" clId="{47132654-7140-413C-8793-86C5FD0D4519}" dt="2022-01-10T05:01:43.310" v="353" actId="27614"/>
          <ac:picMkLst>
            <pc:docMk/>
            <pc:sldMk cId="1917206031" sldId="260"/>
            <ac:picMk id="12" creationId="{496D2B2C-D364-486A-8A72-ED7468475F62}"/>
          </ac:picMkLst>
        </pc:picChg>
        <pc:cxnChg chg="add del">
          <ac:chgData name="Yvonne Phillips" userId="d3bd7e6dd0bd8ace" providerId="LiveId" clId="{47132654-7140-413C-8793-86C5FD0D4519}" dt="2022-01-10T05:01:36.132" v="351" actId="26606"/>
          <ac:cxnSpMkLst>
            <pc:docMk/>
            <pc:sldMk cId="1917206031" sldId="260"/>
            <ac:cxnSpMk id="10" creationId="{2D72A2C9-F3CA-4216-8BAD-FA4C970C3C4E}"/>
          </ac:cxnSpMkLst>
        </pc:cxnChg>
      </pc:sldChg>
      <pc:sldChg chg="addSp modSp mod setBg">
        <pc:chgData name="Yvonne Phillips" userId="d3bd7e6dd0bd8ace" providerId="LiveId" clId="{47132654-7140-413C-8793-86C5FD0D4519}" dt="2022-01-10T05:14:40.448" v="394" actId="255"/>
        <pc:sldMkLst>
          <pc:docMk/>
          <pc:sldMk cId="913373193" sldId="261"/>
        </pc:sldMkLst>
        <pc:spChg chg="mod">
          <ac:chgData name="Yvonne Phillips" userId="d3bd7e6dd0bd8ace" providerId="LiveId" clId="{47132654-7140-413C-8793-86C5FD0D4519}" dt="2022-01-10T04:38:23.242" v="341" actId="1076"/>
          <ac:spMkLst>
            <pc:docMk/>
            <pc:sldMk cId="913373193" sldId="261"/>
            <ac:spMk id="2" creationId="{EE1C465E-A7F7-4BED-8DB3-05E0653DB7E1}"/>
          </ac:spMkLst>
        </pc:spChg>
        <pc:spChg chg="mod">
          <ac:chgData name="Yvonne Phillips" userId="d3bd7e6dd0bd8ace" providerId="LiveId" clId="{47132654-7140-413C-8793-86C5FD0D4519}" dt="2022-01-10T05:14:40.448" v="394" actId="255"/>
          <ac:spMkLst>
            <pc:docMk/>
            <pc:sldMk cId="913373193" sldId="261"/>
            <ac:spMk id="3" creationId="{BE210970-E3FA-415F-8832-CE2256F90C33}"/>
          </ac:spMkLst>
        </pc:spChg>
        <pc:spChg chg="add">
          <ac:chgData name="Yvonne Phillips" userId="d3bd7e6dd0bd8ace" providerId="LiveId" clId="{47132654-7140-413C-8793-86C5FD0D4519}" dt="2022-01-10T04:30:38.486" v="291" actId="26606"/>
          <ac:spMkLst>
            <pc:docMk/>
            <pc:sldMk cId="913373193" sldId="261"/>
            <ac:spMk id="8" creationId="{8D70B121-56F4-4848-B38B-182089D909FA}"/>
          </ac:spMkLst>
        </pc:spChg>
        <pc:cxnChg chg="add">
          <ac:chgData name="Yvonne Phillips" userId="d3bd7e6dd0bd8ace" providerId="LiveId" clId="{47132654-7140-413C-8793-86C5FD0D4519}" dt="2022-01-10T04:30:38.486" v="291" actId="26606"/>
          <ac:cxnSpMkLst>
            <pc:docMk/>
            <pc:sldMk cId="913373193" sldId="261"/>
            <ac:cxnSpMk id="10" creationId="{2D72A2C9-F3CA-4216-8BAD-FA4C970C3C4E}"/>
          </ac:cxnSpMkLst>
        </pc:cxnChg>
      </pc:sldChg>
      <pc:sldChg chg="addSp delSp modSp mod setBg">
        <pc:chgData name="Yvonne Phillips" userId="d3bd7e6dd0bd8ace" providerId="LiveId" clId="{47132654-7140-413C-8793-86C5FD0D4519}" dt="2022-01-10T05:11:08.532" v="388" actId="26606"/>
        <pc:sldMkLst>
          <pc:docMk/>
          <pc:sldMk cId="1970159145" sldId="262"/>
        </pc:sldMkLst>
        <pc:spChg chg="del mod">
          <ac:chgData name="Yvonne Phillips" userId="d3bd7e6dd0bd8ace" providerId="LiveId" clId="{47132654-7140-413C-8793-86C5FD0D4519}" dt="2022-01-10T05:09:03.690" v="367" actId="478"/>
          <ac:spMkLst>
            <pc:docMk/>
            <pc:sldMk cId="1970159145" sldId="262"/>
            <ac:spMk id="2" creationId="{2A395040-716D-4770-A412-3E5AEF17F10E}"/>
          </ac:spMkLst>
        </pc:spChg>
        <pc:spChg chg="mod">
          <ac:chgData name="Yvonne Phillips" userId="d3bd7e6dd0bd8ace" providerId="LiveId" clId="{47132654-7140-413C-8793-86C5FD0D4519}" dt="2022-01-10T05:11:08.532" v="388" actId="26606"/>
          <ac:spMkLst>
            <pc:docMk/>
            <pc:sldMk cId="1970159145" sldId="262"/>
            <ac:spMk id="3" creationId="{6FB74E1C-5D09-48D6-BF45-CE9AB45B9A19}"/>
          </ac:spMkLst>
        </pc:spChg>
        <pc:spChg chg="add del">
          <ac:chgData name="Yvonne Phillips" userId="d3bd7e6dd0bd8ace" providerId="LiveId" clId="{47132654-7140-413C-8793-86C5FD0D4519}" dt="2022-01-10T05:11:08.532" v="388" actId="26606"/>
          <ac:spMkLst>
            <pc:docMk/>
            <pc:sldMk cId="1970159145" sldId="262"/>
            <ac:spMk id="7" creationId="{257363FD-7E77-4145-9483-331A807ADF0E}"/>
          </ac:spMkLst>
        </pc:spChg>
        <pc:spChg chg="add del">
          <ac:chgData name="Yvonne Phillips" userId="d3bd7e6dd0bd8ace" providerId="LiveId" clId="{47132654-7140-413C-8793-86C5FD0D4519}" dt="2022-01-10T05:10:57.405" v="386" actId="26606"/>
          <ac:spMkLst>
            <pc:docMk/>
            <pc:sldMk cId="1970159145" sldId="262"/>
            <ac:spMk id="9" creationId="{257363FD-7E77-4145-9483-331A807ADF0E}"/>
          </ac:spMkLst>
        </pc:spChg>
        <pc:picChg chg="add del">
          <ac:chgData name="Yvonne Phillips" userId="d3bd7e6dd0bd8ace" providerId="LiveId" clId="{47132654-7140-413C-8793-86C5FD0D4519}" dt="2022-01-10T05:10:57.405" v="386" actId="26606"/>
          <ac:picMkLst>
            <pc:docMk/>
            <pc:sldMk cId="1970159145" sldId="262"/>
            <ac:picMk id="5" creationId="{BE092D8F-B483-4D5D-871C-7612749E9DFD}"/>
          </ac:picMkLst>
        </pc:picChg>
        <pc:picChg chg="add del">
          <ac:chgData name="Yvonne Phillips" userId="d3bd7e6dd0bd8ace" providerId="LiveId" clId="{47132654-7140-413C-8793-86C5FD0D4519}" dt="2022-01-10T05:11:08.532" v="388" actId="26606"/>
          <ac:picMkLst>
            <pc:docMk/>
            <pc:sldMk cId="1970159145" sldId="262"/>
            <ac:picMk id="6" creationId="{52CF2EA7-BF1B-499C-AFFC-D507794BA1AF}"/>
          </ac:picMkLst>
        </pc:picChg>
      </pc:sldChg>
      <pc:sldChg chg="addSp delSp modSp mod setBg">
        <pc:chgData name="Yvonne Phillips" userId="d3bd7e6dd0bd8ace" providerId="LiveId" clId="{47132654-7140-413C-8793-86C5FD0D4519}" dt="2022-01-10T04:34:53.486" v="314" actId="2711"/>
        <pc:sldMkLst>
          <pc:docMk/>
          <pc:sldMk cId="3068275400" sldId="263"/>
        </pc:sldMkLst>
        <pc:spChg chg="mod">
          <ac:chgData name="Yvonne Phillips" userId="d3bd7e6dd0bd8ace" providerId="LiveId" clId="{47132654-7140-413C-8793-86C5FD0D4519}" dt="2022-01-10T03:55:42.632" v="84" actId="26606"/>
          <ac:spMkLst>
            <pc:docMk/>
            <pc:sldMk cId="3068275400" sldId="263"/>
            <ac:spMk id="2" creationId="{12536CE4-AC8A-4965-9E4E-44D27A014A24}"/>
          </ac:spMkLst>
        </pc:spChg>
        <pc:spChg chg="mod">
          <ac:chgData name="Yvonne Phillips" userId="d3bd7e6dd0bd8ace" providerId="LiveId" clId="{47132654-7140-413C-8793-86C5FD0D4519}" dt="2022-01-10T04:34:53.486" v="314" actId="2711"/>
          <ac:spMkLst>
            <pc:docMk/>
            <pc:sldMk cId="3068275400" sldId="263"/>
            <ac:spMk id="3" creationId="{76BCD7CE-AC80-48A4-98E7-A312192F4B44}"/>
          </ac:spMkLst>
        </pc:spChg>
        <pc:spChg chg="add del">
          <ac:chgData name="Yvonne Phillips" userId="d3bd7e6dd0bd8ace" providerId="LiveId" clId="{47132654-7140-413C-8793-86C5FD0D4519}" dt="2022-01-10T03:55:42.632" v="84" actId="26606"/>
          <ac:spMkLst>
            <pc:docMk/>
            <pc:sldMk cId="3068275400" sldId="263"/>
            <ac:spMk id="17" creationId="{1A95671B-3CC6-4792-9114-B74FAEA224E6}"/>
          </ac:spMkLst>
        </pc:spChg>
        <pc:spChg chg="add del">
          <ac:chgData name="Yvonne Phillips" userId="d3bd7e6dd0bd8ace" providerId="LiveId" clId="{47132654-7140-413C-8793-86C5FD0D4519}" dt="2022-01-10T03:55:36.481" v="82" actId="26606"/>
          <ac:spMkLst>
            <pc:docMk/>
            <pc:sldMk cId="3068275400" sldId="263"/>
            <ac:spMk id="22" creationId="{5E39A796-BE83-48B1-B33F-35C4A32AAB57}"/>
          </ac:spMkLst>
        </pc:spChg>
        <pc:spChg chg="add del">
          <ac:chgData name="Yvonne Phillips" userId="d3bd7e6dd0bd8ace" providerId="LiveId" clId="{47132654-7140-413C-8793-86C5FD0D4519}" dt="2022-01-10T03:55:36.481" v="82" actId="26606"/>
          <ac:spMkLst>
            <pc:docMk/>
            <pc:sldMk cId="3068275400" sldId="263"/>
            <ac:spMk id="24" creationId="{72F84B47-E267-4194-8194-831DB7B5547F}"/>
          </ac:spMkLst>
        </pc:spChg>
        <pc:picChg chg="mod">
          <ac:chgData name="Yvonne Phillips" userId="d3bd7e6dd0bd8ace" providerId="LiveId" clId="{47132654-7140-413C-8793-86C5FD0D4519}" dt="2022-01-10T04:34:41.928" v="312" actId="1076"/>
          <ac:picMkLst>
            <pc:docMk/>
            <pc:sldMk cId="3068275400" sldId="263"/>
            <ac:picMk id="12" creationId="{C0142FCE-6AC9-4E0F-A17F-15C601054991}"/>
          </ac:picMkLst>
        </pc:picChg>
      </pc:sldChg>
      <pc:sldChg chg="addSp delSp modSp mod setBg">
        <pc:chgData name="Yvonne Phillips" userId="d3bd7e6dd0bd8ace" providerId="LiveId" clId="{47132654-7140-413C-8793-86C5FD0D4519}" dt="2022-01-10T04:37:34.098" v="339" actId="20577"/>
        <pc:sldMkLst>
          <pc:docMk/>
          <pc:sldMk cId="1662830257" sldId="264"/>
        </pc:sldMkLst>
        <pc:spChg chg="mod">
          <ac:chgData name="Yvonne Phillips" userId="d3bd7e6dd0bd8ace" providerId="LiveId" clId="{47132654-7140-413C-8793-86C5FD0D4519}" dt="2022-01-10T04:13:01.764" v="110" actId="26606"/>
          <ac:spMkLst>
            <pc:docMk/>
            <pc:sldMk cId="1662830257" sldId="264"/>
            <ac:spMk id="2" creationId="{E61C933D-DA78-4DF3-8289-B2AFB5CBD8CC}"/>
          </ac:spMkLst>
        </pc:spChg>
        <pc:spChg chg="mod">
          <ac:chgData name="Yvonne Phillips" userId="d3bd7e6dd0bd8ace" providerId="LiveId" clId="{47132654-7140-413C-8793-86C5FD0D4519}" dt="2022-01-10T04:37:34.098" v="339" actId="20577"/>
          <ac:spMkLst>
            <pc:docMk/>
            <pc:sldMk cId="1662830257" sldId="264"/>
            <ac:spMk id="3" creationId="{6C7EDBCF-2B6A-4D05-BC52-79C0662CF437}"/>
          </ac:spMkLst>
        </pc:spChg>
        <pc:spChg chg="add del">
          <ac:chgData name="Yvonne Phillips" userId="d3bd7e6dd0bd8ace" providerId="LiveId" clId="{47132654-7140-413C-8793-86C5FD0D4519}" dt="2022-01-10T04:10:32.952" v="99" actId="26606"/>
          <ac:spMkLst>
            <pc:docMk/>
            <pc:sldMk cId="1662830257" sldId="264"/>
            <ac:spMk id="9" creationId="{04812C46-200A-4DEB-A05E-3ED6C68C2387}"/>
          </ac:spMkLst>
        </pc:spChg>
        <pc:spChg chg="add del">
          <ac:chgData name="Yvonne Phillips" userId="d3bd7e6dd0bd8ace" providerId="LiveId" clId="{47132654-7140-413C-8793-86C5FD0D4519}" dt="2022-01-10T04:11:52.959" v="103" actId="26606"/>
          <ac:spMkLst>
            <pc:docMk/>
            <pc:sldMk cId="1662830257" sldId="264"/>
            <ac:spMk id="10" creationId="{E51BA4DF-2BD4-4EC2-B1DB-B27C8AC71864}"/>
          </ac:spMkLst>
        </pc:spChg>
        <pc:spChg chg="add del">
          <ac:chgData name="Yvonne Phillips" userId="d3bd7e6dd0bd8ace" providerId="LiveId" clId="{47132654-7140-413C-8793-86C5FD0D4519}" dt="2022-01-10T04:10:32.952" v="99" actId="26606"/>
          <ac:spMkLst>
            <pc:docMk/>
            <pc:sldMk cId="1662830257" sldId="264"/>
            <ac:spMk id="11" creationId="{D1EA859B-E555-4109-94F3-6700E046E008}"/>
          </ac:spMkLst>
        </pc:spChg>
        <pc:spChg chg="add del">
          <ac:chgData name="Yvonne Phillips" userId="d3bd7e6dd0bd8ace" providerId="LiveId" clId="{47132654-7140-413C-8793-86C5FD0D4519}" dt="2022-01-10T04:12:51.254" v="107" actId="26606"/>
          <ac:spMkLst>
            <pc:docMk/>
            <pc:sldMk cId="1662830257" sldId="264"/>
            <ac:spMk id="13" creationId="{04812C46-200A-4DEB-A05E-3ED6C68C2387}"/>
          </ac:spMkLst>
        </pc:spChg>
        <pc:spChg chg="add del">
          <ac:chgData name="Yvonne Phillips" userId="d3bd7e6dd0bd8ace" providerId="LiveId" clId="{47132654-7140-413C-8793-86C5FD0D4519}" dt="2022-01-10T04:12:51.254" v="107" actId="26606"/>
          <ac:spMkLst>
            <pc:docMk/>
            <pc:sldMk cId="1662830257" sldId="264"/>
            <ac:spMk id="15" creationId="{D1EA859B-E555-4109-94F3-6700E046E008}"/>
          </ac:spMkLst>
        </pc:spChg>
        <pc:spChg chg="add del">
          <ac:chgData name="Yvonne Phillips" userId="d3bd7e6dd0bd8ace" providerId="LiveId" clId="{47132654-7140-413C-8793-86C5FD0D4519}" dt="2022-01-10T04:13:01.745" v="109" actId="26606"/>
          <ac:spMkLst>
            <pc:docMk/>
            <pc:sldMk cId="1662830257" sldId="264"/>
            <ac:spMk id="17" creationId="{04812C46-200A-4DEB-A05E-3ED6C68C2387}"/>
          </ac:spMkLst>
        </pc:spChg>
        <pc:spChg chg="add">
          <ac:chgData name="Yvonne Phillips" userId="d3bd7e6dd0bd8ace" providerId="LiveId" clId="{47132654-7140-413C-8793-86C5FD0D4519}" dt="2022-01-10T04:13:01.764" v="110" actId="26606"/>
          <ac:spMkLst>
            <pc:docMk/>
            <pc:sldMk cId="1662830257" sldId="264"/>
            <ac:spMk id="20" creationId="{6D6CDB20-394C-4D51-9C5B-8751E21338DC}"/>
          </ac:spMkLst>
        </pc:spChg>
        <pc:spChg chg="add">
          <ac:chgData name="Yvonne Phillips" userId="d3bd7e6dd0bd8ace" providerId="LiveId" clId="{47132654-7140-413C-8793-86C5FD0D4519}" dt="2022-01-10T04:13:01.764" v="110" actId="26606"/>
          <ac:spMkLst>
            <pc:docMk/>
            <pc:sldMk cId="1662830257" sldId="264"/>
            <ac:spMk id="21" creationId="{46DFD1E0-DCA7-47E6-B78B-6ECDDF873DD6}"/>
          </ac:spMkLst>
        </pc:spChg>
        <pc:spChg chg="add">
          <ac:chgData name="Yvonne Phillips" userId="d3bd7e6dd0bd8ace" providerId="LiveId" clId="{47132654-7140-413C-8793-86C5FD0D4519}" dt="2022-01-10T04:13:01.764" v="110" actId="26606"/>
          <ac:spMkLst>
            <pc:docMk/>
            <pc:sldMk cId="1662830257" sldId="264"/>
            <ac:spMk id="22" creationId="{8AAB0B1E-BB97-40E0-8DCD-D1197A0E1D6A}"/>
          </ac:spMkLst>
        </pc:spChg>
        <pc:picChg chg="add del">
          <ac:chgData name="Yvonne Phillips" userId="d3bd7e6dd0bd8ace" providerId="LiveId" clId="{47132654-7140-413C-8793-86C5FD0D4519}" dt="2022-01-10T04:10:32.952" v="99" actId="26606"/>
          <ac:picMkLst>
            <pc:docMk/>
            <pc:sldMk cId="1662830257" sldId="264"/>
            <ac:picMk id="5" creationId="{B2BF6262-E988-443D-8791-33B2C8C3A7BD}"/>
          </ac:picMkLst>
        </pc:picChg>
        <pc:picChg chg="add del">
          <ac:chgData name="Yvonne Phillips" userId="d3bd7e6dd0bd8ace" providerId="LiveId" clId="{47132654-7140-413C-8793-86C5FD0D4519}" dt="2022-01-10T04:10:55.268" v="101" actId="26606"/>
          <ac:picMkLst>
            <pc:docMk/>
            <pc:sldMk cId="1662830257" sldId="264"/>
            <ac:picMk id="6" creationId="{A0B2CAB1-B869-47B9-B57E-8B034EA3C048}"/>
          </ac:picMkLst>
        </pc:picChg>
        <pc:picChg chg="add del">
          <ac:chgData name="Yvonne Phillips" userId="d3bd7e6dd0bd8ace" providerId="LiveId" clId="{47132654-7140-413C-8793-86C5FD0D4519}" dt="2022-01-10T04:12:19.994" v="105" actId="26606"/>
          <ac:picMkLst>
            <pc:docMk/>
            <pc:sldMk cId="1662830257" sldId="264"/>
            <ac:picMk id="8" creationId="{AF611C97-B8C2-4C64-A03D-75B11780E01C}"/>
          </ac:picMkLst>
        </pc:picChg>
        <pc:picChg chg="add del">
          <ac:chgData name="Yvonne Phillips" userId="d3bd7e6dd0bd8ace" providerId="LiveId" clId="{47132654-7140-413C-8793-86C5FD0D4519}" dt="2022-01-10T04:11:52.959" v="103" actId="26606"/>
          <ac:picMkLst>
            <pc:docMk/>
            <pc:sldMk cId="1662830257" sldId="264"/>
            <ac:picMk id="12" creationId="{5BD6D43F-19DF-4A01-9E05-238985168117}"/>
          </ac:picMkLst>
        </pc:picChg>
        <pc:picChg chg="add del">
          <ac:chgData name="Yvonne Phillips" userId="d3bd7e6dd0bd8ace" providerId="LiveId" clId="{47132654-7140-413C-8793-86C5FD0D4519}" dt="2022-01-10T04:12:51.254" v="107" actId="26606"/>
          <ac:picMkLst>
            <pc:docMk/>
            <pc:sldMk cId="1662830257" sldId="264"/>
            <ac:picMk id="14" creationId="{A507156B-7369-4B17-AA70-805914E690A3}"/>
          </ac:picMkLst>
        </pc:picChg>
        <pc:picChg chg="add del">
          <ac:chgData name="Yvonne Phillips" userId="d3bd7e6dd0bd8ace" providerId="LiveId" clId="{47132654-7140-413C-8793-86C5FD0D4519}" dt="2022-01-10T04:13:01.745" v="109" actId="26606"/>
          <ac:picMkLst>
            <pc:docMk/>
            <pc:sldMk cId="1662830257" sldId="264"/>
            <ac:picMk id="18" creationId="{7D88FBF1-4302-4BEA-9CCB-3485FBFFCBFE}"/>
          </ac:picMkLst>
        </pc:picChg>
        <pc:cxnChg chg="add del">
          <ac:chgData name="Yvonne Phillips" userId="d3bd7e6dd0bd8ace" providerId="LiveId" clId="{47132654-7140-413C-8793-86C5FD0D4519}" dt="2022-01-10T04:10:55.268" v="101" actId="26606"/>
          <ac:cxnSpMkLst>
            <pc:docMk/>
            <pc:sldMk cId="1662830257" sldId="264"/>
            <ac:cxnSpMk id="7" creationId="{A7F400EE-A8A5-48AF-B4D6-291B52C6F0B0}"/>
          </ac:cxnSpMkLst>
        </pc:cxnChg>
        <pc:cxnChg chg="add">
          <ac:chgData name="Yvonne Phillips" userId="d3bd7e6dd0bd8ace" providerId="LiveId" clId="{47132654-7140-413C-8793-86C5FD0D4519}" dt="2022-01-10T04:13:01.764" v="110" actId="26606"/>
          <ac:cxnSpMkLst>
            <pc:docMk/>
            <pc:sldMk cId="1662830257" sldId="264"/>
            <ac:cxnSpMk id="23" creationId="{F492F8DF-EE34-4FC5-9FFE-76EB2E3BBA95}"/>
          </ac:cxnSpMkLst>
        </pc:cxnChg>
      </pc:sldChg>
      <pc:sldChg chg="addSp delSp modSp mod setBg">
        <pc:chgData name="Yvonne Phillips" userId="d3bd7e6dd0bd8ace" providerId="LiveId" clId="{47132654-7140-413C-8793-86C5FD0D4519}" dt="2022-01-10T05:12:11.500" v="392" actId="255"/>
        <pc:sldMkLst>
          <pc:docMk/>
          <pc:sldMk cId="3041433300" sldId="265"/>
        </pc:sldMkLst>
        <pc:spChg chg="mod">
          <ac:chgData name="Yvonne Phillips" userId="d3bd7e6dd0bd8ace" providerId="LiveId" clId="{47132654-7140-413C-8793-86C5FD0D4519}" dt="2022-01-10T05:12:11.500" v="392" actId="255"/>
          <ac:spMkLst>
            <pc:docMk/>
            <pc:sldMk cId="3041433300" sldId="265"/>
            <ac:spMk id="3" creationId="{BE8C1C41-F8C9-4DC9-9B21-B1E09F0DF518}"/>
          </ac:spMkLst>
        </pc:spChg>
        <pc:spChg chg="add del">
          <ac:chgData name="Yvonne Phillips" userId="d3bd7e6dd0bd8ace" providerId="LiveId" clId="{47132654-7140-413C-8793-86C5FD0D4519}" dt="2022-01-10T05:11:58.287" v="389" actId="26606"/>
          <ac:spMkLst>
            <pc:docMk/>
            <pc:sldMk cId="3041433300" sldId="265"/>
            <ac:spMk id="9" creationId="{DBC6133C-0615-4CE4-9132-37E609A9BDFA}"/>
          </ac:spMkLst>
        </pc:spChg>
        <pc:spChg chg="add del">
          <ac:chgData name="Yvonne Phillips" userId="d3bd7e6dd0bd8ace" providerId="LiveId" clId="{47132654-7140-413C-8793-86C5FD0D4519}" dt="2022-01-10T05:11:58.287" v="389" actId="26606"/>
          <ac:spMkLst>
            <pc:docMk/>
            <pc:sldMk cId="3041433300" sldId="265"/>
            <ac:spMk id="11" creationId="{169CC832-2974-4E8D-90ED-3E2941BA7336}"/>
          </ac:spMkLst>
        </pc:spChg>
        <pc:spChg chg="add del">
          <ac:chgData name="Yvonne Phillips" userId="d3bd7e6dd0bd8ace" providerId="LiveId" clId="{47132654-7140-413C-8793-86C5FD0D4519}" dt="2022-01-10T05:11:58.287" v="389" actId="26606"/>
          <ac:spMkLst>
            <pc:docMk/>
            <pc:sldMk cId="3041433300" sldId="265"/>
            <ac:spMk id="13" creationId="{55222F96-971A-4F90-B841-6BAB416C7AC1}"/>
          </ac:spMkLst>
        </pc:spChg>
        <pc:spChg chg="add del">
          <ac:chgData name="Yvonne Phillips" userId="d3bd7e6dd0bd8ace" providerId="LiveId" clId="{47132654-7140-413C-8793-86C5FD0D4519}" dt="2022-01-10T05:11:58.287" v="389" actId="26606"/>
          <ac:spMkLst>
            <pc:docMk/>
            <pc:sldMk cId="3041433300" sldId="265"/>
            <ac:spMk id="15" creationId="{08980754-6F4B-43C9-B9BE-127B6BED6586}"/>
          </ac:spMkLst>
        </pc:spChg>
        <pc:spChg chg="add del">
          <ac:chgData name="Yvonne Phillips" userId="d3bd7e6dd0bd8ace" providerId="LiveId" clId="{47132654-7140-413C-8793-86C5FD0D4519}" dt="2022-01-10T05:11:58.287" v="389" actId="26606"/>
          <ac:spMkLst>
            <pc:docMk/>
            <pc:sldMk cId="3041433300" sldId="265"/>
            <ac:spMk id="17" creationId="{2C1BBA94-3F40-40AA-8BB9-E69E25E537C1}"/>
          </ac:spMkLst>
        </pc:spChg>
        <pc:spChg chg="add">
          <ac:chgData name="Yvonne Phillips" userId="d3bd7e6dd0bd8ace" providerId="LiveId" clId="{47132654-7140-413C-8793-86C5FD0D4519}" dt="2022-01-10T05:11:58.287" v="389" actId="26606"/>
          <ac:spMkLst>
            <pc:docMk/>
            <pc:sldMk cId="3041433300" sldId="265"/>
            <ac:spMk id="22" creationId="{60E9A6ED-B880-44EA-8D60-C9D3C82CCBD2}"/>
          </ac:spMkLst>
        </pc:spChg>
        <pc:picChg chg="add mod">
          <ac:chgData name="Yvonne Phillips" userId="d3bd7e6dd0bd8ace" providerId="LiveId" clId="{47132654-7140-413C-8793-86C5FD0D4519}" dt="2022-01-10T05:11:58.287" v="389" actId="26606"/>
          <ac:picMkLst>
            <pc:docMk/>
            <pc:sldMk cId="3041433300" sldId="265"/>
            <ac:picMk id="4" creationId="{95D9CA71-53C4-4B9F-9F27-2B00EE574F6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04D430-2D7F-45D7-B417-6910772722FD}" type="datetimeFigureOut">
              <a:rPr lang="en-US" smtClean="0"/>
              <a:t>1/11/2022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3A390A-787A-4A13-88BB-2762DA3DA3BC}" type="slidenum">
              <a:rPr lang="en-US" smtClean="0"/>
              <a:t>‹#›</a:t>
            </a:fld>
            <a:endParaRPr lang="en-US"/>
          </a:p>
        </p:txBody>
      </p:sp>
    </p:spTree>
    <p:extLst>
      <p:ext uri="{BB962C8B-B14F-4D97-AF65-F5344CB8AC3E}">
        <p14:creationId xmlns:p14="http://schemas.microsoft.com/office/powerpoint/2010/main" val="2476559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shanelynn.ie/summarising-aggregation-and-grouping-data-in-python-panda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sng" dirty="0" err="1">
                <a:solidFill>
                  <a:srgbClr val="0000EE"/>
                </a:solidFill>
                <a:effectLst/>
                <a:latin typeface="open sans" panose="020B0606030504020204" pitchFamily="34" charset="0"/>
                <a:hlinkClick r:id="rId3"/>
              </a:rPr>
              <a:t>groupby</a:t>
            </a:r>
            <a:r>
              <a:rPr lang="en-US" b="0" i="0" dirty="0">
                <a:solidFill>
                  <a:srgbClr val="111111"/>
                </a:solidFill>
                <a:effectLst/>
                <a:latin typeface="open sans" panose="020B0606030504020204" pitchFamily="34" charset="0"/>
              </a:rPr>
              <a:t> function to group the data by a category and calculate a metric (such as </a:t>
            </a:r>
            <a:r>
              <a:rPr lang="en-US" b="0" i="1" dirty="0">
                <a:solidFill>
                  <a:srgbClr val="111111"/>
                </a:solidFill>
                <a:effectLst/>
                <a:latin typeface="open sans" panose="020B0606030504020204" pitchFamily="34" charset="0"/>
              </a:rPr>
              <a:t>mean</a:t>
            </a:r>
            <a:r>
              <a:rPr lang="en-US" b="0" i="0" dirty="0">
                <a:solidFill>
                  <a:srgbClr val="111111"/>
                </a:solidFill>
                <a:effectLst/>
                <a:latin typeface="open sans" panose="020B0606030504020204" pitchFamily="34" charset="0"/>
              </a:rPr>
              <a:t>, </a:t>
            </a:r>
            <a:r>
              <a:rPr lang="en-US" b="0" i="1" dirty="0">
                <a:solidFill>
                  <a:srgbClr val="111111"/>
                </a:solidFill>
                <a:effectLst/>
                <a:latin typeface="open sans" panose="020B0606030504020204" pitchFamily="34" charset="0"/>
              </a:rPr>
              <a:t>median</a:t>
            </a:r>
            <a:r>
              <a:rPr lang="en-US" b="0" i="0" dirty="0">
                <a:solidFill>
                  <a:srgbClr val="111111"/>
                </a:solidFill>
                <a:effectLst/>
                <a:latin typeface="open sans" panose="020B0606030504020204" pitchFamily="34" charset="0"/>
              </a:rPr>
              <a:t>, </a:t>
            </a:r>
            <a:r>
              <a:rPr lang="en-US" b="0" i="1" dirty="0">
                <a:solidFill>
                  <a:srgbClr val="111111"/>
                </a:solidFill>
                <a:effectLst/>
                <a:latin typeface="open sans" panose="020B0606030504020204" pitchFamily="34" charset="0"/>
              </a:rPr>
              <a:t>min</a:t>
            </a:r>
            <a:r>
              <a:rPr lang="en-US" b="0" i="0" dirty="0">
                <a:solidFill>
                  <a:srgbClr val="111111"/>
                </a:solidFill>
                <a:effectLst/>
                <a:latin typeface="open sans" panose="020B0606030504020204" pitchFamily="34" charset="0"/>
              </a:rPr>
              <a:t>, </a:t>
            </a:r>
            <a:r>
              <a:rPr lang="en-US" b="0" i="1" dirty="0">
                <a:solidFill>
                  <a:srgbClr val="111111"/>
                </a:solidFill>
                <a:effectLst/>
                <a:latin typeface="open sans" panose="020B0606030504020204" pitchFamily="34" charset="0"/>
              </a:rPr>
              <a:t>std, </a:t>
            </a:r>
            <a:r>
              <a:rPr lang="en-US" b="0" i="0" dirty="0" err="1">
                <a:solidFill>
                  <a:srgbClr val="111111"/>
                </a:solidFill>
                <a:effectLst/>
                <a:latin typeface="open sans" panose="020B0606030504020204" pitchFamily="34" charset="0"/>
              </a:rPr>
              <a:t>etc</a:t>
            </a:r>
            <a:r>
              <a:rPr lang="en-US" b="0" i="0" dirty="0">
                <a:solidFill>
                  <a:srgbClr val="111111"/>
                </a:solidFill>
                <a:effectLst/>
                <a:latin typeface="open sans" panose="020B0606030504020204" pitchFamily="34" charset="0"/>
              </a:rPr>
              <a:t>) across the various numeric features.</a:t>
            </a:r>
            <a:endParaRPr lang="en-US" dirty="0"/>
          </a:p>
        </p:txBody>
      </p:sp>
      <p:sp>
        <p:nvSpPr>
          <p:cNvPr id="4" name="Slide Number Placeholder 3"/>
          <p:cNvSpPr>
            <a:spLocks noGrp="1"/>
          </p:cNvSpPr>
          <p:nvPr>
            <p:ph type="sldNum" sz="quarter" idx="5"/>
          </p:nvPr>
        </p:nvSpPr>
        <p:spPr/>
        <p:txBody>
          <a:bodyPr/>
          <a:lstStyle/>
          <a:p>
            <a:fld id="{DE3A390A-787A-4A13-88BB-2762DA3DA3BC}" type="slidenum">
              <a:rPr lang="en-US" smtClean="0"/>
              <a:t>6</a:t>
            </a:fld>
            <a:endParaRPr lang="en-US"/>
          </a:p>
        </p:txBody>
      </p:sp>
    </p:spTree>
    <p:extLst>
      <p:ext uri="{BB962C8B-B14F-4D97-AF65-F5344CB8AC3E}">
        <p14:creationId xmlns:p14="http://schemas.microsoft.com/office/powerpoint/2010/main" val="2252712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1D3A7-3F0B-43DE-8F75-620F01B13A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84C571-7E5B-4F8C-85EF-6FCAC35EA2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0F181E-67F3-4D07-9F25-0A5E629085BD}"/>
              </a:ext>
            </a:extLst>
          </p:cNvPr>
          <p:cNvSpPr>
            <a:spLocks noGrp="1"/>
          </p:cNvSpPr>
          <p:nvPr>
            <p:ph type="dt" sz="half" idx="10"/>
          </p:nvPr>
        </p:nvSpPr>
        <p:spPr/>
        <p:txBody>
          <a:bodyPr/>
          <a:lstStyle/>
          <a:p>
            <a:fld id="{115F7954-5B2B-442D-A2B7-780761A0F93F}" type="datetimeFigureOut">
              <a:rPr lang="en-US" smtClean="0"/>
              <a:t>1/11/2022</a:t>
            </a:fld>
            <a:endParaRPr lang="en-US"/>
          </a:p>
        </p:txBody>
      </p:sp>
      <p:sp>
        <p:nvSpPr>
          <p:cNvPr id="5" name="Footer Placeholder 4">
            <a:extLst>
              <a:ext uri="{FF2B5EF4-FFF2-40B4-BE49-F238E27FC236}">
                <a16:creationId xmlns:a16="http://schemas.microsoft.com/office/drawing/2014/main" id="{D9F779CB-85B3-4622-953F-8BAEC0A8A3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9CE022-6762-4753-BBF1-AE7DFD01520D}"/>
              </a:ext>
            </a:extLst>
          </p:cNvPr>
          <p:cNvSpPr>
            <a:spLocks noGrp="1"/>
          </p:cNvSpPr>
          <p:nvPr>
            <p:ph type="sldNum" sz="quarter" idx="12"/>
          </p:nvPr>
        </p:nvSpPr>
        <p:spPr/>
        <p:txBody>
          <a:bodyPr/>
          <a:lstStyle/>
          <a:p>
            <a:fld id="{4D698EE6-C9EB-42FF-A065-1DC2FC5A2926}" type="slidenum">
              <a:rPr lang="en-US" smtClean="0"/>
              <a:t>‹#›</a:t>
            </a:fld>
            <a:endParaRPr lang="en-US"/>
          </a:p>
        </p:txBody>
      </p:sp>
    </p:spTree>
    <p:extLst>
      <p:ext uri="{BB962C8B-B14F-4D97-AF65-F5344CB8AC3E}">
        <p14:creationId xmlns:p14="http://schemas.microsoft.com/office/powerpoint/2010/main" val="2036840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6874D-0491-4242-B112-85BEDB8C14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E583A8-5901-4421-9DE3-99DB725E93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7B1D73-9B47-43EA-8091-30444A0A574D}"/>
              </a:ext>
            </a:extLst>
          </p:cNvPr>
          <p:cNvSpPr>
            <a:spLocks noGrp="1"/>
          </p:cNvSpPr>
          <p:nvPr>
            <p:ph type="dt" sz="half" idx="10"/>
          </p:nvPr>
        </p:nvSpPr>
        <p:spPr/>
        <p:txBody>
          <a:bodyPr/>
          <a:lstStyle/>
          <a:p>
            <a:fld id="{115F7954-5B2B-442D-A2B7-780761A0F93F}" type="datetimeFigureOut">
              <a:rPr lang="en-US" smtClean="0"/>
              <a:t>1/11/2022</a:t>
            </a:fld>
            <a:endParaRPr lang="en-US"/>
          </a:p>
        </p:txBody>
      </p:sp>
      <p:sp>
        <p:nvSpPr>
          <p:cNvPr id="5" name="Footer Placeholder 4">
            <a:extLst>
              <a:ext uri="{FF2B5EF4-FFF2-40B4-BE49-F238E27FC236}">
                <a16:creationId xmlns:a16="http://schemas.microsoft.com/office/drawing/2014/main" id="{8036C460-9B7A-4B25-990A-47F54E944F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0F615B-B9C6-4927-AFC7-B84ACF0CE895}"/>
              </a:ext>
            </a:extLst>
          </p:cNvPr>
          <p:cNvSpPr>
            <a:spLocks noGrp="1"/>
          </p:cNvSpPr>
          <p:nvPr>
            <p:ph type="sldNum" sz="quarter" idx="12"/>
          </p:nvPr>
        </p:nvSpPr>
        <p:spPr/>
        <p:txBody>
          <a:bodyPr/>
          <a:lstStyle/>
          <a:p>
            <a:fld id="{4D698EE6-C9EB-42FF-A065-1DC2FC5A2926}" type="slidenum">
              <a:rPr lang="en-US" smtClean="0"/>
              <a:t>‹#›</a:t>
            </a:fld>
            <a:endParaRPr lang="en-US"/>
          </a:p>
        </p:txBody>
      </p:sp>
    </p:spTree>
    <p:extLst>
      <p:ext uri="{BB962C8B-B14F-4D97-AF65-F5344CB8AC3E}">
        <p14:creationId xmlns:p14="http://schemas.microsoft.com/office/powerpoint/2010/main" val="420564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B6C6E5-6747-47B2-AE86-69308316D4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8696CD-13DE-4A8C-9ACD-0025E2A1CB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BA40E-BCB3-49DE-9A5A-AA61B23B454D}"/>
              </a:ext>
            </a:extLst>
          </p:cNvPr>
          <p:cNvSpPr>
            <a:spLocks noGrp="1"/>
          </p:cNvSpPr>
          <p:nvPr>
            <p:ph type="dt" sz="half" idx="10"/>
          </p:nvPr>
        </p:nvSpPr>
        <p:spPr/>
        <p:txBody>
          <a:bodyPr/>
          <a:lstStyle/>
          <a:p>
            <a:fld id="{115F7954-5B2B-442D-A2B7-780761A0F93F}" type="datetimeFigureOut">
              <a:rPr lang="en-US" smtClean="0"/>
              <a:t>1/11/2022</a:t>
            </a:fld>
            <a:endParaRPr lang="en-US"/>
          </a:p>
        </p:txBody>
      </p:sp>
      <p:sp>
        <p:nvSpPr>
          <p:cNvPr id="5" name="Footer Placeholder 4">
            <a:extLst>
              <a:ext uri="{FF2B5EF4-FFF2-40B4-BE49-F238E27FC236}">
                <a16:creationId xmlns:a16="http://schemas.microsoft.com/office/drawing/2014/main" id="{DA2F046C-FC38-43E7-A3A3-D5B65EDD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49A383-6CC0-49BC-9A8C-F40DE4F306C6}"/>
              </a:ext>
            </a:extLst>
          </p:cNvPr>
          <p:cNvSpPr>
            <a:spLocks noGrp="1"/>
          </p:cNvSpPr>
          <p:nvPr>
            <p:ph type="sldNum" sz="quarter" idx="12"/>
          </p:nvPr>
        </p:nvSpPr>
        <p:spPr/>
        <p:txBody>
          <a:bodyPr/>
          <a:lstStyle/>
          <a:p>
            <a:fld id="{4D698EE6-C9EB-42FF-A065-1DC2FC5A2926}" type="slidenum">
              <a:rPr lang="en-US" smtClean="0"/>
              <a:t>‹#›</a:t>
            </a:fld>
            <a:endParaRPr lang="en-US"/>
          </a:p>
        </p:txBody>
      </p:sp>
    </p:spTree>
    <p:extLst>
      <p:ext uri="{BB962C8B-B14F-4D97-AF65-F5344CB8AC3E}">
        <p14:creationId xmlns:p14="http://schemas.microsoft.com/office/powerpoint/2010/main" val="2125734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4C87E-2BF2-49C4-A1AE-BC949103AC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6E8CA6-402C-49BD-A263-44EA8DB49F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875A28-B1D3-4A54-AFD6-05A12A754E1E}"/>
              </a:ext>
            </a:extLst>
          </p:cNvPr>
          <p:cNvSpPr>
            <a:spLocks noGrp="1"/>
          </p:cNvSpPr>
          <p:nvPr>
            <p:ph type="dt" sz="half" idx="10"/>
          </p:nvPr>
        </p:nvSpPr>
        <p:spPr/>
        <p:txBody>
          <a:bodyPr/>
          <a:lstStyle/>
          <a:p>
            <a:fld id="{115F7954-5B2B-442D-A2B7-780761A0F93F}" type="datetimeFigureOut">
              <a:rPr lang="en-US" smtClean="0"/>
              <a:t>1/11/2022</a:t>
            </a:fld>
            <a:endParaRPr lang="en-US"/>
          </a:p>
        </p:txBody>
      </p:sp>
      <p:sp>
        <p:nvSpPr>
          <p:cNvPr id="5" name="Footer Placeholder 4">
            <a:extLst>
              <a:ext uri="{FF2B5EF4-FFF2-40B4-BE49-F238E27FC236}">
                <a16:creationId xmlns:a16="http://schemas.microsoft.com/office/drawing/2014/main" id="{5537DB96-2425-4BB6-8247-179648161D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2AB48E-4138-4D69-A1AD-1045C23BD599}"/>
              </a:ext>
            </a:extLst>
          </p:cNvPr>
          <p:cNvSpPr>
            <a:spLocks noGrp="1"/>
          </p:cNvSpPr>
          <p:nvPr>
            <p:ph type="sldNum" sz="quarter" idx="12"/>
          </p:nvPr>
        </p:nvSpPr>
        <p:spPr/>
        <p:txBody>
          <a:bodyPr/>
          <a:lstStyle/>
          <a:p>
            <a:fld id="{4D698EE6-C9EB-42FF-A065-1DC2FC5A2926}" type="slidenum">
              <a:rPr lang="en-US" smtClean="0"/>
              <a:t>‹#›</a:t>
            </a:fld>
            <a:endParaRPr lang="en-US"/>
          </a:p>
        </p:txBody>
      </p:sp>
    </p:spTree>
    <p:extLst>
      <p:ext uri="{BB962C8B-B14F-4D97-AF65-F5344CB8AC3E}">
        <p14:creationId xmlns:p14="http://schemas.microsoft.com/office/powerpoint/2010/main" val="3612585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24148-2E29-4D47-A05E-F23E68FDE5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9E6FDF-94B3-4BEF-8425-12EAB9542E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C14245-27F7-4882-9FD7-2375F94255D2}"/>
              </a:ext>
            </a:extLst>
          </p:cNvPr>
          <p:cNvSpPr>
            <a:spLocks noGrp="1"/>
          </p:cNvSpPr>
          <p:nvPr>
            <p:ph type="dt" sz="half" idx="10"/>
          </p:nvPr>
        </p:nvSpPr>
        <p:spPr/>
        <p:txBody>
          <a:bodyPr/>
          <a:lstStyle/>
          <a:p>
            <a:fld id="{115F7954-5B2B-442D-A2B7-780761A0F93F}" type="datetimeFigureOut">
              <a:rPr lang="en-US" smtClean="0"/>
              <a:t>1/11/2022</a:t>
            </a:fld>
            <a:endParaRPr lang="en-US"/>
          </a:p>
        </p:txBody>
      </p:sp>
      <p:sp>
        <p:nvSpPr>
          <p:cNvPr id="5" name="Footer Placeholder 4">
            <a:extLst>
              <a:ext uri="{FF2B5EF4-FFF2-40B4-BE49-F238E27FC236}">
                <a16:creationId xmlns:a16="http://schemas.microsoft.com/office/drawing/2014/main" id="{6A88AE12-18E0-42DB-AD81-CD384973E1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1CCB8C-4AC0-4DA3-97A7-251855D11712}"/>
              </a:ext>
            </a:extLst>
          </p:cNvPr>
          <p:cNvSpPr>
            <a:spLocks noGrp="1"/>
          </p:cNvSpPr>
          <p:nvPr>
            <p:ph type="sldNum" sz="quarter" idx="12"/>
          </p:nvPr>
        </p:nvSpPr>
        <p:spPr/>
        <p:txBody>
          <a:bodyPr/>
          <a:lstStyle/>
          <a:p>
            <a:fld id="{4D698EE6-C9EB-42FF-A065-1DC2FC5A2926}" type="slidenum">
              <a:rPr lang="en-US" smtClean="0"/>
              <a:t>‹#›</a:t>
            </a:fld>
            <a:endParaRPr lang="en-US"/>
          </a:p>
        </p:txBody>
      </p:sp>
    </p:spTree>
    <p:extLst>
      <p:ext uri="{BB962C8B-B14F-4D97-AF65-F5344CB8AC3E}">
        <p14:creationId xmlns:p14="http://schemas.microsoft.com/office/powerpoint/2010/main" val="2899585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CA66D-3DBA-46E7-880E-9F793E4027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FE47DB-96F0-4824-893C-4F00889169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EDC21A-5635-4A2D-BC19-F64F808017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1863AE-EE97-4536-8B18-49EAADCE695E}"/>
              </a:ext>
            </a:extLst>
          </p:cNvPr>
          <p:cNvSpPr>
            <a:spLocks noGrp="1"/>
          </p:cNvSpPr>
          <p:nvPr>
            <p:ph type="dt" sz="half" idx="10"/>
          </p:nvPr>
        </p:nvSpPr>
        <p:spPr/>
        <p:txBody>
          <a:bodyPr/>
          <a:lstStyle/>
          <a:p>
            <a:fld id="{115F7954-5B2B-442D-A2B7-780761A0F93F}" type="datetimeFigureOut">
              <a:rPr lang="en-US" smtClean="0"/>
              <a:t>1/11/2022</a:t>
            </a:fld>
            <a:endParaRPr lang="en-US"/>
          </a:p>
        </p:txBody>
      </p:sp>
      <p:sp>
        <p:nvSpPr>
          <p:cNvPr id="6" name="Footer Placeholder 5">
            <a:extLst>
              <a:ext uri="{FF2B5EF4-FFF2-40B4-BE49-F238E27FC236}">
                <a16:creationId xmlns:a16="http://schemas.microsoft.com/office/drawing/2014/main" id="{C1E696B8-CBC4-4EEC-8A85-C1B7A50E66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317382-A2F2-4C3B-BF89-EAA687CA9E58}"/>
              </a:ext>
            </a:extLst>
          </p:cNvPr>
          <p:cNvSpPr>
            <a:spLocks noGrp="1"/>
          </p:cNvSpPr>
          <p:nvPr>
            <p:ph type="sldNum" sz="quarter" idx="12"/>
          </p:nvPr>
        </p:nvSpPr>
        <p:spPr/>
        <p:txBody>
          <a:bodyPr/>
          <a:lstStyle/>
          <a:p>
            <a:fld id="{4D698EE6-C9EB-42FF-A065-1DC2FC5A2926}" type="slidenum">
              <a:rPr lang="en-US" smtClean="0"/>
              <a:t>‹#›</a:t>
            </a:fld>
            <a:endParaRPr lang="en-US"/>
          </a:p>
        </p:txBody>
      </p:sp>
    </p:spTree>
    <p:extLst>
      <p:ext uri="{BB962C8B-B14F-4D97-AF65-F5344CB8AC3E}">
        <p14:creationId xmlns:p14="http://schemas.microsoft.com/office/powerpoint/2010/main" val="1299933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0D7DC-F266-4547-A015-8DF638FB73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89DE70-CF72-4151-B2EF-BF68858430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B2B403-0300-4147-B50C-7FF8153093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265CBA-EC3C-4B2F-B985-EEF926CE55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D0CED6-58E4-4F78-AC6B-3865DB56F8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5D02CE-9B00-4479-B6DC-F2FD6DD85492}"/>
              </a:ext>
            </a:extLst>
          </p:cNvPr>
          <p:cNvSpPr>
            <a:spLocks noGrp="1"/>
          </p:cNvSpPr>
          <p:nvPr>
            <p:ph type="dt" sz="half" idx="10"/>
          </p:nvPr>
        </p:nvSpPr>
        <p:spPr/>
        <p:txBody>
          <a:bodyPr/>
          <a:lstStyle/>
          <a:p>
            <a:fld id="{115F7954-5B2B-442D-A2B7-780761A0F93F}" type="datetimeFigureOut">
              <a:rPr lang="en-US" smtClean="0"/>
              <a:t>1/11/2022</a:t>
            </a:fld>
            <a:endParaRPr lang="en-US"/>
          </a:p>
        </p:txBody>
      </p:sp>
      <p:sp>
        <p:nvSpPr>
          <p:cNvPr id="8" name="Footer Placeholder 7">
            <a:extLst>
              <a:ext uri="{FF2B5EF4-FFF2-40B4-BE49-F238E27FC236}">
                <a16:creationId xmlns:a16="http://schemas.microsoft.com/office/drawing/2014/main" id="{95F0CD7F-8109-4126-B8EE-040517516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847954-049F-42A5-9D5E-D758EBE7E630}"/>
              </a:ext>
            </a:extLst>
          </p:cNvPr>
          <p:cNvSpPr>
            <a:spLocks noGrp="1"/>
          </p:cNvSpPr>
          <p:nvPr>
            <p:ph type="sldNum" sz="quarter" idx="12"/>
          </p:nvPr>
        </p:nvSpPr>
        <p:spPr/>
        <p:txBody>
          <a:bodyPr/>
          <a:lstStyle/>
          <a:p>
            <a:fld id="{4D698EE6-C9EB-42FF-A065-1DC2FC5A2926}" type="slidenum">
              <a:rPr lang="en-US" smtClean="0"/>
              <a:t>‹#›</a:t>
            </a:fld>
            <a:endParaRPr lang="en-US"/>
          </a:p>
        </p:txBody>
      </p:sp>
    </p:spTree>
    <p:extLst>
      <p:ext uri="{BB962C8B-B14F-4D97-AF65-F5344CB8AC3E}">
        <p14:creationId xmlns:p14="http://schemas.microsoft.com/office/powerpoint/2010/main" val="256900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BA45C-FDA1-4D5C-97CD-0883FDE1E8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4DCB94-944D-4C8B-A376-A0E763C36C1D}"/>
              </a:ext>
            </a:extLst>
          </p:cNvPr>
          <p:cNvSpPr>
            <a:spLocks noGrp="1"/>
          </p:cNvSpPr>
          <p:nvPr>
            <p:ph type="dt" sz="half" idx="10"/>
          </p:nvPr>
        </p:nvSpPr>
        <p:spPr/>
        <p:txBody>
          <a:bodyPr/>
          <a:lstStyle/>
          <a:p>
            <a:fld id="{115F7954-5B2B-442D-A2B7-780761A0F93F}" type="datetimeFigureOut">
              <a:rPr lang="en-US" smtClean="0"/>
              <a:t>1/11/2022</a:t>
            </a:fld>
            <a:endParaRPr lang="en-US"/>
          </a:p>
        </p:txBody>
      </p:sp>
      <p:sp>
        <p:nvSpPr>
          <p:cNvPr id="4" name="Footer Placeholder 3">
            <a:extLst>
              <a:ext uri="{FF2B5EF4-FFF2-40B4-BE49-F238E27FC236}">
                <a16:creationId xmlns:a16="http://schemas.microsoft.com/office/drawing/2014/main" id="{6A337928-2DB7-4692-A569-F1813F64B4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FBCFAC-19D7-484C-AA63-90A57A504183}"/>
              </a:ext>
            </a:extLst>
          </p:cNvPr>
          <p:cNvSpPr>
            <a:spLocks noGrp="1"/>
          </p:cNvSpPr>
          <p:nvPr>
            <p:ph type="sldNum" sz="quarter" idx="12"/>
          </p:nvPr>
        </p:nvSpPr>
        <p:spPr/>
        <p:txBody>
          <a:bodyPr/>
          <a:lstStyle/>
          <a:p>
            <a:fld id="{4D698EE6-C9EB-42FF-A065-1DC2FC5A2926}" type="slidenum">
              <a:rPr lang="en-US" smtClean="0"/>
              <a:t>‹#›</a:t>
            </a:fld>
            <a:endParaRPr lang="en-US"/>
          </a:p>
        </p:txBody>
      </p:sp>
    </p:spTree>
    <p:extLst>
      <p:ext uri="{BB962C8B-B14F-4D97-AF65-F5344CB8AC3E}">
        <p14:creationId xmlns:p14="http://schemas.microsoft.com/office/powerpoint/2010/main" val="2312660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2C41AF-8B8E-43DE-AB0C-4D039CC82E87}"/>
              </a:ext>
            </a:extLst>
          </p:cNvPr>
          <p:cNvSpPr>
            <a:spLocks noGrp="1"/>
          </p:cNvSpPr>
          <p:nvPr>
            <p:ph type="dt" sz="half" idx="10"/>
          </p:nvPr>
        </p:nvSpPr>
        <p:spPr/>
        <p:txBody>
          <a:bodyPr/>
          <a:lstStyle/>
          <a:p>
            <a:fld id="{115F7954-5B2B-442D-A2B7-780761A0F93F}" type="datetimeFigureOut">
              <a:rPr lang="en-US" smtClean="0"/>
              <a:t>1/11/2022</a:t>
            </a:fld>
            <a:endParaRPr lang="en-US"/>
          </a:p>
        </p:txBody>
      </p:sp>
      <p:sp>
        <p:nvSpPr>
          <p:cNvPr id="3" name="Footer Placeholder 2">
            <a:extLst>
              <a:ext uri="{FF2B5EF4-FFF2-40B4-BE49-F238E27FC236}">
                <a16:creationId xmlns:a16="http://schemas.microsoft.com/office/drawing/2014/main" id="{EE343D61-B1F2-40D9-B7E3-B6EA77722C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71C06D-A3BC-4654-95D2-33AEBE550AE4}"/>
              </a:ext>
            </a:extLst>
          </p:cNvPr>
          <p:cNvSpPr>
            <a:spLocks noGrp="1"/>
          </p:cNvSpPr>
          <p:nvPr>
            <p:ph type="sldNum" sz="quarter" idx="12"/>
          </p:nvPr>
        </p:nvSpPr>
        <p:spPr/>
        <p:txBody>
          <a:bodyPr/>
          <a:lstStyle/>
          <a:p>
            <a:fld id="{4D698EE6-C9EB-42FF-A065-1DC2FC5A2926}" type="slidenum">
              <a:rPr lang="en-US" smtClean="0"/>
              <a:t>‹#›</a:t>
            </a:fld>
            <a:endParaRPr lang="en-US"/>
          </a:p>
        </p:txBody>
      </p:sp>
    </p:spTree>
    <p:extLst>
      <p:ext uri="{BB962C8B-B14F-4D97-AF65-F5344CB8AC3E}">
        <p14:creationId xmlns:p14="http://schemas.microsoft.com/office/powerpoint/2010/main" val="1008350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D10F2-6B39-444C-B975-E8643DC0B8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83970A-F24B-4D78-AE17-5256B4C3AB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F54890-5676-45B3-A180-ABE5D7429C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C91D60-EEB0-4742-942E-5E982A8FD43B}"/>
              </a:ext>
            </a:extLst>
          </p:cNvPr>
          <p:cNvSpPr>
            <a:spLocks noGrp="1"/>
          </p:cNvSpPr>
          <p:nvPr>
            <p:ph type="dt" sz="half" idx="10"/>
          </p:nvPr>
        </p:nvSpPr>
        <p:spPr/>
        <p:txBody>
          <a:bodyPr/>
          <a:lstStyle/>
          <a:p>
            <a:fld id="{115F7954-5B2B-442D-A2B7-780761A0F93F}" type="datetimeFigureOut">
              <a:rPr lang="en-US" smtClean="0"/>
              <a:t>1/11/2022</a:t>
            </a:fld>
            <a:endParaRPr lang="en-US"/>
          </a:p>
        </p:txBody>
      </p:sp>
      <p:sp>
        <p:nvSpPr>
          <p:cNvPr id="6" name="Footer Placeholder 5">
            <a:extLst>
              <a:ext uri="{FF2B5EF4-FFF2-40B4-BE49-F238E27FC236}">
                <a16:creationId xmlns:a16="http://schemas.microsoft.com/office/drawing/2014/main" id="{5AC9328B-0821-4EC7-89D5-293301EB62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8FEAE4-DD3D-4A37-B441-B093D2CDEDEC}"/>
              </a:ext>
            </a:extLst>
          </p:cNvPr>
          <p:cNvSpPr>
            <a:spLocks noGrp="1"/>
          </p:cNvSpPr>
          <p:nvPr>
            <p:ph type="sldNum" sz="quarter" idx="12"/>
          </p:nvPr>
        </p:nvSpPr>
        <p:spPr/>
        <p:txBody>
          <a:bodyPr/>
          <a:lstStyle/>
          <a:p>
            <a:fld id="{4D698EE6-C9EB-42FF-A065-1DC2FC5A2926}" type="slidenum">
              <a:rPr lang="en-US" smtClean="0"/>
              <a:t>‹#›</a:t>
            </a:fld>
            <a:endParaRPr lang="en-US"/>
          </a:p>
        </p:txBody>
      </p:sp>
    </p:spTree>
    <p:extLst>
      <p:ext uri="{BB962C8B-B14F-4D97-AF65-F5344CB8AC3E}">
        <p14:creationId xmlns:p14="http://schemas.microsoft.com/office/powerpoint/2010/main" val="1868560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2B3C5-FBB7-48AC-9B13-001A3B52BC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DFA30D-466F-4466-A050-BE472D6A15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4EEC5A-D560-402C-AC03-1C99A3E91F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1618D3-71BC-42D4-B562-1AA646CD80A3}"/>
              </a:ext>
            </a:extLst>
          </p:cNvPr>
          <p:cNvSpPr>
            <a:spLocks noGrp="1"/>
          </p:cNvSpPr>
          <p:nvPr>
            <p:ph type="dt" sz="half" idx="10"/>
          </p:nvPr>
        </p:nvSpPr>
        <p:spPr/>
        <p:txBody>
          <a:bodyPr/>
          <a:lstStyle/>
          <a:p>
            <a:fld id="{115F7954-5B2B-442D-A2B7-780761A0F93F}" type="datetimeFigureOut">
              <a:rPr lang="en-US" smtClean="0"/>
              <a:t>1/11/2022</a:t>
            </a:fld>
            <a:endParaRPr lang="en-US"/>
          </a:p>
        </p:txBody>
      </p:sp>
      <p:sp>
        <p:nvSpPr>
          <p:cNvPr id="6" name="Footer Placeholder 5">
            <a:extLst>
              <a:ext uri="{FF2B5EF4-FFF2-40B4-BE49-F238E27FC236}">
                <a16:creationId xmlns:a16="http://schemas.microsoft.com/office/drawing/2014/main" id="{8014B10E-0B57-4AA9-A10E-1A28F22B33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20D989-C1DC-41C7-A539-DF24235BAB7E}"/>
              </a:ext>
            </a:extLst>
          </p:cNvPr>
          <p:cNvSpPr>
            <a:spLocks noGrp="1"/>
          </p:cNvSpPr>
          <p:nvPr>
            <p:ph type="sldNum" sz="quarter" idx="12"/>
          </p:nvPr>
        </p:nvSpPr>
        <p:spPr/>
        <p:txBody>
          <a:bodyPr/>
          <a:lstStyle/>
          <a:p>
            <a:fld id="{4D698EE6-C9EB-42FF-A065-1DC2FC5A2926}" type="slidenum">
              <a:rPr lang="en-US" smtClean="0"/>
              <a:t>‹#›</a:t>
            </a:fld>
            <a:endParaRPr lang="en-US"/>
          </a:p>
        </p:txBody>
      </p:sp>
    </p:spTree>
    <p:extLst>
      <p:ext uri="{BB962C8B-B14F-4D97-AF65-F5344CB8AC3E}">
        <p14:creationId xmlns:p14="http://schemas.microsoft.com/office/powerpoint/2010/main" val="1102888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E66BDA-646D-4B36-8210-BBAB1FACA0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530B69-4201-4A06-9D18-1DA508446F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EDE163-888E-453C-9114-104F752CAD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5F7954-5B2B-442D-A2B7-780761A0F93F}" type="datetimeFigureOut">
              <a:rPr lang="en-US" smtClean="0"/>
              <a:t>1/11/2022</a:t>
            </a:fld>
            <a:endParaRPr lang="en-US"/>
          </a:p>
        </p:txBody>
      </p:sp>
      <p:sp>
        <p:nvSpPr>
          <p:cNvPr id="5" name="Footer Placeholder 4">
            <a:extLst>
              <a:ext uri="{FF2B5EF4-FFF2-40B4-BE49-F238E27FC236}">
                <a16:creationId xmlns:a16="http://schemas.microsoft.com/office/drawing/2014/main" id="{EBBAFDBE-A200-4941-8899-AC6888D54C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D597ED-CE58-43CA-812F-0E3FEA58D5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698EE6-C9EB-42FF-A065-1DC2FC5A2926}" type="slidenum">
              <a:rPr lang="en-US" smtClean="0"/>
              <a:t>‹#›</a:t>
            </a:fld>
            <a:endParaRPr lang="en-US"/>
          </a:p>
        </p:txBody>
      </p:sp>
    </p:spTree>
    <p:extLst>
      <p:ext uri="{BB962C8B-B14F-4D97-AF65-F5344CB8AC3E}">
        <p14:creationId xmlns:p14="http://schemas.microsoft.com/office/powerpoint/2010/main" val="137697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mathsisfun.com/data/correlation.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F018C-F81B-4DDC-A483-E24694531A38}"/>
              </a:ext>
            </a:extLst>
          </p:cNvPr>
          <p:cNvSpPr>
            <a:spLocks noGrp="1"/>
          </p:cNvSpPr>
          <p:nvPr>
            <p:ph type="title"/>
          </p:nvPr>
        </p:nvSpPr>
        <p:spPr>
          <a:xfrm>
            <a:off x="838199" y="365125"/>
            <a:ext cx="10842171" cy="1325563"/>
          </a:xfrm>
        </p:spPr>
        <p:txBody>
          <a:bodyPr>
            <a:normAutofit/>
          </a:bodyPr>
          <a:lstStyle/>
          <a:p>
            <a:r>
              <a:rPr lang="en-US" sz="4000" dirty="0"/>
              <a:t>Exploratory Data Analysis: basic data set exploration</a:t>
            </a:r>
          </a:p>
        </p:txBody>
      </p:sp>
      <p:pic>
        <p:nvPicPr>
          <p:cNvPr id="5" name="Content Placeholder 4">
            <a:extLst>
              <a:ext uri="{FF2B5EF4-FFF2-40B4-BE49-F238E27FC236}">
                <a16:creationId xmlns:a16="http://schemas.microsoft.com/office/drawing/2014/main" id="{4F146AC0-1B5B-4EA1-9FF1-5AC90189FB2E}"/>
              </a:ext>
            </a:extLst>
          </p:cNvPr>
          <p:cNvPicPr>
            <a:picLocks noGrp="1" noChangeAspect="1"/>
          </p:cNvPicPr>
          <p:nvPr>
            <p:ph idx="1"/>
          </p:nvPr>
        </p:nvPicPr>
        <p:blipFill>
          <a:blip r:embed="rId2"/>
          <a:stretch>
            <a:fillRect/>
          </a:stretch>
        </p:blipFill>
        <p:spPr>
          <a:xfrm>
            <a:off x="838200" y="1863748"/>
            <a:ext cx="10515600" cy="4275092"/>
          </a:xfrm>
        </p:spPr>
      </p:pic>
      <p:pic>
        <p:nvPicPr>
          <p:cNvPr id="7" name="Picture 6">
            <a:extLst>
              <a:ext uri="{FF2B5EF4-FFF2-40B4-BE49-F238E27FC236}">
                <a16:creationId xmlns:a16="http://schemas.microsoft.com/office/drawing/2014/main" id="{3B6AFFC4-C108-46AF-9659-542CC2653989}"/>
              </a:ext>
            </a:extLst>
          </p:cNvPr>
          <p:cNvPicPr>
            <a:picLocks noChangeAspect="1"/>
          </p:cNvPicPr>
          <p:nvPr/>
        </p:nvPicPr>
        <p:blipFill>
          <a:blip r:embed="rId3"/>
          <a:stretch>
            <a:fillRect/>
          </a:stretch>
        </p:blipFill>
        <p:spPr>
          <a:xfrm>
            <a:off x="1975862" y="2519235"/>
            <a:ext cx="8240275" cy="1819529"/>
          </a:xfrm>
          <a:prstGeom prst="rect">
            <a:avLst/>
          </a:prstGeom>
        </p:spPr>
      </p:pic>
    </p:spTree>
    <p:extLst>
      <p:ext uri="{BB962C8B-B14F-4D97-AF65-F5344CB8AC3E}">
        <p14:creationId xmlns:p14="http://schemas.microsoft.com/office/powerpoint/2010/main" val="2183751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8149BB-24C5-440C-9015-4E6B99FC91BC}"/>
              </a:ext>
            </a:extLst>
          </p:cNvPr>
          <p:cNvSpPr>
            <a:spLocks noGrp="1"/>
          </p:cNvSpPr>
          <p:nvPr>
            <p:ph idx="1"/>
          </p:nvPr>
        </p:nvSpPr>
        <p:spPr>
          <a:xfrm>
            <a:off x="4965431" y="533400"/>
            <a:ext cx="6586489" cy="5690419"/>
          </a:xfrm>
        </p:spPr>
        <p:txBody>
          <a:bodyPr>
            <a:normAutofit/>
          </a:bodyPr>
          <a:lstStyle/>
          <a:p>
            <a:pPr marL="0" indent="0">
              <a:buNone/>
            </a:pPr>
            <a:r>
              <a:rPr lang="en-US" sz="2200" dirty="0">
                <a:solidFill>
                  <a:schemeClr val="accent1">
                    <a:lumMod val="75000"/>
                  </a:schemeClr>
                </a:solidFill>
              </a:rPr>
              <a:t>1. Shape (dimension) of the </a:t>
            </a:r>
            <a:r>
              <a:rPr lang="en-US" sz="2200" dirty="0" err="1">
                <a:solidFill>
                  <a:schemeClr val="accent1">
                    <a:lumMod val="75000"/>
                  </a:schemeClr>
                </a:solidFill>
              </a:rPr>
              <a:t>dataframe</a:t>
            </a:r>
            <a:endParaRPr lang="en-US" sz="2200" dirty="0">
              <a:solidFill>
                <a:schemeClr val="accent1">
                  <a:lumMod val="75000"/>
                </a:schemeClr>
              </a:solidFill>
            </a:endParaRPr>
          </a:p>
          <a:p>
            <a:pPr marL="0" indent="0">
              <a:buNone/>
            </a:pPr>
            <a:r>
              <a:rPr lang="en-US" sz="2200" dirty="0">
                <a:solidFill>
                  <a:schemeClr val="accent1">
                    <a:lumMod val="75000"/>
                  </a:schemeClr>
                </a:solidFill>
              </a:rPr>
              <a:t>2. Data types of the various columns</a:t>
            </a:r>
          </a:p>
          <a:p>
            <a:pPr lvl="1"/>
            <a:r>
              <a:rPr lang="en-US" sz="2200" b="0" i="0" dirty="0">
                <a:effectLst/>
              </a:rPr>
              <a:t>observe that our dataset has a combination of </a:t>
            </a:r>
            <a:r>
              <a:rPr lang="en-US" sz="2200" b="1" i="0" dirty="0">
                <a:effectLst/>
              </a:rPr>
              <a:t>categorical </a:t>
            </a:r>
            <a:r>
              <a:rPr lang="en-US" sz="2200" b="0" i="0" dirty="0">
                <a:effectLst/>
              </a:rPr>
              <a:t>(object) and </a:t>
            </a:r>
            <a:r>
              <a:rPr lang="en-US" sz="2200" b="1" i="0" dirty="0">
                <a:effectLst/>
              </a:rPr>
              <a:t>numeric </a:t>
            </a:r>
            <a:r>
              <a:rPr lang="en-US" sz="2200" b="0" i="0" dirty="0">
                <a:effectLst/>
              </a:rPr>
              <a:t>(float and int) features.</a:t>
            </a:r>
          </a:p>
          <a:p>
            <a:pPr lvl="1"/>
            <a:r>
              <a:rPr lang="en-US" sz="2200" b="0" i="0" dirty="0">
                <a:effectLst/>
              </a:rPr>
              <a:t>Numeric features that should be categorical and vice versa</a:t>
            </a:r>
          </a:p>
          <a:p>
            <a:pPr marL="0" indent="0">
              <a:buNone/>
            </a:pPr>
            <a:r>
              <a:rPr lang="en-US" sz="2200" dirty="0">
                <a:solidFill>
                  <a:schemeClr val="accent1">
                    <a:lumMod val="75000"/>
                  </a:schemeClr>
                </a:solidFill>
              </a:rPr>
              <a:t>3. Display a few rows</a:t>
            </a:r>
          </a:p>
          <a:p>
            <a:pPr lvl="1"/>
            <a:r>
              <a:rPr lang="en-US" sz="2200" dirty="0"/>
              <a:t>Can you understand the column names? Do they make sense? (Check with the variable definitions again if needed)</a:t>
            </a:r>
          </a:p>
          <a:p>
            <a:pPr lvl="1"/>
            <a:r>
              <a:rPr lang="en-US" sz="2200" dirty="0"/>
              <a:t>Do the values in these columns make sense?</a:t>
            </a:r>
          </a:p>
          <a:p>
            <a:pPr lvl="1"/>
            <a:r>
              <a:rPr lang="en-US" sz="2200" dirty="0"/>
              <a:t>Are there significant missing values (</a:t>
            </a:r>
            <a:r>
              <a:rPr lang="en-US" sz="2200" dirty="0" err="1"/>
              <a:t>NaN</a:t>
            </a:r>
            <a:r>
              <a:rPr lang="en-US" sz="2200" dirty="0"/>
              <a:t>) sighted?</a:t>
            </a:r>
          </a:p>
          <a:p>
            <a:pPr lvl="1"/>
            <a:r>
              <a:rPr lang="en-US" sz="2200" dirty="0"/>
              <a:t>What types of classes do the categorical features have?</a:t>
            </a:r>
          </a:p>
        </p:txBody>
      </p:sp>
      <p:pic>
        <p:nvPicPr>
          <p:cNvPr id="21" name="Picture 19" descr="Different numbers in 3D">
            <a:extLst>
              <a:ext uri="{FF2B5EF4-FFF2-40B4-BE49-F238E27FC236}">
                <a16:creationId xmlns:a16="http://schemas.microsoft.com/office/drawing/2014/main" id="{6315D59D-6F7E-4340-96AA-DC5FC6D2C222}"/>
              </a:ext>
            </a:extLst>
          </p:cNvPr>
          <p:cNvPicPr>
            <a:picLocks noChangeAspect="1"/>
          </p:cNvPicPr>
          <p:nvPr/>
        </p:nvPicPr>
        <p:blipFill rotWithShape="1">
          <a:blip r:embed="rId2"/>
          <a:srcRect l="33649" r="28330"/>
          <a:stretch/>
        </p:blipFill>
        <p:spPr>
          <a:xfrm>
            <a:off x="20" y="10"/>
            <a:ext cx="4635571" cy="6857990"/>
          </a:xfrm>
          <a:prstGeom prst="rect">
            <a:avLst/>
          </a:prstGeom>
          <a:effectLst/>
        </p:spPr>
      </p:pic>
    </p:spTree>
    <p:extLst>
      <p:ext uri="{BB962C8B-B14F-4D97-AF65-F5344CB8AC3E}">
        <p14:creationId xmlns:p14="http://schemas.microsoft.com/office/powerpoint/2010/main" val="38330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descr="A screen shot of a computer&#10;&#10;Description automatically generated with low confidence">
            <a:extLst>
              <a:ext uri="{FF2B5EF4-FFF2-40B4-BE49-F238E27FC236}">
                <a16:creationId xmlns:a16="http://schemas.microsoft.com/office/drawing/2014/main" id="{496D2B2C-D364-486A-8A72-ED7468475F62}"/>
              </a:ext>
            </a:extLst>
          </p:cNvPr>
          <p:cNvPicPr>
            <a:picLocks noChangeAspect="1"/>
          </p:cNvPicPr>
          <p:nvPr/>
        </p:nvPicPr>
        <p:blipFill rotWithShape="1">
          <a:blip r:embed="rId2"/>
          <a:srcRect/>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2A7455B-846F-4521-BB6B-2896EE4C450D}"/>
              </a:ext>
            </a:extLst>
          </p:cNvPr>
          <p:cNvSpPr>
            <a:spLocks noGrp="1"/>
          </p:cNvSpPr>
          <p:nvPr>
            <p:ph idx="1"/>
          </p:nvPr>
        </p:nvSpPr>
        <p:spPr>
          <a:xfrm>
            <a:off x="838200" y="1030968"/>
            <a:ext cx="10515600" cy="4351338"/>
          </a:xfrm>
        </p:spPr>
        <p:txBody>
          <a:bodyPr>
            <a:normAutofit/>
          </a:bodyPr>
          <a:lstStyle/>
          <a:p>
            <a:pPr marL="0" indent="0">
              <a:buNone/>
            </a:pPr>
            <a:r>
              <a:rPr lang="en-US" sz="2200" dirty="0">
                <a:solidFill>
                  <a:schemeClr val="accent1">
                    <a:lumMod val="75000"/>
                  </a:schemeClr>
                </a:solidFill>
              </a:rPr>
              <a:t>4. Distribution: </a:t>
            </a:r>
          </a:p>
          <a:p>
            <a:pPr lvl="1"/>
            <a:r>
              <a:rPr lang="en-US" sz="2200" dirty="0"/>
              <a:t>How the values in a feature are distributed, or how often they occur. For numeric features, we’ll see how many times groups of numbers appear in a particular column, and for categorical features, the classes for each column and their frequency. We will use both graphs and actual summary statistics. The graphs enable us to get an overall idea of the distributions while the statistics give us factual numbers. These two strategies are both recommended as they complement each other.</a:t>
            </a:r>
          </a:p>
          <a:p>
            <a:endParaRPr lang="en-US" dirty="0"/>
          </a:p>
        </p:txBody>
      </p:sp>
    </p:spTree>
    <p:extLst>
      <p:ext uri="{BB962C8B-B14F-4D97-AF65-F5344CB8AC3E}">
        <p14:creationId xmlns:p14="http://schemas.microsoft.com/office/powerpoint/2010/main" val="1917206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1C465E-A7F7-4BED-8DB3-05E0653DB7E1}"/>
              </a:ext>
            </a:extLst>
          </p:cNvPr>
          <p:cNvSpPr>
            <a:spLocks noGrp="1"/>
          </p:cNvSpPr>
          <p:nvPr>
            <p:ph type="title"/>
          </p:nvPr>
        </p:nvSpPr>
        <p:spPr>
          <a:xfrm>
            <a:off x="740749" y="394853"/>
            <a:ext cx="3494362" cy="3325094"/>
          </a:xfrm>
        </p:spPr>
        <p:txBody>
          <a:bodyPr>
            <a:normAutofit/>
          </a:bodyPr>
          <a:lstStyle/>
          <a:p>
            <a:pPr algn="r"/>
            <a:r>
              <a:rPr lang="en-US" dirty="0">
                <a:solidFill>
                  <a:schemeClr val="accent1"/>
                </a:solidFill>
              </a:rPr>
              <a:t>Numeric features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E210970-E3FA-415F-8832-CE2256F90C33}"/>
              </a:ext>
            </a:extLst>
          </p:cNvPr>
          <p:cNvSpPr>
            <a:spLocks noGrp="1"/>
          </p:cNvSpPr>
          <p:nvPr>
            <p:ph idx="1"/>
          </p:nvPr>
        </p:nvSpPr>
        <p:spPr>
          <a:xfrm>
            <a:off x="4976031" y="963877"/>
            <a:ext cx="6377769" cy="4930246"/>
          </a:xfrm>
        </p:spPr>
        <p:txBody>
          <a:bodyPr anchor="ctr">
            <a:normAutofit/>
          </a:bodyPr>
          <a:lstStyle/>
          <a:p>
            <a:pPr marL="0" indent="0">
              <a:buNone/>
            </a:pPr>
            <a:r>
              <a:rPr lang="en-US" sz="2200" dirty="0">
                <a:solidFill>
                  <a:schemeClr val="accent1">
                    <a:lumMod val="75000"/>
                  </a:schemeClr>
                </a:solidFill>
              </a:rPr>
              <a:t>5. Plot each numeric feature</a:t>
            </a:r>
          </a:p>
          <a:p>
            <a:pPr lvl="1"/>
            <a:r>
              <a:rPr lang="en-US" sz="2200" dirty="0"/>
              <a:t>Possible outliers that cannot be explained or might be measurement errors</a:t>
            </a:r>
          </a:p>
          <a:p>
            <a:pPr lvl="1"/>
            <a:r>
              <a:rPr lang="en-US" sz="2200" dirty="0"/>
              <a:t>Numeric features that should be categorical. For example, Gender represented by 1 and 0.</a:t>
            </a:r>
          </a:p>
          <a:p>
            <a:pPr lvl="1"/>
            <a:r>
              <a:rPr lang="en-US" sz="2200" dirty="0"/>
              <a:t>Boundaries that do not make sense such as percentage values&gt; 100.</a:t>
            </a:r>
          </a:p>
          <a:p>
            <a:pPr marL="914400" lvl="2" indent="0">
              <a:buNone/>
            </a:pPr>
            <a:endParaRPr lang="en-US" sz="2200" dirty="0"/>
          </a:p>
          <a:p>
            <a:pPr marL="0" indent="0">
              <a:buNone/>
            </a:pPr>
            <a:r>
              <a:rPr lang="en-US" sz="2200" dirty="0">
                <a:solidFill>
                  <a:schemeClr val="accent1">
                    <a:lumMod val="75000"/>
                  </a:schemeClr>
                </a:solidFill>
              </a:rPr>
              <a:t>6. Summary statistics of the numerical features</a:t>
            </a:r>
          </a:p>
          <a:p>
            <a:pPr lvl="1"/>
            <a:r>
              <a:rPr lang="en-US" sz="2200" dirty="0"/>
              <a:t>Describe</a:t>
            </a:r>
          </a:p>
          <a:p>
            <a:endParaRPr lang="en-US" sz="2400" dirty="0"/>
          </a:p>
          <a:p>
            <a:pPr lvl="2"/>
            <a:endParaRPr lang="en-US" sz="2400" dirty="0"/>
          </a:p>
        </p:txBody>
      </p:sp>
    </p:spTree>
    <p:extLst>
      <p:ext uri="{BB962C8B-B14F-4D97-AF65-F5344CB8AC3E}">
        <p14:creationId xmlns:p14="http://schemas.microsoft.com/office/powerpoint/2010/main" val="913373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B74E1C-5D09-48D6-BF45-CE9AB45B9A19}"/>
              </a:ext>
            </a:extLst>
          </p:cNvPr>
          <p:cNvSpPr>
            <a:spLocks noGrp="1"/>
          </p:cNvSpPr>
          <p:nvPr>
            <p:ph idx="1"/>
          </p:nvPr>
        </p:nvSpPr>
        <p:spPr>
          <a:xfrm>
            <a:off x="838200" y="566057"/>
            <a:ext cx="10515600" cy="5610906"/>
          </a:xfrm>
        </p:spPr>
        <p:txBody>
          <a:bodyPr>
            <a:normAutofit/>
          </a:bodyPr>
          <a:lstStyle/>
          <a:p>
            <a:pPr marL="0" indent="0">
              <a:lnSpc>
                <a:spcPct val="110000"/>
              </a:lnSpc>
              <a:buNone/>
            </a:pPr>
            <a:r>
              <a:rPr lang="en-US" sz="4400">
                <a:solidFill>
                  <a:schemeClr val="accent1"/>
                </a:solidFill>
                <a:latin typeface="+mj-lt"/>
                <a:ea typeface="+mj-ea"/>
                <a:cs typeface="+mj-cs"/>
              </a:rPr>
              <a:t>Categorical features</a:t>
            </a:r>
          </a:p>
          <a:p>
            <a:pPr marL="0" indent="0">
              <a:lnSpc>
                <a:spcPct val="110000"/>
              </a:lnSpc>
              <a:buNone/>
            </a:pPr>
            <a:r>
              <a:rPr lang="en-US" sz="2200">
                <a:solidFill>
                  <a:schemeClr val="accent1">
                    <a:lumMod val="75000"/>
                  </a:schemeClr>
                </a:solidFill>
              </a:rPr>
              <a:t>7. Summary statistics of the categorical features</a:t>
            </a:r>
          </a:p>
          <a:p>
            <a:pPr lvl="1"/>
            <a:r>
              <a:rPr lang="en-US" sz="2200"/>
              <a:t>it is important to show the summary statistics before we plot graphs because some features have a lot of unique classes (like we will see for the Address) and the classes would be unreadable if visualized on a countplot.</a:t>
            </a:r>
          </a:p>
          <a:p>
            <a:pPr lvl="1"/>
            <a:r>
              <a:rPr lang="en-US" sz="2200" b="0" i="0">
                <a:solidFill>
                  <a:srgbClr val="111111"/>
                </a:solidFill>
                <a:effectLst/>
              </a:rPr>
              <a:t>get the </a:t>
            </a:r>
            <a:r>
              <a:rPr lang="en-US" sz="2200" b="0" i="1">
                <a:solidFill>
                  <a:srgbClr val="111111"/>
                </a:solidFill>
                <a:effectLst/>
              </a:rPr>
              <a:t>count</a:t>
            </a:r>
            <a:r>
              <a:rPr lang="en-US" sz="2200" b="0" i="0">
                <a:solidFill>
                  <a:srgbClr val="111111"/>
                </a:solidFill>
                <a:effectLst/>
              </a:rPr>
              <a:t> of the values of each feature, the number of </a:t>
            </a:r>
            <a:r>
              <a:rPr lang="en-US" sz="2200" b="0" i="1">
                <a:solidFill>
                  <a:srgbClr val="111111"/>
                </a:solidFill>
                <a:effectLst/>
              </a:rPr>
              <a:t>unique</a:t>
            </a:r>
            <a:r>
              <a:rPr lang="en-US" sz="2200" b="0" i="0">
                <a:solidFill>
                  <a:srgbClr val="111111"/>
                </a:solidFill>
                <a:effectLst/>
              </a:rPr>
              <a:t> classes, the </a:t>
            </a:r>
            <a:r>
              <a:rPr lang="en-US" sz="2200" b="0" i="1">
                <a:solidFill>
                  <a:srgbClr val="111111"/>
                </a:solidFill>
                <a:effectLst/>
              </a:rPr>
              <a:t>topmost</a:t>
            </a:r>
            <a:r>
              <a:rPr lang="en-US" sz="2200" b="0" i="0">
                <a:solidFill>
                  <a:srgbClr val="111111"/>
                </a:solidFill>
                <a:effectLst/>
              </a:rPr>
              <a:t> frequent class, and how </a:t>
            </a:r>
            <a:r>
              <a:rPr lang="en-US" sz="2200" b="0" i="1">
                <a:solidFill>
                  <a:srgbClr val="111111"/>
                </a:solidFill>
                <a:effectLst/>
              </a:rPr>
              <a:t>frequently</a:t>
            </a:r>
            <a:r>
              <a:rPr lang="en-US" sz="2200" b="0" i="0">
                <a:solidFill>
                  <a:srgbClr val="111111"/>
                </a:solidFill>
                <a:effectLst/>
              </a:rPr>
              <a:t> that class occurs in the data set.</a:t>
            </a:r>
          </a:p>
          <a:p>
            <a:pPr lvl="2"/>
            <a:r>
              <a:rPr lang="en-US" sz="2200">
                <a:solidFill>
                  <a:srgbClr val="111111"/>
                </a:solidFill>
              </a:rPr>
              <a:t>Countplot: histogram for categorical variables</a:t>
            </a:r>
          </a:p>
          <a:p>
            <a:pPr lvl="2"/>
            <a:endParaRPr lang="en-US" sz="2200">
              <a:solidFill>
                <a:srgbClr val="111111"/>
              </a:solidFill>
            </a:endParaRPr>
          </a:p>
          <a:p>
            <a:pPr marL="457200" lvl="1" indent="0">
              <a:buNone/>
            </a:pPr>
            <a:r>
              <a:rPr lang="en-US" sz="2200"/>
              <a:t>What to look out for:</a:t>
            </a:r>
          </a:p>
          <a:p>
            <a:pPr lvl="1"/>
            <a:r>
              <a:rPr lang="en-US" sz="2200"/>
              <a:t>Sparse classes which have the potential to affect a model’s performance.</a:t>
            </a:r>
          </a:p>
          <a:p>
            <a:pPr lvl="1"/>
            <a:r>
              <a:rPr lang="en-US" sz="2200"/>
              <a:t>Mistakes in labeling of the classes, for example 2 exact classes with minor spelling differences.</a:t>
            </a:r>
            <a:endParaRPr lang="en-US" sz="2200" dirty="0"/>
          </a:p>
        </p:txBody>
      </p:sp>
    </p:spTree>
    <p:extLst>
      <p:ext uri="{BB962C8B-B14F-4D97-AF65-F5344CB8AC3E}">
        <p14:creationId xmlns:p14="http://schemas.microsoft.com/office/powerpoint/2010/main" val="1970159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61C933D-DA78-4DF3-8289-B2AFB5CBD8CC}"/>
              </a:ext>
            </a:extLst>
          </p:cNvPr>
          <p:cNvSpPr>
            <a:spLocks noGrp="1"/>
          </p:cNvSpPr>
          <p:nvPr>
            <p:ph type="title"/>
          </p:nvPr>
        </p:nvSpPr>
        <p:spPr>
          <a:xfrm>
            <a:off x="1288059" y="1371599"/>
            <a:ext cx="3382449" cy="2453205"/>
          </a:xfrm>
        </p:spPr>
        <p:txBody>
          <a:bodyPr anchor="b">
            <a:normAutofit/>
          </a:bodyPr>
          <a:lstStyle/>
          <a:p>
            <a:pPr algn="r"/>
            <a:r>
              <a:rPr lang="en-US"/>
              <a:t>Grouping and Segmentation</a:t>
            </a:r>
          </a:p>
        </p:txBody>
      </p:sp>
      <p:cxnSp>
        <p:nvCxnSpPr>
          <p:cNvPr id="23" name="Straight Connector 13">
            <a:extLst>
              <a:ext uri="{FF2B5EF4-FFF2-40B4-BE49-F238E27FC236}">
                <a16:creationId xmlns:a16="http://schemas.microsoft.com/office/drawing/2014/main" id="{F492F8DF-EE34-4FC5-9FFE-76EB2E3BBA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3340208" y="3429000"/>
            <a:ext cx="3200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C7EDBCF-2B6A-4D05-BC52-79C0662CF437}"/>
              </a:ext>
            </a:extLst>
          </p:cNvPr>
          <p:cNvSpPr>
            <a:spLocks noGrp="1"/>
          </p:cNvSpPr>
          <p:nvPr>
            <p:ph idx="1"/>
          </p:nvPr>
        </p:nvSpPr>
        <p:spPr>
          <a:xfrm>
            <a:off x="4990542" y="783772"/>
            <a:ext cx="6341483" cy="5301342"/>
          </a:xfrm>
        </p:spPr>
        <p:txBody>
          <a:bodyPr anchor="ctr">
            <a:normAutofit fontScale="92500" lnSpcReduction="10000"/>
          </a:bodyPr>
          <a:lstStyle/>
          <a:p>
            <a:pPr marL="0" indent="0">
              <a:buNone/>
            </a:pPr>
            <a:r>
              <a:rPr lang="en-US" sz="2300" b="0" i="0" dirty="0">
                <a:effectLst/>
              </a:rPr>
              <a:t>Segmentation allows us to cut the data and observe the relationship between categorical and numeric features.</a:t>
            </a:r>
          </a:p>
          <a:p>
            <a:pPr marL="0" indent="0">
              <a:buNone/>
            </a:pPr>
            <a:endParaRPr lang="en-US" sz="1800" dirty="0"/>
          </a:p>
          <a:p>
            <a:pPr marL="0" indent="0">
              <a:buNone/>
            </a:pPr>
            <a:r>
              <a:rPr lang="en-US" sz="2400" dirty="0">
                <a:solidFill>
                  <a:schemeClr val="accent1">
                    <a:lumMod val="75000"/>
                  </a:schemeClr>
                </a:solidFill>
              </a:rPr>
              <a:t>8. Segment the target variable by categorical features.</a:t>
            </a:r>
          </a:p>
          <a:p>
            <a:pPr lvl="1"/>
            <a:r>
              <a:rPr lang="en-US" sz="2200" dirty="0"/>
              <a:t>Compare the target feature between the various classes of the main categorical features and see how the target changes with the classes.</a:t>
            </a:r>
          </a:p>
          <a:p>
            <a:pPr lvl="1"/>
            <a:r>
              <a:rPr lang="en-US" sz="2200" dirty="0"/>
              <a:t>Boxplot</a:t>
            </a:r>
          </a:p>
          <a:p>
            <a:pPr marL="0" indent="0">
              <a:buNone/>
            </a:pPr>
            <a:r>
              <a:rPr lang="en-US" sz="2200" b="0" i="0" dirty="0">
                <a:effectLst/>
              </a:rPr>
              <a:t>What to look out for: which classes most affect the target variables.</a:t>
            </a:r>
          </a:p>
          <a:p>
            <a:pPr marL="0" indent="0">
              <a:buNone/>
            </a:pPr>
            <a:endParaRPr lang="en-US" sz="1800" dirty="0"/>
          </a:p>
          <a:p>
            <a:pPr marL="0" indent="0">
              <a:buNone/>
            </a:pPr>
            <a:r>
              <a:rPr lang="en-US" sz="2400" dirty="0">
                <a:solidFill>
                  <a:schemeClr val="accent1">
                    <a:lumMod val="75000"/>
                  </a:schemeClr>
                </a:solidFill>
              </a:rPr>
              <a:t>9. Group numeric features by each categorical feature.</a:t>
            </a:r>
          </a:p>
          <a:p>
            <a:pPr lvl="1"/>
            <a:r>
              <a:rPr lang="en-US" sz="2200" dirty="0"/>
              <a:t>How other numeric features change with each categorical feature by summarizing the numeric features across the classes. </a:t>
            </a:r>
          </a:p>
          <a:p>
            <a:pPr lvl="1"/>
            <a:r>
              <a:rPr lang="en-US" sz="2200" dirty="0" err="1"/>
              <a:t>groupby</a:t>
            </a:r>
            <a:endParaRPr lang="en-US" sz="2200" dirty="0"/>
          </a:p>
        </p:txBody>
      </p:sp>
    </p:spTree>
    <p:extLst>
      <p:ext uri="{BB962C8B-B14F-4D97-AF65-F5344CB8AC3E}">
        <p14:creationId xmlns:p14="http://schemas.microsoft.com/office/powerpoint/2010/main" val="1662830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36CE4-AC8A-4965-9E4E-44D27A014A24}"/>
              </a:ext>
            </a:extLst>
          </p:cNvPr>
          <p:cNvSpPr>
            <a:spLocks noGrp="1"/>
          </p:cNvSpPr>
          <p:nvPr>
            <p:ph type="title"/>
          </p:nvPr>
        </p:nvSpPr>
        <p:spPr/>
        <p:txBody>
          <a:bodyPr>
            <a:normAutofit fontScale="90000"/>
          </a:bodyPr>
          <a:lstStyle/>
          <a:p>
            <a:r>
              <a:rPr lang="en-US" sz="3100" i="0">
                <a:solidFill>
                  <a:srgbClr val="111111"/>
                </a:solidFill>
                <a:effectLst/>
                <a:latin typeface="+mn-lt"/>
              </a:rPr>
              <a:t>Relationships between numeric features and other numeric features</a:t>
            </a:r>
            <a:br>
              <a:rPr lang="en-US" b="1" i="0">
                <a:solidFill>
                  <a:srgbClr val="111111"/>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76BCD7CE-AC80-48A4-98E7-A312192F4B44}"/>
              </a:ext>
            </a:extLst>
          </p:cNvPr>
          <p:cNvSpPr>
            <a:spLocks noGrp="1"/>
          </p:cNvSpPr>
          <p:nvPr>
            <p:ph idx="1"/>
          </p:nvPr>
        </p:nvSpPr>
        <p:spPr>
          <a:xfrm>
            <a:off x="838200" y="1447800"/>
            <a:ext cx="10515600" cy="4729163"/>
          </a:xfrm>
        </p:spPr>
        <p:txBody>
          <a:bodyPr/>
          <a:lstStyle/>
          <a:p>
            <a:pPr marL="0" indent="0">
              <a:buNone/>
            </a:pPr>
            <a:r>
              <a:rPr lang="en-US" sz="2200" dirty="0">
                <a:solidFill>
                  <a:schemeClr val="accent1">
                    <a:lumMod val="75000"/>
                  </a:schemeClr>
                </a:solidFill>
              </a:rPr>
              <a:t>10. Correlation matrix for the different numerical features</a:t>
            </a:r>
            <a:r>
              <a:rPr lang="en-US" sz="2200" dirty="0"/>
              <a:t>.</a:t>
            </a:r>
          </a:p>
          <a:p>
            <a:pPr lvl="1"/>
            <a:r>
              <a:rPr lang="en-US" sz="2000" b="0" i="0" dirty="0">
                <a:solidFill>
                  <a:srgbClr val="111111"/>
                </a:solidFill>
                <a:effectLst/>
              </a:rPr>
              <a:t>A </a:t>
            </a:r>
            <a:r>
              <a:rPr lang="en-US" sz="2000" b="0" i="0" u="none" strike="noStrike" dirty="0">
                <a:solidFill>
                  <a:srgbClr val="0000EE"/>
                </a:solidFill>
                <a:effectLst/>
                <a:hlinkClick r:id="rId2"/>
              </a:rPr>
              <a:t>correlation</a:t>
            </a:r>
            <a:r>
              <a:rPr lang="en-US" sz="2000" b="0" i="0" dirty="0">
                <a:solidFill>
                  <a:srgbClr val="111111"/>
                </a:solidFill>
                <a:effectLst/>
              </a:rPr>
              <a:t> is a value between -1 and 1 that amounts to how closely values of two separate features move simultaneously. A </a:t>
            </a:r>
            <a:r>
              <a:rPr lang="en-US" sz="2000" b="0" i="1" dirty="0">
                <a:solidFill>
                  <a:srgbClr val="111111"/>
                </a:solidFill>
                <a:effectLst/>
              </a:rPr>
              <a:t>positive</a:t>
            </a:r>
            <a:r>
              <a:rPr lang="en-US" sz="2000" b="0" i="0" dirty="0">
                <a:solidFill>
                  <a:srgbClr val="111111"/>
                </a:solidFill>
                <a:effectLst/>
              </a:rPr>
              <a:t> correlation means that as one feature increases the other one also increases, while a </a:t>
            </a:r>
            <a:r>
              <a:rPr lang="en-US" sz="2000" b="0" i="1" dirty="0">
                <a:solidFill>
                  <a:srgbClr val="111111"/>
                </a:solidFill>
                <a:effectLst/>
              </a:rPr>
              <a:t>negative</a:t>
            </a:r>
            <a:r>
              <a:rPr lang="en-US" sz="2000" b="0" i="0" dirty="0">
                <a:solidFill>
                  <a:srgbClr val="111111"/>
                </a:solidFill>
                <a:effectLst/>
              </a:rPr>
              <a:t> correlation means one feature increases as the other decreases. Correlations close to 0 indicate a </a:t>
            </a:r>
            <a:r>
              <a:rPr lang="en-US" sz="2000" b="0" i="1" dirty="0">
                <a:solidFill>
                  <a:srgbClr val="111111"/>
                </a:solidFill>
                <a:effectLst/>
              </a:rPr>
              <a:t>weak</a:t>
            </a:r>
            <a:r>
              <a:rPr lang="en-US" sz="2000" b="0" i="0" dirty="0">
                <a:solidFill>
                  <a:srgbClr val="111111"/>
                </a:solidFill>
                <a:effectLst/>
              </a:rPr>
              <a:t> relationship while closer to -1 or 1 signifies a </a:t>
            </a:r>
            <a:r>
              <a:rPr lang="en-US" sz="2000" b="0" i="1" dirty="0">
                <a:solidFill>
                  <a:srgbClr val="111111"/>
                </a:solidFill>
                <a:effectLst/>
              </a:rPr>
              <a:t>strong</a:t>
            </a:r>
            <a:r>
              <a:rPr lang="en-US" sz="2000" b="0" i="0" dirty="0">
                <a:solidFill>
                  <a:srgbClr val="111111"/>
                </a:solidFill>
                <a:effectLst/>
              </a:rPr>
              <a:t> relationship.</a:t>
            </a:r>
            <a:endParaRPr lang="en-US" sz="2000" dirty="0"/>
          </a:p>
          <a:p>
            <a:pPr marL="0" indent="0">
              <a:buNone/>
            </a:pPr>
            <a:endParaRPr lang="en-US" dirty="0"/>
          </a:p>
          <a:p>
            <a:pPr marL="0" indent="0">
              <a:buNone/>
            </a:pPr>
            <a:endParaRPr lang="en-US" dirty="0"/>
          </a:p>
        </p:txBody>
      </p:sp>
      <p:pic>
        <p:nvPicPr>
          <p:cNvPr id="12" name="Picture 11">
            <a:extLst>
              <a:ext uri="{FF2B5EF4-FFF2-40B4-BE49-F238E27FC236}">
                <a16:creationId xmlns:a16="http://schemas.microsoft.com/office/drawing/2014/main" id="{C0142FCE-6AC9-4E0F-A17F-15C601054991}"/>
              </a:ext>
            </a:extLst>
          </p:cNvPr>
          <p:cNvPicPr>
            <a:picLocks noChangeAspect="1"/>
          </p:cNvPicPr>
          <p:nvPr/>
        </p:nvPicPr>
        <p:blipFill>
          <a:blip r:embed="rId3"/>
          <a:stretch>
            <a:fillRect/>
          </a:stretch>
        </p:blipFill>
        <p:spPr>
          <a:xfrm>
            <a:off x="2659525" y="3518405"/>
            <a:ext cx="6872949" cy="3136000"/>
          </a:xfrm>
          <a:prstGeom prst="rect">
            <a:avLst/>
          </a:prstGeom>
        </p:spPr>
      </p:pic>
    </p:spTree>
    <p:extLst>
      <p:ext uri="{BB962C8B-B14F-4D97-AF65-F5344CB8AC3E}">
        <p14:creationId xmlns:p14="http://schemas.microsoft.com/office/powerpoint/2010/main" val="3068275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0E9A6ED-B880-44EA-8D60-C9D3C82CC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E8C1C41-F8C9-4DC9-9B21-B1E09F0DF518}"/>
              </a:ext>
            </a:extLst>
          </p:cNvPr>
          <p:cNvSpPr>
            <a:spLocks noGrp="1"/>
          </p:cNvSpPr>
          <p:nvPr>
            <p:ph idx="1"/>
          </p:nvPr>
        </p:nvSpPr>
        <p:spPr>
          <a:xfrm>
            <a:off x="648930" y="751114"/>
            <a:ext cx="5180245" cy="5377974"/>
          </a:xfrm>
        </p:spPr>
        <p:txBody>
          <a:bodyPr>
            <a:normAutofit/>
          </a:bodyPr>
          <a:lstStyle/>
          <a:p>
            <a:pPr marL="0" indent="0">
              <a:buNone/>
            </a:pPr>
            <a:r>
              <a:rPr lang="en-US" sz="2200" dirty="0">
                <a:solidFill>
                  <a:schemeClr val="accent1">
                    <a:lumMod val="75000"/>
                  </a:schemeClr>
                </a:solidFill>
              </a:rPr>
              <a:t>11. Heatmap of the correlations</a:t>
            </a:r>
          </a:p>
          <a:p>
            <a:pPr marL="0" indent="0">
              <a:buNone/>
            </a:pPr>
            <a:r>
              <a:rPr lang="en-US" sz="2200" b="0" i="0" dirty="0">
                <a:effectLst/>
              </a:rPr>
              <a:t>A high positive correlation appears as </a:t>
            </a:r>
            <a:r>
              <a:rPr lang="en-US" sz="2200" b="0" i="1" dirty="0">
                <a:effectLst/>
              </a:rPr>
              <a:t>dark red</a:t>
            </a:r>
            <a:r>
              <a:rPr lang="en-US" sz="2200" b="0" i="0" dirty="0">
                <a:effectLst/>
              </a:rPr>
              <a:t> and a high negative correlation as </a:t>
            </a:r>
            <a:r>
              <a:rPr lang="en-US" sz="2200" b="0" i="1" dirty="0">
                <a:effectLst/>
              </a:rPr>
              <a:t>dark blue</a:t>
            </a:r>
            <a:r>
              <a:rPr lang="en-US" sz="2200" b="0" i="0" dirty="0">
                <a:effectLst/>
              </a:rPr>
              <a:t>. Closer to white signifies a weak relationship. </a:t>
            </a:r>
          </a:p>
          <a:p>
            <a:pPr marL="0" indent="0">
              <a:buNone/>
            </a:pPr>
            <a:endParaRPr lang="en-US" sz="2200" b="0" i="0" dirty="0">
              <a:effectLst/>
            </a:endParaRPr>
          </a:p>
          <a:p>
            <a:pPr marL="0" indent="0">
              <a:buNone/>
            </a:pPr>
            <a:r>
              <a:rPr lang="en-US" sz="2200" b="0" i="0" dirty="0">
                <a:effectLst/>
              </a:rPr>
              <a:t>What to look out for:</a:t>
            </a:r>
          </a:p>
          <a:p>
            <a:pPr>
              <a:buFont typeface="Arial" panose="020B0604020202020204" pitchFamily="34" charset="0"/>
              <a:buChar char="•"/>
            </a:pPr>
            <a:r>
              <a:rPr lang="en-US" sz="2200" b="0" i="0" dirty="0">
                <a:effectLst/>
              </a:rPr>
              <a:t>Strongly correlated features; either dark red (positive) or dark blue(negative).</a:t>
            </a:r>
          </a:p>
          <a:p>
            <a:pPr>
              <a:buFont typeface="Arial" panose="020B0604020202020204" pitchFamily="34" charset="0"/>
              <a:buChar char="•"/>
            </a:pPr>
            <a:r>
              <a:rPr lang="en-US" sz="2200" b="0" i="0" dirty="0">
                <a:effectLst/>
              </a:rPr>
              <a:t>Target variable; If it has strong positive or negative relationships with other features.</a:t>
            </a:r>
          </a:p>
          <a:p>
            <a:pPr marL="0" indent="0">
              <a:buNone/>
            </a:pPr>
            <a:endParaRPr lang="en-US" sz="2000" dirty="0"/>
          </a:p>
        </p:txBody>
      </p:sp>
      <p:pic>
        <p:nvPicPr>
          <p:cNvPr id="4" name="Picture 4">
            <a:extLst>
              <a:ext uri="{FF2B5EF4-FFF2-40B4-BE49-F238E27FC236}">
                <a16:creationId xmlns:a16="http://schemas.microsoft.com/office/drawing/2014/main" id="{95D9CA71-53C4-4B9F-9F27-2B00EE574F6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278" r="-8" b="-8"/>
          <a:stretch/>
        </p:blipFill>
        <p:spPr bwMode="auto">
          <a:xfrm>
            <a:off x="6182944" y="557189"/>
            <a:ext cx="5170852" cy="5571898"/>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14333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6436</TotalTime>
  <Words>676</Words>
  <Application>Microsoft Office PowerPoint</Application>
  <PresentationFormat>Widescreen</PresentationFormat>
  <Paragraphs>51</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open sans</vt:lpstr>
      <vt:lpstr>Office Theme</vt:lpstr>
      <vt:lpstr>Exploratory Data Analysis: basic data set exploration</vt:lpstr>
      <vt:lpstr>PowerPoint Presentation</vt:lpstr>
      <vt:lpstr>PowerPoint Presentation</vt:lpstr>
      <vt:lpstr>Numeric features</vt:lpstr>
      <vt:lpstr>PowerPoint Presentation</vt:lpstr>
      <vt:lpstr>Grouping and Segmentation</vt:lpstr>
      <vt:lpstr>Relationships between numeric features and other numeric features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Yvonne Phillips</dc:creator>
  <cp:lastModifiedBy>Yvonne Phillips</cp:lastModifiedBy>
  <cp:revision>1</cp:revision>
  <dcterms:created xsi:type="dcterms:W3CDTF">2022-01-04T19:48:20Z</dcterms:created>
  <dcterms:modified xsi:type="dcterms:W3CDTF">2022-01-11T06:14:07Z</dcterms:modified>
</cp:coreProperties>
</file>