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07"/>
  </p:normalViewPr>
  <p:slideViewPr>
    <p:cSldViewPr snapToGrid="0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aritech.com/tv-streaming/screen-time-statistic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FC81-F0AB-135C-2E0C-6AA2A50D4B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Average Screen Time </a:t>
            </a:r>
            <a:br>
              <a:rPr lang="en-US" dirty="0"/>
            </a:br>
            <a:endParaRPr lang="en-US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E49E-C1DC-8C21-F82C-EFE4570E40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By: Hodo Ibrahim</a:t>
            </a:r>
          </a:p>
        </p:txBody>
      </p:sp>
    </p:spTree>
    <p:extLst>
      <p:ext uri="{BB962C8B-B14F-4D97-AF65-F5344CB8AC3E}">
        <p14:creationId xmlns:p14="http://schemas.microsoft.com/office/powerpoint/2010/main" val="4088109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D5B56-324E-4DA1-9257-B0C7FA34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8913A-3C39-51F7-1FAA-E13D96B41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hlinkClick r:id="rId2"/>
              </a:rPr>
              <a:t>https://www.comparitech.com/tv-streaming/screen-time-statistics/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https://www.aurorak12.org/</a:t>
            </a:r>
            <a:r>
              <a:rPr lang="en-US" dirty="0" err="1"/>
              <a:t>hr</a:t>
            </a:r>
            <a:r>
              <a:rPr lang="en-US" dirty="0"/>
              <a:t>/timecard/</a:t>
            </a:r>
            <a:r>
              <a:rPr lang="en-US" dirty="0" err="1"/>
              <a:t>Conversion.pdf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49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8DFAE-71CF-62DF-DD6D-98BED2F2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FE0A7-AD0B-E1F5-41AB-293C8FEB3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My name is Hodo Ibrahim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Currently a 3</a:t>
            </a:r>
            <a:r>
              <a:rPr lang="en-US" baseline="30000" dirty="0"/>
              <a:t>rd</a:t>
            </a:r>
            <a:r>
              <a:rPr lang="en-US" dirty="0"/>
              <a:t> year student at Metro State studying Data Science.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First semester at Metro State.</a:t>
            </a:r>
          </a:p>
        </p:txBody>
      </p:sp>
    </p:spTree>
    <p:extLst>
      <p:ext uri="{BB962C8B-B14F-4D97-AF65-F5344CB8AC3E}">
        <p14:creationId xmlns:p14="http://schemas.microsoft.com/office/powerpoint/2010/main" val="92873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3AC5-28F7-F8C6-0CB5-541E5F55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AA5AA-CF3F-D132-1DF6-541075705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My question: Is my average daily screen time in hours, significantly different then the average American, according to data from </a:t>
            </a:r>
            <a:r>
              <a:rPr lang="en-US" dirty="0" err="1"/>
              <a:t>DataReportal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378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3FF92-B988-BBAE-46BD-728F8E51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8DBA6-9BBF-5177-F757-3240663EC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I started collecting data by turning on my phone and laptops “Screen Time” setting.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During the 14-day period, I was very strict with family and friends and did not allow them to use my phone or laptop.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 also did not allow myself to use any one's phone, laptop or iPad during the experiment.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Removed Google and Apple maps from the “Screen Time” setting on my phone that was using to calculate the daily screen time usage.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 used a timer to be able to collect the time when I was watching on a television or movie theater screen. I then added that time to the current day, to calculate the total screen time usage for that day.</a:t>
            </a:r>
          </a:p>
        </p:txBody>
      </p:sp>
    </p:spTree>
    <p:extLst>
      <p:ext uri="{BB962C8B-B14F-4D97-AF65-F5344CB8AC3E}">
        <p14:creationId xmlns:p14="http://schemas.microsoft.com/office/powerpoint/2010/main" val="143955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9837-A0C9-DF30-A756-F499691E3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Converting data to Decimals</a:t>
            </a: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137588-E70B-486E-AFA8-21B0111C4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5F2481-3AB3-311F-26FA-EB2CC089B4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842" t="3654" r="2842" b="3025"/>
          <a:stretch/>
        </p:blipFill>
        <p:spPr>
          <a:xfrm>
            <a:off x="581192" y="2576960"/>
            <a:ext cx="3249287" cy="364845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6AF9A-0A41-AFAF-38DF-A1268D006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To run test, we must convert minutes into a decimal form.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Converting minutes into a decimal form equation: </a:t>
            </a:r>
            <a:r>
              <a:rPr lang="en-US" dirty="0">
                <a:solidFill>
                  <a:schemeClr val="accent3"/>
                </a:solidFill>
              </a:rPr>
              <a:t>Minutes/</a:t>
            </a:r>
            <a:r>
              <a:rPr lang="en-US" dirty="0" err="1">
                <a:solidFill>
                  <a:schemeClr val="accent3"/>
                </a:solidFill>
              </a:rPr>
              <a:t>Total_minutes_in_an_hour</a:t>
            </a:r>
            <a:endParaRPr lang="en-US" dirty="0">
              <a:solidFill>
                <a:schemeClr val="accent3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/>
              <a:t>Ex. 5/60 = 0.08333333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Average American daily screen time is 7 hours and 4 minutes according to </a:t>
            </a:r>
            <a:r>
              <a:rPr lang="en-US" dirty="0" err="1"/>
              <a:t>DataReportal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43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8805-E36E-F091-BE03-10E16EB4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4" name="Content Placeholder 3" descr="Background pattern&#10;&#10;Description automatically generated">
            <a:extLst>
              <a:ext uri="{FF2B5EF4-FFF2-40B4-BE49-F238E27FC236}">
                <a16:creationId xmlns:a16="http://schemas.microsoft.com/office/drawing/2014/main" id="{5DFC405F-04F1-639C-CF4D-0C4562CE9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08" y="2324606"/>
            <a:ext cx="5346636" cy="3147507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53C4C28-3B38-97C0-6A69-A74DF4B01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0" y="2324606"/>
            <a:ext cx="5346636" cy="267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2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64BC-9132-A07D-E038-131810C4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Claim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3871D0-3E9F-BCDB-09F7-167DA6848E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v"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Use the 0.05 significance level to test the claim that my average daily screen time is significantly different than the average American according to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DataReportal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itchFamily="2" charset="2"/>
                  <a:buChar char="v"/>
                </a:pPr>
                <a:r>
                  <a:rPr lang="en-US" dirty="0"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H0: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7.07  H1: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7.07</a:t>
                </a:r>
              </a:p>
              <a:p>
                <a:pPr>
                  <a:buFont typeface="Wingdings" pitchFamily="2" charset="2"/>
                  <a:buChar char="v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Test: Perform One-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Samp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T-test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3871D0-3E9F-BCDB-09F7-167DA6848E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39BA3B-0496-6ED4-FD66-FC0B357BA05C}"/>
                  </a:ext>
                </a:extLst>
              </p:cNvPr>
              <p:cNvSpPr txBox="1"/>
              <p:nvPr/>
            </p:nvSpPr>
            <p:spPr>
              <a:xfrm>
                <a:off x="1331343" y="4019647"/>
                <a:ext cx="196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39BA3B-0496-6ED4-FD66-FC0B357BA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343" y="4019647"/>
                <a:ext cx="196977" cy="276999"/>
              </a:xfrm>
              <a:prstGeom prst="rect">
                <a:avLst/>
              </a:prstGeom>
              <a:blipFill>
                <a:blip r:embed="rId3"/>
                <a:stretch>
                  <a:fillRect l="-17647" r="-17647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79C9DB-4044-28B4-B0DF-B6831B2A6AFB}"/>
                  </a:ext>
                </a:extLst>
              </p:cNvPr>
              <p:cNvSpPr txBox="1"/>
              <p:nvPr/>
            </p:nvSpPr>
            <p:spPr>
              <a:xfrm>
                <a:off x="2672425" y="4019647"/>
                <a:ext cx="196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79C9DB-4044-28B4-B0DF-B6831B2A6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425" y="4019647"/>
                <a:ext cx="196977" cy="276999"/>
              </a:xfrm>
              <a:prstGeom prst="rect">
                <a:avLst/>
              </a:prstGeom>
              <a:blipFill>
                <a:blip r:embed="rId4"/>
                <a:stretch>
                  <a:fillRect l="-23529" r="-11765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04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8C68-E507-AF9D-12FC-B1BB1665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claim using </a:t>
            </a:r>
            <a:r>
              <a:rPr lang="en-US" dirty="0" err="1"/>
              <a:t>Rstudio</a:t>
            </a:r>
            <a:endParaRPr lang="en-US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27460CA-EDF3-B66C-F5D0-34F4B942F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496003"/>
            <a:ext cx="11029950" cy="3048682"/>
          </a:xfrm>
        </p:spPr>
      </p:pic>
    </p:spTree>
    <p:extLst>
      <p:ext uri="{BB962C8B-B14F-4D97-AF65-F5344CB8AC3E}">
        <p14:creationId xmlns:p14="http://schemas.microsoft.com/office/powerpoint/2010/main" val="294179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FFC4D-5F75-8065-E658-5250139F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Make Decision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FB9BA-D5D7-1640-8F3A-AF760749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454553"/>
            <a:ext cx="3033249" cy="3453760"/>
          </a:xfrm>
        </p:spPr>
        <p:txBody>
          <a:bodyPr anchor="t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P-value = 0.01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reject H0. There is evidence to support the claim that </a:t>
            </a:r>
            <a:r>
              <a:rPr lang="en-US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my daily average screen time </a:t>
            </a:r>
            <a:r>
              <a:rPr lang="en-US" sz="1600" u="sng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en-US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significantly different than the average American’ according to </a:t>
            </a:r>
            <a:r>
              <a:rPr lang="en-US" sz="16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DataReportal</a:t>
            </a:r>
            <a:r>
              <a:rPr lang="en-US" sz="16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9" name="Picture 8" descr="Chart, shape&#10;&#10;Description automatically generated">
            <a:extLst>
              <a:ext uri="{FF2B5EF4-FFF2-40B4-BE49-F238E27FC236}">
                <a16:creationId xmlns:a16="http://schemas.microsoft.com/office/drawing/2014/main" id="{A57E7FCA-654E-0066-6D8B-33176F982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384" y="1840146"/>
            <a:ext cx="6866506" cy="399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34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218</TotalTime>
  <Words>361</Words>
  <Application>Microsoft Macintosh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Cambria Math</vt:lpstr>
      <vt:lpstr>Gill Sans MT</vt:lpstr>
      <vt:lpstr>Wingdings</vt:lpstr>
      <vt:lpstr>Wingdings 2</vt:lpstr>
      <vt:lpstr>Dividend</vt:lpstr>
      <vt:lpstr>Average Screen Time  </vt:lpstr>
      <vt:lpstr>About me</vt:lpstr>
      <vt:lpstr>Determining question </vt:lpstr>
      <vt:lpstr>Data Collection Process</vt:lpstr>
      <vt:lpstr>Converting data to Decimals</vt:lpstr>
      <vt:lpstr>Data</vt:lpstr>
      <vt:lpstr>Test Claim</vt:lpstr>
      <vt:lpstr>Testing claim using Rstudio</vt:lpstr>
      <vt:lpstr>Make Decision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 Screen Time  </dc:title>
  <dc:creator>Ibrahim, Hodo H</dc:creator>
  <cp:lastModifiedBy>Ibrahim, Hodo H</cp:lastModifiedBy>
  <cp:revision>11</cp:revision>
  <dcterms:created xsi:type="dcterms:W3CDTF">2022-11-29T22:04:05Z</dcterms:created>
  <dcterms:modified xsi:type="dcterms:W3CDTF">2022-11-30T01:43:01Z</dcterms:modified>
</cp:coreProperties>
</file>