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50" d="100"/>
          <a:sy n="50" d="100"/>
        </p:scale>
        <p:origin x="1906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d4f5c12-6214-4a0c-8f63-689a65e9035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38ee68e-d7ca-4da0-8475-2420d0fa304e/ReportSection?bookmarkGuid=76d7920d-93cd-4ca6-9745-e4483aecc71f&amp;bookmarkUsage=1&amp;ctid=1ea2b65f-2f5e-440e-b025-dfdfafd8e097&amp;fromEntryPoint=export&quot;"/>
    <we:property name="reportState" value="&quot;CONNECTED&quot;"/>
    <we:property name="reportEmbeddedTime" value="&quot;2024-01-23T20:38:57.520Z&quot;"/>
    <we:property name="creatorSessionId" value="&quot;eeb84946-d911-4eba-bb6c-f4029d23ad20&quot;"/>
    <we:property name="creatorUserId" value="&quot;10032000F3F45696&quot;"/>
    <we:property name="creatorTenantId" value="&quot;1ea2b65f-2f5e-440e-b025-dfdfafd8e097&quot;"/>
    <we:property name="reportName" value="&quot;EDA-Dashboard&quot;"/>
    <we:property name="isFiltersActionButtonVisible" value="true"/>
    <we:property name="initialStateBookmark" value="&quot;H4sIAAAAAAAAA+1bWXPbOBL+Kyq9zIsmRRAkCOZpfM1mNuvEFWeThy2XqgE0ZI4pQsvDR1L+79OEpPiSLI9OT1Xy4CJBsLu/D93NVgP53jVZNcrh5gMMsfu2u+/cxRDKiw7r9rrFZOzjx/fHe5/e9z/sHR/RsBvVmSuq7tvv3RrKAdZfsqqBvJVAg/8763Uhz09g0N5ZyCvsdUdYVq6APPuG48n0qC4bvO118XqUuxJakac11NiKvaTpdE+62RtOGkHX2SWeoq7Ho59w5Mp6et/rVuMrb9LDZ60wr/DAFTVkBQlux6zioTBRKAECKeI4sRz8eJbXkynq5uh6VBIeQnkzank4IOsGrsw05F1vd4lVNVFy4PJm6K+OHoyfuqbU+Amtf1TUWX1DkoifzsDTdUsMnJSO+PEPaoRh39PePjh3VwclklbTfRvcntFIlRWDfELhHbbPY/uqPNNYtguk/iT4HsUQaYHaiwES9vYlwjMaK8ywusP88OrLdAHCXvf30g39axMXAdIwA0mvOzaDDO11v55jif4l4t1k06X44xFD1WTKC7gb33j1z3BGqr9A3ng/JMn/yeox6O/jYZr9y16dA7lC5x1cXVS/tO+c3dKf21v/toEaZnA0dMaziN4lZgs+pDeMuypamWNhFeZTN3wisarJkepTv56nft4C+W24TCS3BIxDgmj4857v/8C+EYdsOep1mYBQmkByhjGPE8NDpReGzp65hEKTHz+Om73BoMQBTB3kaBNB5UYjV2BR+/Hfm2KyJHyJENNQmgcB5ilJQdlQaKVDbkNrmRAset2UXGVFP3cVbowSFSgluTUQC2AgbJKmZnlKjhGqpsSVYX/AuvPR2s6nerBMgh1AQ8n0AVa6KQ2W+zcex2FWTgOeEufRFjBMkgFwGSiZaBtGJhCGhRC+DrYP8Z/P9h2GMdsWlRQqIK9mTOs00IZLn9KfQ1Pjda3c9dNI4UEsWGAZGFBohWYJEwulgce939S1r38eiTQhA62NxsgayRWP2Avy0fqqm7acxLLf8tmvqKR7Qupkwpw6p7fYQ9dtj8uKyeiuTSlRuaYwr8MYIAHVKyGmokokfx2mqNzpi1mmLExpNagcj66XTWqbcvuWw3t62Yb13vPxLWu+c+hxJucBJibANlEKsNyqVCZb+26+QzCtkrV51+xKzMSMcaOQSlMBmCYi4sGuMc4N5iUxRkEEyHgsU6CfJSaSiWG7xjg/eS4JUhI2FgTAUxMij4QQanHPYsMgn/lcLftbKg6DqF1GjlpHgieC4a5Rzq0PlsQYS6ZAA1dU9yWJTbgO5c4xPluTLbuYSkUpE2BYnEQ8CgSTfIuF6NyqviLK6MWfPbaX9th+EPaCBlsYhPzXMFpna20fqkxvp6+2mVpssSe2uLbU07tbTB+kOrSWpwpjNJyFKrZaLy6CthCkvozz6n7G6Uvj9D5nLwjVd26IP+P07zrjFkP1wXr6aKVKNxEBgqIvKtiU6ZgvbvVtIVqPodbnzajzOavz57s620odpt1MXHfqeKXB4bdZF0fHir+vX8T3FqPjic9tBNDZeJMaimq6RT0GUbrcX02BEe4cLzEfP/1/g+UN6fMzfuh589BkeiWryOQcRlXrnW2OoyGD3sD3eLNRurz2k6wopqpbAufYfUfIHJsfCqJJpXPea6dopstfNHlORcd5lpsSx87/eMqcr9WBpxcK0zmAS8gzSnedy+pN5+mObmvPZzeg6LmH7IVajrP8CpoLxM5+oy82oeG/NZx3/g3fvnnZh0QyVJ1juEQK+jWIP6VURwvcOW1o4U9dkekxiK9QnVNGqV3R+Zp9o99rq6t6KrLzW+cQ69Jldeckq+jB6kr+oKIJCuicgG5X/Lc1r8bJucMiuya6ijFP+661u3OAeU3UzZF/Nkm0sTEI1oQskQqVNTHdLf9Tfk2Bvr39jLkmbHHrYP7ZhaYs3OW017ErK+ygP9L1jk3gc2xYbsfCdyOl0UzzyIhYS50IYewKLdc1Ad3m7tlcI+Y28LdnwvY2y+bnoMmJv751zY5NsXWfvog4HC3Xw50bAqlQSoU2jLgWqQYlufQWrbBzD0nMDbdKIwIPMMBQ7Lz7XbtRn66tK4ezc+mSzeEAjeQRszJWxoANtXrBGcx/WKefR2mESbu9GIkQdJoGcnsHc7a1MYVK0j9Fn4BEykgpbqN01yCf+/YvCTNEgTpAKwRPFKQYpWaFU37rgTm3uFgSIxMqMhDJONQohUziVO58Z4qP6jWDDIAxjIU07eFVC5CGO98tXvEbNecQZhrwhKM2seJSJYZhGO8c6JxyYEmIAsIotAYp+wRRKphKgp3nnnWfblAYQxBLTFTIZMxsGoUrnLh+nadUZJxEqQ6pnIqSxGCgYPfFwPoPNwign0yCYIrQcmRCaxWtVDGSzEf/veVfpWtGni+MZMJlezSGBUaAYJH2jGTVu8yYtvXmu8YkwihphOGpSrQxQcKTMA1mz4SQEQYZQCwZaBEzw5NZM71ls/rnrqmrEWg8gQJnNL59n9WgmVwvbHd7+BnV5wteeLB5dHv7F3CJXk72NAAA&quot;"/>
    <we:property name="bookmark" value="&quot;H4sIAAAAAAAAA+1bWXPbOBL+Kyq9zIs2RRAkCOZp4mM2s7uZccXZ5GHK5WoADZljitDy8JGU//s2ISm+REuj01OVPLhIEOzu70N3s9VAvvVNVo1zuP0NRth/2z9w7nIE5WWP9Qf94vFYzHSsZWBjDSyOpAm0ame5cZ25ouq//davoRxi/TmrGshbgTT4x9mgD3l+AsP2zkJe4aA/xrJyBeTZV5xMpkd12eDdoI8349yV0Io8raHGVuwVTad7MoW94aQRdJ1d4SnqejL6EceurGf3g341ufImPX7WCvMKD11RQ1aQ4HbMKh4KE4USIJAijhPLwY9neT2dom6Pb8Yl4SGUt+OWlkOybujKTEPe93aXWFVTJYcub0b+6vjR+KlrSo0f0fpHRZ3VtySJ+OkNPV13xMBJ6Ygf/6BGGJ37VWgfXLjrwxJJq+m/De7OaKTKimE+pfAe26eJfVWeaSzbBVJ/EnyPYoS0QO3FEAl7+xLhGU8UZljdY3589Xm2AOGg/0vpRv61qccAaZiDZNCfmEGGDvpfLrBE/xLxbrLZUvz6hKFqOmUJ7iY3Xv0LnJHqz5A33g9J8n+yegL622SYZv/0rs6BXKH3Hq4vq5/ad87u6M/dnX/bQA1zOBo541lE7xLzBR/RG8ZdF63MibAK85kbPpNY1eRI9alfz1M/b4H8NlymklsCJiFBNPz5wPe/Y9+KQ7YcDfpMQEipQHKGMY8Tw0OlF4bOO3MFhSY/fho374bDEocwc5DjbQSVG49dgUXtx39piumS8BVCTENpHgWYpyQFZUOhlQ65Da1lQrDodVNynRXnuatwa5SoQCnJrYFYAANhkzQ1q1PyAaFqSlwb9m9Y9363tvexHq6SYIfQUDJ9hJVuSoPlwa3HcZSVs4CnxHm8AwzTZABcBkom2oaRCYRhIYSvg+0j/PuzfY9hwrZFJYUKyKsZ0zoNtOHSp/SX0NR4Uyt38zxSeBALFlgGBhRaoVnCxEJp4HEfNHXt658nIk3IQGujMbJGcsUjtkQ+2lx101aXWJ63fJ5XVNI9I3U6oaPOGSz20E3b47JiOrpvU0pUrinM6zAGSED1SoipqBLJX4cpKnf6cp4pC1NaDSrH45tVk9q23L7l8IFetmW9D3x8x5rvHXqSyXmAiQmwTZQCLLcqlcnOvpvvEUyrZGPeNb8SMzFj3Cik0lQApomIeLBvjJ3BvCLGKIgAGY9lCvSzxEQyMWzfGLuT54ogJWFjQQA8NSHySAihFvcstgzyhc/Vqr+l4jCI2mXkqHUkeCIY7htlZ32wIsZYMgUauKK6L0lswnUo947xxZps1cVUKkqZAMPiJOJRIJjkOyxEO6v6iiijF3/02JbtsX0nbIkGWxiE/B9htMnW2gFUmd5NX207tdhiT2xx7aind7+YPkh1aC1PFcZoOAtVbLVeXATtIEh9GefV/YjTZeP0IWdLhOp7N8IfcfpXnXGHofpoPX20UqWbiABB0RcVbMp0zBe3+nYQrR+g1hfNuPcpq/OXuzq7Sh2m3UzcdOp4pcHht1kXR8eav6+X4nuH0fHM57YC6GyySQ1FNduinoAoXe6vZsAId45XmE+e/q/B8pb0+Rnf9bx5bDK9klVkcg7jqvXONsfRkEFv4L/xdqt0ee0nWVHMVLcEdth9T0iHzY8F0aTSOe+1MzSz5S+aPKei4yLLTYkT5386peNrdejphcL0DuEK8ozSXe+qetN7vqPb2vPJDSl6HiBbUsuHLL+G5hKxd9Doy21o+G8NF71/wdevXvYRkQxV7wNcIQX9BsSfUqqjBe6dNrTwp67I9ATEF6guKKPUruh9yb7S77X1VT0X2fu5d4R16bK6d5JV9GB9Jb9S0QQF9E5Atyv+84ZX4+TCYZHdEF3FhKcD19rdO8S8Juo65J9NE21sDII1IUukQmVNTHer/5TfUKDvbj+j04Qdbh10n11oysJdzXod+7LCDs/Hut6zCbzDhtV2LHw3UhrNNI+MiLXUiRDGrtFy3RDQXe6edRrR2cDfnQm72yzrzkHTE3/n1jV7NsXW5/RFxNF4tR5uZwikQikV2jDiWqQalOTSW7TGzj0kMTfcKo0IPMAAQ7H37nftxud0bV05mp9LV2wOB2gkj5iVsTIGbKjVEmcw/2adfh6lESbt9mIkQtBpGsjdHczZ1cYUKkn/FH0CEikjpbiN0n2DfOnbvyLMEAXqAK0QPFGQYpSaNU75bQZmZ3GxIkYmVGQgknGoUQqZxKnc+84UH9cbBhkAYxgLadrDqxYgDfe+W7zmN6rjEGYa8ISjNrHiUiWGYRjvHWhHObAiRAFhFFqDlH2CKBVMJcHec8+mTzcojCGIJSYqZDJmNo3CNU5cv85TKjJOolSHVE5FSWIwULD/YmDzhxsE0E8mQTBFaDkyobWK1qoYSeaT/97yz9I1Y88XRjLhsj0awwIjQLBIe0ay6n1mTNt6811jEmGUNMLwVCXamCDhSZgG82dCyAiDDCCWDLSImeHJvJnesnn9c9fU1Rg0nkCBcxrfvs9q0Eyvl2t33939HyXjGdfVNAAA&quot;"/>
    <we:property name="datasetId" value="&quot;0f6b3e89-bfce-4362-af6e-cbbbd3fa1e06&quot;"/>
    <we:property name="embedUrl" value="&quot;/reportEmbed?reportId=a38ee68e-d7ca-4da0-8475-2420d0fa304e&amp;config=eyJjbHVzdGVyVXJsIjoiaHR0cHM6Ly9XQUJJLVdFU1QtVVMtQy1QUklNQVJZ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Individual Game Performanc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Chase Pattee</cp:lastModifiedBy>
  <cp:revision>3</cp:revision>
  <dcterms:created xsi:type="dcterms:W3CDTF">2018-06-07T21:39:02Z</dcterms:created>
  <dcterms:modified xsi:type="dcterms:W3CDTF">2024-01-23T20:39:26Z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