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C5194-F473-4E77-91BF-3858805D676F}" v="233" dt="2024-03-09T19:29:14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se Pattee" userId="22e957f1453f5946" providerId="LiveId" clId="{D89C5194-F473-4E77-91BF-3858805D676F}"/>
    <pc:docChg chg="undo custSel addSld delSld modSld">
      <pc:chgData name="Chase Pattee" userId="22e957f1453f5946" providerId="LiveId" clId="{D89C5194-F473-4E77-91BF-3858805D676F}" dt="2024-03-09T19:29:21.277" v="668" actId="14100"/>
      <pc:docMkLst>
        <pc:docMk/>
      </pc:docMkLst>
      <pc:sldChg chg="modSp mod">
        <pc:chgData name="Chase Pattee" userId="22e957f1453f5946" providerId="LiveId" clId="{D89C5194-F473-4E77-91BF-3858805D676F}" dt="2024-03-09T19:17:59.988" v="471" actId="29295"/>
        <pc:sldMkLst>
          <pc:docMk/>
          <pc:sldMk cId="1993697044" sldId="256"/>
        </pc:sldMkLst>
        <pc:spChg chg="mod">
          <ac:chgData name="Chase Pattee" userId="22e957f1453f5946" providerId="LiveId" clId="{D89C5194-F473-4E77-91BF-3858805D676F}" dt="2024-03-09T19:17:29.711" v="468" actId="14100"/>
          <ac:spMkLst>
            <pc:docMk/>
            <pc:sldMk cId="1993697044" sldId="256"/>
            <ac:spMk id="2" creationId="{B8FDE44B-5794-6363-9B6F-F6586B46783E}"/>
          </ac:spMkLst>
        </pc:spChg>
        <pc:spChg chg="mod">
          <ac:chgData name="Chase Pattee" userId="22e957f1453f5946" providerId="LiveId" clId="{D89C5194-F473-4E77-91BF-3858805D676F}" dt="2024-03-09T19:17:25.563" v="467" actId="207"/>
          <ac:spMkLst>
            <pc:docMk/>
            <pc:sldMk cId="1993697044" sldId="256"/>
            <ac:spMk id="3" creationId="{799F0FC0-F352-B059-39B1-6F354FBDB5CA}"/>
          </ac:spMkLst>
        </pc:spChg>
        <pc:picChg chg="mod">
          <ac:chgData name="Chase Pattee" userId="22e957f1453f5946" providerId="LiveId" clId="{D89C5194-F473-4E77-91BF-3858805D676F}" dt="2024-03-09T19:17:59.988" v="471" actId="29295"/>
          <ac:picMkLst>
            <pc:docMk/>
            <pc:sldMk cId="1993697044" sldId="256"/>
            <ac:picMk id="4" creationId="{0FABBDAC-8272-63A8-4734-EBC8574C6C6E}"/>
          </ac:picMkLst>
        </pc:picChg>
      </pc:sldChg>
      <pc:sldChg chg="modAnim">
        <pc:chgData name="Chase Pattee" userId="22e957f1453f5946" providerId="LiveId" clId="{D89C5194-F473-4E77-91BF-3858805D676F}" dt="2024-03-09T19:06:09.010" v="0"/>
        <pc:sldMkLst>
          <pc:docMk/>
          <pc:sldMk cId="4293726604" sldId="257"/>
        </pc:sldMkLst>
      </pc:sldChg>
      <pc:sldChg chg="addSp delSp modSp mod modAnim">
        <pc:chgData name="Chase Pattee" userId="22e957f1453f5946" providerId="LiveId" clId="{D89C5194-F473-4E77-91BF-3858805D676F}" dt="2024-03-09T19:15:46.399" v="420"/>
        <pc:sldMkLst>
          <pc:docMk/>
          <pc:sldMk cId="3485401254" sldId="258"/>
        </pc:sldMkLst>
        <pc:spChg chg="add mod">
          <ac:chgData name="Chase Pattee" userId="22e957f1453f5946" providerId="LiveId" clId="{D89C5194-F473-4E77-91BF-3858805D676F}" dt="2024-03-09T19:12:43.730" v="339" actId="20577"/>
          <ac:spMkLst>
            <pc:docMk/>
            <pc:sldMk cId="3485401254" sldId="258"/>
            <ac:spMk id="3" creationId="{A2FC424A-6C26-3BC6-CF32-7B517BBCDE21}"/>
          </ac:spMkLst>
        </pc:spChg>
        <pc:spChg chg="mod">
          <ac:chgData name="Chase Pattee" userId="22e957f1453f5946" providerId="LiveId" clId="{D89C5194-F473-4E77-91BF-3858805D676F}" dt="2024-03-09T19:06:46.471" v="64" actId="14100"/>
          <ac:spMkLst>
            <pc:docMk/>
            <pc:sldMk cId="3485401254" sldId="258"/>
            <ac:spMk id="5" creationId="{E6C9D730-0CD1-D5E2-5527-0B97755084F4}"/>
          </ac:spMkLst>
        </pc:spChg>
        <pc:spChg chg="add mod">
          <ac:chgData name="Chase Pattee" userId="22e957f1453f5946" providerId="LiveId" clId="{D89C5194-F473-4E77-91BF-3858805D676F}" dt="2024-03-09T19:13:03.343" v="359" actId="1076"/>
          <ac:spMkLst>
            <pc:docMk/>
            <pc:sldMk cId="3485401254" sldId="258"/>
            <ac:spMk id="6" creationId="{38BF683B-E263-CD5D-224F-16A1E9D5A4F9}"/>
          </ac:spMkLst>
        </pc:spChg>
        <pc:spChg chg="add mod">
          <ac:chgData name="Chase Pattee" userId="22e957f1453f5946" providerId="LiveId" clId="{D89C5194-F473-4E77-91BF-3858805D676F}" dt="2024-03-09T19:13:52.866" v="394" actId="1076"/>
          <ac:spMkLst>
            <pc:docMk/>
            <pc:sldMk cId="3485401254" sldId="258"/>
            <ac:spMk id="8" creationId="{7BE22469-53DC-CCE4-3CF6-D509104CCD03}"/>
          </ac:spMkLst>
        </pc:spChg>
        <pc:spChg chg="add mod">
          <ac:chgData name="Chase Pattee" userId="22e957f1453f5946" providerId="LiveId" clId="{D89C5194-F473-4E77-91BF-3858805D676F}" dt="2024-03-09T19:15:14.577" v="416" actId="1076"/>
          <ac:spMkLst>
            <pc:docMk/>
            <pc:sldMk cId="3485401254" sldId="258"/>
            <ac:spMk id="9" creationId="{FE5E277A-D5AC-7827-B5B5-A870B5DB83AE}"/>
          </ac:spMkLst>
        </pc:spChg>
        <pc:graphicFrameChg chg="add del mod modGraphic">
          <ac:chgData name="Chase Pattee" userId="22e957f1453f5946" providerId="LiveId" clId="{D89C5194-F473-4E77-91BF-3858805D676F}" dt="2024-03-09T19:12:15.516" v="286" actId="21"/>
          <ac:graphicFrameMkLst>
            <pc:docMk/>
            <pc:sldMk cId="3485401254" sldId="258"/>
            <ac:graphicFrameMk id="2" creationId="{CD0EF007-3DC6-090A-6C18-D0471A4CE28E}"/>
          </ac:graphicFrameMkLst>
        </pc:graphicFrameChg>
        <pc:picChg chg="add del mod">
          <ac:chgData name="Chase Pattee" userId="22e957f1453f5946" providerId="LiveId" clId="{D89C5194-F473-4E77-91BF-3858805D676F}" dt="2024-03-09T19:13:27.352" v="362" actId="478"/>
          <ac:picMkLst>
            <pc:docMk/>
            <pc:sldMk cId="3485401254" sldId="258"/>
            <ac:picMk id="7" creationId="{A91634DD-F9F2-5F00-EEB2-EEEB071F8275}"/>
          </ac:picMkLst>
        </pc:picChg>
      </pc:sldChg>
      <pc:sldChg chg="addSp delSp modSp mod modClrScheme delDesignElem chgLayout">
        <pc:chgData name="Chase Pattee" userId="22e957f1453f5946" providerId="LiveId" clId="{D89C5194-F473-4E77-91BF-3858805D676F}" dt="2024-03-09T19:17:18.303" v="466" actId="21"/>
        <pc:sldMkLst>
          <pc:docMk/>
          <pc:sldMk cId="975581872" sldId="259"/>
        </pc:sldMkLst>
        <pc:spChg chg="add del mod ord">
          <ac:chgData name="Chase Pattee" userId="22e957f1453f5946" providerId="LiveId" clId="{D89C5194-F473-4E77-91BF-3858805D676F}" dt="2024-03-09T19:17:18.303" v="466" actId="21"/>
          <ac:spMkLst>
            <pc:docMk/>
            <pc:sldMk cId="975581872" sldId="259"/>
            <ac:spMk id="2" creationId="{77523B45-E689-B4BC-E84D-BE8BC5B14924}"/>
          </ac:spMkLst>
        </pc:spChg>
        <pc:spChg chg="mod ord">
          <ac:chgData name="Chase Pattee" userId="22e957f1453f5946" providerId="LiveId" clId="{D89C5194-F473-4E77-91BF-3858805D676F}" dt="2024-03-09T19:17:15.267" v="465" actId="113"/>
          <ac:spMkLst>
            <pc:docMk/>
            <pc:sldMk cId="975581872" sldId="259"/>
            <ac:spMk id="4" creationId="{2BED9C49-CF52-8972-6DBF-EE64D88A9CEE}"/>
          </ac:spMkLst>
        </pc:spChg>
        <pc:spChg chg="del mod ord">
          <ac:chgData name="Chase Pattee" userId="22e957f1453f5946" providerId="LiveId" clId="{D89C5194-F473-4E77-91BF-3858805D676F}" dt="2024-03-09T19:16:59.436" v="457" actId="700"/>
          <ac:spMkLst>
            <pc:docMk/>
            <pc:sldMk cId="975581872" sldId="259"/>
            <ac:spMk id="5" creationId="{E6C9D730-0CD1-D5E2-5527-0B97755084F4}"/>
          </ac:spMkLst>
        </pc:spChg>
        <pc:spChg chg="del">
          <ac:chgData name="Chase Pattee" userId="22e957f1453f5946" providerId="LiveId" clId="{D89C5194-F473-4E77-91BF-3858805D676F}" dt="2024-03-09T19:16:59.436" v="457" actId="700"/>
          <ac:spMkLst>
            <pc:docMk/>
            <pc:sldMk cId="975581872" sldId="259"/>
            <ac:spMk id="10" creationId="{CADF2543-1B6F-4FBC-A7AF-53A0430E05AB}"/>
          </ac:spMkLst>
        </pc:spChg>
        <pc:grpChg chg="del">
          <ac:chgData name="Chase Pattee" userId="22e957f1453f5946" providerId="LiveId" clId="{D89C5194-F473-4E77-91BF-3858805D676F}" dt="2024-03-09T19:16:59.436" v="457" actId="700"/>
          <ac:grpSpMkLst>
            <pc:docMk/>
            <pc:sldMk cId="975581872" sldId="259"/>
            <ac:grpSpMk id="12" creationId="{A80A6E81-6B71-43DF-877B-E964A9A4CB68}"/>
          </ac:grpSpMkLst>
        </pc:grpChg>
      </pc:sldChg>
      <pc:sldChg chg="addSp delSp modSp add mod">
        <pc:chgData name="Chase Pattee" userId="22e957f1453f5946" providerId="LiveId" clId="{D89C5194-F473-4E77-91BF-3858805D676F}" dt="2024-03-09T19:29:21.277" v="668" actId="14100"/>
        <pc:sldMkLst>
          <pc:docMk/>
          <pc:sldMk cId="373252909" sldId="260"/>
        </pc:sldMkLst>
        <pc:spChg chg="add mod">
          <ac:chgData name="Chase Pattee" userId="22e957f1453f5946" providerId="LiveId" clId="{D89C5194-F473-4E77-91BF-3858805D676F}" dt="2024-03-09T19:26:03.320" v="617" actId="14100"/>
          <ac:spMkLst>
            <pc:docMk/>
            <pc:sldMk cId="373252909" sldId="260"/>
            <ac:spMk id="3" creationId="{A171A699-6AF4-A2A1-DD78-9515B0F7CE3B}"/>
          </ac:spMkLst>
        </pc:spChg>
        <pc:spChg chg="del">
          <ac:chgData name="Chase Pattee" userId="22e957f1453f5946" providerId="LiveId" clId="{D89C5194-F473-4E77-91BF-3858805D676F}" dt="2024-03-09T19:23:40.420" v="475" actId="21"/>
          <ac:spMkLst>
            <pc:docMk/>
            <pc:sldMk cId="373252909" sldId="260"/>
            <ac:spMk id="4" creationId="{2BED9C49-CF52-8972-6DBF-EE64D88A9CEE}"/>
          </ac:spMkLst>
        </pc:spChg>
        <pc:spChg chg="add mod">
          <ac:chgData name="Chase Pattee" userId="22e957f1453f5946" providerId="LiveId" clId="{D89C5194-F473-4E77-91BF-3858805D676F}" dt="2024-03-09T19:27:54.069" v="639" actId="403"/>
          <ac:spMkLst>
            <pc:docMk/>
            <pc:sldMk cId="373252909" sldId="260"/>
            <ac:spMk id="7" creationId="{A743C9E4-D20C-144C-3C9F-EE203973AE9D}"/>
          </ac:spMkLst>
        </pc:spChg>
        <pc:spChg chg="add mod">
          <ac:chgData name="Chase Pattee" userId="22e957f1453f5946" providerId="LiveId" clId="{D89C5194-F473-4E77-91BF-3858805D676F}" dt="2024-03-09T19:28:47.790" v="645" actId="14100"/>
          <ac:spMkLst>
            <pc:docMk/>
            <pc:sldMk cId="373252909" sldId="260"/>
            <ac:spMk id="8" creationId="{2F93830E-3500-5C7E-42C1-A4B56A0D7211}"/>
          </ac:spMkLst>
        </pc:spChg>
        <pc:spChg chg="add mod">
          <ac:chgData name="Chase Pattee" userId="22e957f1453f5946" providerId="LiveId" clId="{D89C5194-F473-4E77-91BF-3858805D676F}" dt="2024-03-09T19:29:07.029" v="658" actId="1076"/>
          <ac:spMkLst>
            <pc:docMk/>
            <pc:sldMk cId="373252909" sldId="260"/>
            <ac:spMk id="9" creationId="{60695385-ADF9-14E7-2A30-43FA48CDBD21}"/>
          </ac:spMkLst>
        </pc:spChg>
        <pc:spChg chg="add mod">
          <ac:chgData name="Chase Pattee" userId="22e957f1453f5946" providerId="LiveId" clId="{D89C5194-F473-4E77-91BF-3858805D676F}" dt="2024-03-09T19:29:21.277" v="668" actId="14100"/>
          <ac:spMkLst>
            <pc:docMk/>
            <pc:sldMk cId="373252909" sldId="260"/>
            <ac:spMk id="10" creationId="{BE8713B2-0C3C-71CA-A572-1F91D3A4D468}"/>
          </ac:spMkLst>
        </pc:spChg>
        <pc:picChg chg="add mod">
          <ac:chgData name="Chase Pattee" userId="22e957f1453f5946" providerId="LiveId" clId="{D89C5194-F473-4E77-91BF-3858805D676F}" dt="2024-03-09T19:25:50.466" v="613" actId="1076"/>
          <ac:picMkLst>
            <pc:docMk/>
            <pc:sldMk cId="373252909" sldId="260"/>
            <ac:picMk id="6" creationId="{4311AEF2-2F25-0754-8E06-901506CEAA6B}"/>
          </ac:picMkLst>
        </pc:picChg>
      </pc:sldChg>
      <pc:sldChg chg="addSp delSp modSp add del mod delAnim">
        <pc:chgData name="Chase Pattee" userId="22e957f1453f5946" providerId="LiveId" clId="{D89C5194-F473-4E77-91BF-3858805D676F}" dt="2024-03-09T19:16:53.724" v="456" actId="2696"/>
        <pc:sldMkLst>
          <pc:docMk/>
          <pc:sldMk cId="3306088911" sldId="260"/>
        </pc:sldMkLst>
        <pc:spChg chg="del">
          <ac:chgData name="Chase Pattee" userId="22e957f1453f5946" providerId="LiveId" clId="{D89C5194-F473-4E77-91BF-3858805D676F}" dt="2024-03-09T19:16:33.110" v="452" actId="21"/>
          <ac:spMkLst>
            <pc:docMk/>
            <pc:sldMk cId="3306088911" sldId="260"/>
            <ac:spMk id="3" creationId="{A2FC424A-6C26-3BC6-CF32-7B517BBCDE21}"/>
          </ac:spMkLst>
        </pc:spChg>
        <pc:spChg chg="mod">
          <ac:chgData name="Chase Pattee" userId="22e957f1453f5946" providerId="LiveId" clId="{D89C5194-F473-4E77-91BF-3858805D676F}" dt="2024-03-09T19:16:49.402" v="455" actId="1076"/>
          <ac:spMkLst>
            <pc:docMk/>
            <pc:sldMk cId="3306088911" sldId="260"/>
            <ac:spMk id="4" creationId="{2BED9C49-CF52-8972-6DBF-EE64D88A9CEE}"/>
          </ac:spMkLst>
        </pc:spChg>
        <pc:spChg chg="del">
          <ac:chgData name="Chase Pattee" userId="22e957f1453f5946" providerId="LiveId" clId="{D89C5194-F473-4E77-91BF-3858805D676F}" dt="2024-03-09T19:16:15.653" v="446" actId="21"/>
          <ac:spMkLst>
            <pc:docMk/>
            <pc:sldMk cId="3306088911" sldId="260"/>
            <ac:spMk id="5" creationId="{E6C9D730-0CD1-D5E2-5527-0B97755084F4}"/>
          </ac:spMkLst>
        </pc:spChg>
        <pc:spChg chg="del">
          <ac:chgData name="Chase Pattee" userId="22e957f1453f5946" providerId="LiveId" clId="{D89C5194-F473-4E77-91BF-3858805D676F}" dt="2024-03-09T19:16:28.039" v="451" actId="21"/>
          <ac:spMkLst>
            <pc:docMk/>
            <pc:sldMk cId="3306088911" sldId="260"/>
            <ac:spMk id="6" creationId="{38BF683B-E263-CD5D-224F-16A1E9D5A4F9}"/>
          </ac:spMkLst>
        </pc:spChg>
        <pc:spChg chg="add del mod">
          <ac:chgData name="Chase Pattee" userId="22e957f1453f5946" providerId="LiveId" clId="{D89C5194-F473-4E77-91BF-3858805D676F}" dt="2024-03-09T19:16:40.292" v="454" actId="21"/>
          <ac:spMkLst>
            <pc:docMk/>
            <pc:sldMk cId="3306088911" sldId="260"/>
            <ac:spMk id="7" creationId="{289C25EB-3F12-D762-1201-E81E417ED627}"/>
          </ac:spMkLst>
        </pc:spChg>
        <pc:spChg chg="del">
          <ac:chgData name="Chase Pattee" userId="22e957f1453f5946" providerId="LiveId" clId="{D89C5194-F473-4E77-91BF-3858805D676F}" dt="2024-03-09T19:16:25.329" v="450" actId="21"/>
          <ac:spMkLst>
            <pc:docMk/>
            <pc:sldMk cId="3306088911" sldId="260"/>
            <ac:spMk id="8" creationId="{7BE22469-53DC-CCE4-3CF6-D509104CCD03}"/>
          </ac:spMkLst>
        </pc:spChg>
        <pc:spChg chg="del">
          <ac:chgData name="Chase Pattee" userId="22e957f1453f5946" providerId="LiveId" clId="{D89C5194-F473-4E77-91BF-3858805D676F}" dt="2024-03-09T19:16:19.414" v="447" actId="21"/>
          <ac:spMkLst>
            <pc:docMk/>
            <pc:sldMk cId="3306088911" sldId="260"/>
            <ac:spMk id="9" creationId="{FE5E277A-D5AC-7827-B5B5-A870B5DB83AE}"/>
          </ac:spMkLst>
        </pc:spChg>
      </pc:sldChg>
      <pc:sldChg chg="new del">
        <pc:chgData name="Chase Pattee" userId="22e957f1453f5946" providerId="LiveId" clId="{D89C5194-F473-4E77-91BF-3858805D676F}" dt="2024-03-09T19:23:33.584" v="473" actId="2696"/>
        <pc:sldMkLst>
          <pc:docMk/>
          <pc:sldMk cId="3816484925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5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8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4318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02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45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93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3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2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3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7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9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7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9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09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0FABBDAC-8272-63A8-4734-EBC8574C6C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3434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FDE44B-5794-6363-9B6F-F6586B467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609696" cy="3200400"/>
          </a:xfrm>
        </p:spPr>
        <p:txBody>
          <a:bodyPr anchor="b">
            <a:normAutofit fontScale="90000"/>
          </a:bodyPr>
          <a:lstStyle/>
          <a:p>
            <a:r>
              <a:rPr lang="en-US" sz="6000" dirty="0"/>
              <a:t>Sentiment Analysis From Scratch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F0FC0-F352-B059-39B1-6F354FBDB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UVU Data Science Club</a:t>
            </a:r>
          </a:p>
        </p:txBody>
      </p:sp>
    </p:spTree>
    <p:extLst>
      <p:ext uri="{BB962C8B-B14F-4D97-AF65-F5344CB8AC3E}">
        <p14:creationId xmlns:p14="http://schemas.microsoft.com/office/powerpoint/2010/main" val="1993697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ED9C49-CF52-8972-6DBF-EE64D88A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C9D730-0CD1-D5E2-5527-0B977550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2"/>
            <a:ext cx="8534400" cy="311308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Build a Sentiment Analysis model from </a:t>
            </a:r>
            <a:r>
              <a:rPr lang="en-US" sz="2800" dirty="0" err="1">
                <a:solidFill>
                  <a:schemeClr val="tx1"/>
                </a:solidFill>
              </a:rPr>
              <a:t>sratch</a:t>
            </a:r>
            <a:r>
              <a:rPr lang="en-US" sz="2800" dirty="0">
                <a:solidFill>
                  <a:schemeClr val="tx1"/>
                </a:solidFill>
              </a:rPr>
              <a:t> for the purpose of identifying key indicators of Positive/Negative Sentiment on </a:t>
            </a:r>
            <a:r>
              <a:rPr lang="en-US" sz="2800" b="1" dirty="0">
                <a:solidFill>
                  <a:schemeClr val="tx1"/>
                </a:solidFill>
              </a:rPr>
              <a:t>YouTube Comments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372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ED9C49-CF52-8972-6DBF-EE64D88A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EXECUTION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C9D730-0CD1-D5E2-5527-0B977550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52539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To complete this project, we completed the following tasks: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C424A-6C26-3BC6-CF32-7B517BBCDE21}"/>
              </a:ext>
            </a:extLst>
          </p:cNvPr>
          <p:cNvSpPr txBox="1"/>
          <p:nvPr/>
        </p:nvSpPr>
        <p:spPr>
          <a:xfrm>
            <a:off x="998376" y="2799184"/>
            <a:ext cx="76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r>
              <a:rPr lang="en-US" b="1" dirty="0"/>
              <a:t> Gather Training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F683B-E263-CD5D-224F-16A1E9D5A4F9}"/>
              </a:ext>
            </a:extLst>
          </p:cNvPr>
          <p:cNvSpPr txBox="1"/>
          <p:nvPr/>
        </p:nvSpPr>
        <p:spPr>
          <a:xfrm>
            <a:off x="998376" y="3285067"/>
            <a:ext cx="733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b="1" dirty="0"/>
              <a:t>Compute Vectors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22469-53DC-CCE4-3CF6-D509104CCD03}"/>
              </a:ext>
            </a:extLst>
          </p:cNvPr>
          <p:cNvSpPr txBox="1"/>
          <p:nvPr/>
        </p:nvSpPr>
        <p:spPr>
          <a:xfrm>
            <a:off x="998376" y="3770950"/>
            <a:ext cx="733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b="1" dirty="0"/>
              <a:t>Generate Benchmark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5E277A-D5AC-7827-B5B5-A870B5DB83AE}"/>
              </a:ext>
            </a:extLst>
          </p:cNvPr>
          <p:cNvSpPr txBox="1"/>
          <p:nvPr/>
        </p:nvSpPr>
        <p:spPr>
          <a:xfrm>
            <a:off x="998376" y="4233333"/>
            <a:ext cx="733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b="1" dirty="0"/>
              <a:t>Build New Model</a:t>
            </a:r>
          </a:p>
        </p:txBody>
      </p:sp>
    </p:spTree>
    <p:extLst>
      <p:ext uri="{BB962C8B-B14F-4D97-AF65-F5344CB8AC3E}">
        <p14:creationId xmlns:p14="http://schemas.microsoft.com/office/powerpoint/2010/main" val="348540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D9C49-CF52-8972-6DBF-EE64D88A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942" y="2043922"/>
            <a:ext cx="8534401" cy="22816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Final product</a:t>
            </a:r>
          </a:p>
        </p:txBody>
      </p:sp>
    </p:spTree>
    <p:extLst>
      <p:ext uri="{BB962C8B-B14F-4D97-AF65-F5344CB8AC3E}">
        <p14:creationId xmlns:p14="http://schemas.microsoft.com/office/powerpoint/2010/main" val="97558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71A699-6AF4-A2A1-DD78-9515B0F7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1" y="200715"/>
            <a:ext cx="8534401" cy="788330"/>
          </a:xfrm>
        </p:spPr>
        <p:txBody>
          <a:bodyPr anchor="t">
            <a:normAutofit fontScale="90000"/>
          </a:bodyPr>
          <a:lstStyle/>
          <a:p>
            <a:r>
              <a:rPr lang="en-US" sz="4400" b="1" u="sng" dirty="0"/>
              <a:t>Benchmark Model</a:t>
            </a:r>
            <a:br>
              <a:rPr lang="en-US" b="1" dirty="0"/>
            </a:br>
            <a:br>
              <a:rPr lang="en-US" b="1" dirty="0"/>
            </a:br>
            <a:br>
              <a:rPr lang="en-US" sz="2800" dirty="0"/>
            </a:b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1AEF2-2F25-0754-8E06-901506CEA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33" y="2975666"/>
            <a:ext cx="7938491" cy="3681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43C9E4-D20C-144C-3C9F-EE203973AE9D}"/>
              </a:ext>
            </a:extLst>
          </p:cNvPr>
          <p:cNvSpPr txBox="1"/>
          <p:nvPr/>
        </p:nvSpPr>
        <p:spPr>
          <a:xfrm>
            <a:off x="774441" y="1091682"/>
            <a:ext cx="8534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Algorithm: </a:t>
            </a:r>
            <a:r>
              <a:rPr lang="en-US" sz="1800" dirty="0"/>
              <a:t>Bernoulli Naïve Bayes</a:t>
            </a:r>
            <a:br>
              <a:rPr lang="en-US" sz="1800" dirty="0"/>
            </a:br>
            <a:r>
              <a:rPr lang="en-US" sz="1800" b="1" dirty="0"/>
              <a:t>Hyperparameters: </a:t>
            </a:r>
            <a:r>
              <a:rPr lang="en-US" sz="1800" dirty="0"/>
              <a:t>No Stop Words, Unigrams AND Bigrams</a:t>
            </a:r>
          </a:p>
          <a:p>
            <a:endParaRPr lang="en-US" dirty="0"/>
          </a:p>
          <a:p>
            <a:pPr algn="ctr"/>
            <a:r>
              <a:rPr lang="en-US" sz="3600" b="1" u="sng" dirty="0"/>
              <a:t>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3830E-3500-5C7E-42C1-A4B56A0D7211}"/>
              </a:ext>
            </a:extLst>
          </p:cNvPr>
          <p:cNvSpPr/>
          <p:nvPr/>
        </p:nvSpPr>
        <p:spPr>
          <a:xfrm>
            <a:off x="4450702" y="4777272"/>
            <a:ext cx="3676261" cy="35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95385-ADF9-14E7-2A30-43FA48CDBD21}"/>
              </a:ext>
            </a:extLst>
          </p:cNvPr>
          <p:cNvSpPr txBox="1"/>
          <p:nvPr/>
        </p:nvSpPr>
        <p:spPr>
          <a:xfrm>
            <a:off x="1890226" y="4407940"/>
            <a:ext cx="12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713B2-0C3C-71CA-A572-1F91D3A4D468}"/>
              </a:ext>
            </a:extLst>
          </p:cNvPr>
          <p:cNvSpPr txBox="1"/>
          <p:nvPr/>
        </p:nvSpPr>
        <p:spPr>
          <a:xfrm>
            <a:off x="1890226" y="4777272"/>
            <a:ext cx="12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3732529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88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Sentiment Analysis From Scratch</vt:lpstr>
      <vt:lpstr>objective</vt:lpstr>
      <vt:lpstr>EXECUTION</vt:lpstr>
      <vt:lpstr>Final product</vt:lpstr>
      <vt:lpstr>Benchmark Model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From Scratch</dc:title>
  <dc:creator>Chase Pattee</dc:creator>
  <cp:lastModifiedBy>Chase Pattee</cp:lastModifiedBy>
  <cp:revision>1</cp:revision>
  <dcterms:created xsi:type="dcterms:W3CDTF">2024-03-09T18:59:27Z</dcterms:created>
  <dcterms:modified xsi:type="dcterms:W3CDTF">2024-03-09T19:29:22Z</dcterms:modified>
</cp:coreProperties>
</file>