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99891-CEAD-42C8-B04B-76AB068FC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36E32E-A82B-4C2A-94D9-456FA3E1B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7291-16FB-42C7-A332-E17C9DF1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109DA-0201-475D-BC78-47B9CE90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7DEB4-7C4A-42E2-82A4-50EDFF0F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565F9-DCE3-42F4-92F1-0C2EF846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091A0-C35A-4574-B494-638B43C0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598C-4E0B-4AF2-9A63-B5F71709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71C7-E0D8-43FD-87F0-8DF9D72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DACC5-2AC2-48C5-803C-C9650539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D0EFD-B6EA-47C3-8C95-E416AE80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ED2C7-4137-4435-AFB1-DA1B1C2A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A3F89-A6BF-4E4E-B2F6-EEA0F2F7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68194-CC55-4660-A560-963BAFC1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F78F0-20F9-4D62-8021-7B1AA971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1DCD4-FA47-4476-8B42-676FF20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7E722-2250-4D11-B22C-576B8A8D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9F940-2B65-4124-870F-FFE2B62E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D8177-CEF3-4A4D-97D9-80E6D36F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E8C21-CE3C-46A3-82AA-4011CAC7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6D40-2643-4AA6-91D9-23EE7D8B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A0275-3EFE-46D6-9A50-BBE9415A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170FA-878D-4AEE-9F15-6BA3ADA2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F8C94-DAFC-4BAD-821A-D7EA45BD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45F50-6472-4991-A985-E773C450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9B36E-7433-4EC7-BF10-51A601B6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CD8CD-7D06-479F-97B2-04C4DB58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50C1C-341A-4ECA-9AD8-338C90BA4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E81FC-5218-408D-A58D-4381F19C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6D152-2A3D-499C-A661-F0228368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BF748-F9A3-4948-AF35-9B254CAA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9BFB-8655-4BF9-8794-F09F390D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BDC3D-1F2E-4986-8A81-80F0055A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85A25-0C3F-4543-895E-5876CB6C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AB6BD-7CC4-47BF-8B85-BBDA38B2C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AC0208-B186-4C4E-8F8F-77003FEA0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5FFC06-D384-4989-902A-54B8150C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D9FE8-5268-49D3-81B5-D27AD1DB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100EA-EED1-4859-9477-6B3C0F64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1BA7-490B-463D-9D35-23B4779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80275-EB75-448B-9266-25788CC0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B91E08-9C44-46DC-B2AB-C805B0E9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62A66-A053-4681-A886-BB494420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6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BDA6C1-57EF-4661-AB5D-DB0E1FC2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30F8FA-C247-40D7-84F3-703BB3BD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B34F4-D912-49E3-A9AD-11D4C49B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67489-0CBD-42FA-AF03-14E0BA07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1B801-7F69-4108-B351-6675DAD9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26282-043C-442C-B87F-B4BB7015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B667C-BEF9-4C38-B170-C59A859B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6BCAD-1C32-4627-A04B-8B549C75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1F08B-475B-4F77-AD38-63B6AB63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2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8AC1C-53BA-4252-B987-5161A953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F58DD-12A0-45A9-93A1-7B35473F7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E49C9-A004-4D12-BCC2-4D7707FA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F49B2-772E-45F9-8302-1B05E42F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C0B47-964F-4BE8-8E4A-E2DA400C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3CB35-A79B-47F7-8560-649B344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2505D-8A3E-4306-B3CA-3EF69097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C09AB-4711-495D-BD15-5DB6BD50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D5027-5948-4380-8A9F-0F94DDC7E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02AC-1B62-44AE-B594-375020347D7B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D67C8-DBA9-4DB0-8E85-89F357647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7D335-EF0C-408C-91F3-3C298EFD3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iveyoung.co.kr/store/display/getMCategoryList.do?dispCatNo=100000100070003&amp;fltDispCatNo=&amp;prdSort=02&amp;pageIdx=1&amp;rowsPerPage=24&amp;searchTypeSort=btn_thumb&amp;plusButtonFlag=N&amp;isLoginCnt=36&amp;aShowCnt=0&amp;bShowCnt=0&amp;cShowCnt=0" TargetMode="External"/><Relationship Id="rId2" Type="http://schemas.openxmlformats.org/officeDocument/2006/relationships/hyperlink" Target="http://www.oliveyoung.co.kr/store/main/main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liveyoung.co.kr/store/display/getMCategoryList.do?dispCatNo=100000100070003&amp;fltDispCatNo=&amp;prdSort=06&amp;pageIdx=1&amp;rowsPerPage=24&amp;searchTypeSort=btn_thumb&amp;plusButtonFlag=N&amp;isLoginCnt=36&amp;aShowCnt=0&amp;bShowCnt=0&amp;cShowCnt=0" TargetMode="External"/><Relationship Id="rId5" Type="http://schemas.openxmlformats.org/officeDocument/2006/relationships/hyperlink" Target="http://www.oliveyoung.co.kr/store/display/getMCategoryList.do?dispCatNo=100000100070003&amp;fltDispCatNo=&amp;prdSort=05&amp;pageIdx=1&amp;rowsPerPage=24&amp;searchTypeSort=btn_thumb&amp;plusButtonFlag=N&amp;isLoginCnt=36&amp;aShowCnt=0&amp;bShowCnt=0&amp;cShowCnt=0" TargetMode="External"/><Relationship Id="rId4" Type="http://schemas.openxmlformats.org/officeDocument/2006/relationships/hyperlink" Target="http://www.oliveyoung.co.kr/store/display/getMCategoryList.do?dispCatNo=100000100070003&amp;fltDispCatNo=&amp;prdSort=03&amp;pageIdx=1&amp;rowsPerPage=24&amp;searchTypeSort=btn_thumb&amp;plusButtonFlag=N&amp;isLoginCnt=36&amp;aShowCnt=0&amp;bShowCnt=0&amp;cShowCnt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iveyoung.co.kr/store/display/getMCategoryList.do?dispCatNo=100000100070005&amp;fltDispCatNo=&amp;prdSort=02&amp;pageIdx=1&amp;rowsPerPage=24&amp;searchTypeSort=btn_thumb&amp;plusButtonFlag=N&amp;isLoginCnt=37&amp;aShowCnt=0&amp;bShowCnt=0&amp;cShowCnt=0" TargetMode="External"/><Relationship Id="rId2" Type="http://schemas.openxmlformats.org/officeDocument/2006/relationships/hyperlink" Target="http://www.oliveyoung.co.kr/store/main/main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liveyoung.co.kr/store/display/getMCategoryList.do?dispCatNo=100000100070005&amp;fltDispCatNo=&amp;prdSort=06&amp;pageIdx=1&amp;rowsPerPage=24&amp;searchTypeSort=btn_thumb&amp;plusButtonFlag=N&amp;isLoginCnt=37&amp;aShowCnt=0&amp;bShowCnt=0&amp;cShowCnt=0" TargetMode="External"/><Relationship Id="rId5" Type="http://schemas.openxmlformats.org/officeDocument/2006/relationships/hyperlink" Target="http://www.oliveyoung.co.kr/store/display/getMCategoryList.do?dispCatNo=100000100070005&amp;fltDispCatNo=&amp;prdSort=05&amp;pageIdx=1&amp;rowsPerPage=24&amp;searchTypeSort=btn_thumb&amp;plusButtonFlag=N&amp;isLoginCnt=37&amp;aShowCnt=0&amp;bShowCnt=0&amp;cShowCnt=0" TargetMode="External"/><Relationship Id="rId4" Type="http://schemas.openxmlformats.org/officeDocument/2006/relationships/hyperlink" Target="http://www.oliveyoung.co.kr/store/display/getMCategoryList.do?dispCatNo=100000100070005&amp;fltDispCatNo=&amp;prdSort=03&amp;pageIdx=1&amp;rowsPerPage=24&amp;searchTypeSort=btn_thumb&amp;plusButtonFlag=N&amp;isLoginCnt=37&amp;aShowCnt=0&amp;bShowCnt=0&amp;cShowCnt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787A-1501-4C67-8B46-AA3C47F8C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08" y="997231"/>
            <a:ext cx="10559143" cy="328168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2D050"/>
                </a:solidFill>
                <a:ea typeface="한컴산뜻돋움" panose="02000000000000000000" pitchFamily="2" charset="-127"/>
              </a:rPr>
              <a:t>올리브영</a:t>
            </a:r>
            <a:r>
              <a:rPr lang="ko-KR" altLang="en-US" dirty="0">
                <a:ea typeface="한컴산뜻돋움" panose="02000000000000000000" pitchFamily="2" charset="-127"/>
              </a:rPr>
              <a:t> 남성 </a:t>
            </a:r>
            <a:r>
              <a:rPr lang="ko-KR" altLang="en-US" dirty="0" err="1">
                <a:ea typeface="한컴산뜻돋움" panose="02000000000000000000" pitchFamily="2" charset="-127"/>
              </a:rPr>
              <a:t>뷰티제품</a:t>
            </a:r>
            <a:r>
              <a:rPr lang="ko-KR" altLang="en-US" dirty="0">
                <a:ea typeface="한컴산뜻돋움" panose="02000000000000000000" pitchFamily="2" charset="-127"/>
              </a:rPr>
              <a:t> </a:t>
            </a:r>
            <a:br>
              <a:rPr lang="en-US" altLang="ko-KR" dirty="0">
                <a:ea typeface="한컴산뜻돋움" panose="02000000000000000000" pitchFamily="2" charset="-127"/>
              </a:rPr>
            </a:br>
            <a:r>
              <a:rPr lang="ko-KR" altLang="en-US" dirty="0" err="1">
                <a:ea typeface="한컴산뜻돋움" panose="02000000000000000000" pitchFamily="2" charset="-127"/>
              </a:rPr>
              <a:t>추천에대한</a:t>
            </a:r>
            <a:r>
              <a:rPr lang="ko-KR" altLang="en-US" dirty="0">
                <a:ea typeface="한컴산뜻돋움" panose="02000000000000000000" pitchFamily="2" charset="-127"/>
              </a:rPr>
              <a:t>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38C85E-3F22-4BA3-8E93-92F9D2C0F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44839-7508-454D-96D7-012C4EDA17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4546146"/>
            <a:ext cx="5076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F0033-5B0B-46BE-83D9-06555027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92D050"/>
                </a:solidFill>
              </a:rPr>
              <a:t>WHY</a:t>
            </a:r>
            <a:endParaRPr lang="ko-KR" altLang="en-US" sz="54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1E3E3-123B-48FA-B257-06F0634B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년의 올리브영 아르바이트기간동안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 </a:t>
            </a:r>
          </a:p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같은 성별인 </a:t>
            </a:r>
            <a:r>
              <a:rPr lang="ko-KR" altLang="en-US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여성고객들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에게는 </a:t>
            </a:r>
            <a:r>
              <a:rPr lang="ko-KR" altLang="en-US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비교적 쉽게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추천할 수 있었으나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남성고객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들에게의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제품추천은 매우 어렵고 생소했음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실제로 알바를 하며 이러한 어려움을 겪은 경우가 많았고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이를 해결해보고자 </a:t>
            </a:r>
            <a:r>
              <a:rPr lang="ko-KR" altLang="en-US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올리브영 남성제품에 대한 분석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결정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79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DB32-DE03-4696-A792-3973A9C5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92D050"/>
                </a:solidFill>
                <a:ea typeface="한컴산뜻돋움" panose="02000000000000000000" pitchFamily="2" charset="-127"/>
              </a:rPr>
              <a:t>DATA</a:t>
            </a:r>
            <a:endParaRPr lang="ko-KR" altLang="en-US" sz="5400" b="1" dirty="0">
              <a:solidFill>
                <a:srgbClr val="92D050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88A82-561D-4050-9A89-11344E38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전국 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올리브영매장의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모든 품목이 담겨있는 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올리브영 공식 홈페이지의 </a:t>
            </a:r>
            <a:r>
              <a:rPr lang="en-US" altLang="ko-KR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남성</a:t>
            </a:r>
            <a:r>
              <a:rPr lang="en-US" altLang="ko-KR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제품관련데이터 이용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제품에 관한 객관적이고 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믿을만한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데이터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4840-C082-4D59-B9D1-9C0DCAA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올리브영 제품 수집 기획안 </a:t>
            </a:r>
            <a:r>
              <a:rPr lang="en-US" altLang="ko-KR" b="1" dirty="0">
                <a:solidFill>
                  <a:srgbClr val="92D050"/>
                </a:solidFill>
              </a:rPr>
              <a:t>- </a:t>
            </a:r>
            <a:r>
              <a:rPr lang="ko-KR" altLang="en-US" b="1" dirty="0">
                <a:solidFill>
                  <a:srgbClr val="92D050"/>
                </a:solidFill>
              </a:rPr>
              <a:t>수집목록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35310-BCA6-4880-A041-241382EF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총 두개의 카테고리 조사 </a:t>
            </a:r>
            <a:r>
              <a:rPr lang="en-US" altLang="ko-KR" dirty="0"/>
              <a:t>: </a:t>
            </a:r>
            <a:r>
              <a:rPr lang="ko-KR" altLang="en-US" dirty="0" err="1"/>
              <a:t>헤어케어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향수</a:t>
            </a:r>
            <a:r>
              <a:rPr lang="en-US" altLang="ko-KR" dirty="0"/>
              <a:t>/</a:t>
            </a:r>
            <a:r>
              <a:rPr lang="ko-KR" altLang="en-US" dirty="0"/>
              <a:t>탈취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남성 </a:t>
            </a:r>
            <a:r>
              <a:rPr lang="en-US" altLang="ko-KR" dirty="0"/>
              <a:t>&gt; </a:t>
            </a:r>
            <a:r>
              <a:rPr lang="ko-KR" altLang="en-US" dirty="0" err="1"/>
              <a:t>헤어케어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브랜드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제품명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가격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판매수량순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낮은가격순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 err="1"/>
              <a:t>높은가격순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4840-C082-4D59-B9D1-9C0DCAA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올리브영 제품 수집 기획안 </a:t>
            </a:r>
            <a:r>
              <a:rPr lang="en-US" altLang="ko-KR" b="1" dirty="0">
                <a:solidFill>
                  <a:srgbClr val="92D050"/>
                </a:solidFill>
              </a:rPr>
              <a:t>- </a:t>
            </a:r>
            <a:r>
              <a:rPr lang="ko-KR" altLang="en-US" b="1" dirty="0">
                <a:solidFill>
                  <a:srgbClr val="92D050"/>
                </a:solidFill>
              </a:rPr>
              <a:t>수집목록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35310-BCA6-4880-A041-241382EF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총 두개의 카테고리 조사 </a:t>
            </a:r>
            <a:r>
              <a:rPr lang="en-US" altLang="ko-KR" dirty="0"/>
              <a:t>: </a:t>
            </a:r>
            <a:r>
              <a:rPr lang="ko-KR" altLang="en-US" dirty="0" err="1"/>
              <a:t>헤어케어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향수</a:t>
            </a:r>
            <a:r>
              <a:rPr lang="en-US" altLang="ko-KR" dirty="0"/>
              <a:t>/</a:t>
            </a:r>
            <a:r>
              <a:rPr lang="ko-KR" altLang="en-US" dirty="0"/>
              <a:t>탈취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남성 </a:t>
            </a:r>
            <a:r>
              <a:rPr lang="en-US" altLang="ko-KR" dirty="0"/>
              <a:t>&gt; </a:t>
            </a:r>
            <a:r>
              <a:rPr lang="ko-KR" altLang="en-US" dirty="0"/>
              <a:t>향수</a:t>
            </a:r>
            <a:r>
              <a:rPr lang="en-US" altLang="ko-KR" dirty="0"/>
              <a:t>/</a:t>
            </a:r>
            <a:r>
              <a:rPr lang="ko-KR" altLang="en-US" dirty="0"/>
              <a:t>탈취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브랜드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제품명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가격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판매수량순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낮은가격순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 err="1"/>
              <a:t>높은가격순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2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4840-C082-4D59-B9D1-9C0DCAA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올리브영 제품 수집 기획안 </a:t>
            </a:r>
            <a:r>
              <a:rPr lang="en-US" altLang="ko-KR" b="1" dirty="0">
                <a:solidFill>
                  <a:srgbClr val="92D050"/>
                </a:solidFill>
              </a:rPr>
              <a:t>- </a:t>
            </a:r>
            <a:r>
              <a:rPr lang="ko-KR" altLang="en-US" b="1" dirty="0">
                <a:solidFill>
                  <a:srgbClr val="92D050"/>
                </a:solidFill>
              </a:rPr>
              <a:t>수집경로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35310-BCA6-4880-A041-241382EF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http://www.oliveyoung.co.kr/store/main/main.do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-&gt;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카테고리 </a:t>
            </a:r>
            <a:r>
              <a:rPr lang="en-US" altLang="ko-KR" dirty="0"/>
              <a:t>-&gt; </a:t>
            </a:r>
            <a:r>
              <a:rPr lang="ko-KR" altLang="en-US" dirty="0"/>
              <a:t>남성 </a:t>
            </a:r>
            <a:r>
              <a:rPr lang="en-US" altLang="ko-KR" dirty="0"/>
              <a:t>-&gt; </a:t>
            </a:r>
            <a:r>
              <a:rPr lang="ko-KR" altLang="en-US" dirty="0" err="1">
                <a:solidFill>
                  <a:srgbClr val="92D050"/>
                </a:solidFill>
              </a:rPr>
              <a:t>헤어케어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r>
              <a:rPr lang="en-US" altLang="ko-KR" dirty="0"/>
              <a:t>-&gt;</a:t>
            </a:r>
            <a:r>
              <a:rPr lang="ko-KR" altLang="en-US" dirty="0"/>
              <a:t> 제품명</a:t>
            </a:r>
            <a:r>
              <a:rPr lang="en-US" altLang="ko-KR" dirty="0"/>
              <a:t>, </a:t>
            </a:r>
            <a:r>
              <a:rPr lang="ko-KR" altLang="en-US" dirty="0"/>
              <a:t>브랜드명</a:t>
            </a:r>
            <a:r>
              <a:rPr lang="en-US" altLang="ko-KR" dirty="0"/>
              <a:t>, </a:t>
            </a:r>
            <a:r>
              <a:rPr lang="ko-KR" altLang="en-US" dirty="0"/>
              <a:t>제품가격 </a:t>
            </a:r>
            <a:r>
              <a:rPr lang="en-US" altLang="ko-KR" dirty="0"/>
              <a:t>(</a:t>
            </a:r>
            <a:r>
              <a:rPr lang="ko-KR" altLang="en-US" dirty="0"/>
              <a:t>전체품목을 보기위해 최근 </a:t>
            </a:r>
            <a:r>
              <a:rPr lang="ko-KR" altLang="en-US" dirty="0" err="1"/>
              <a:t>등록순확인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http://www.oliveyoung.co.kr/store/display/getMCategoryList.do?dispCatNo=100000100070003&amp;fltDispCatNo=&amp;prdSort=02&amp;pageIdx=1&amp;rowsPerPage=24&amp;searchTypeSort=btn_thumb&amp;plusButtonFlag=N&amp;isLoginCnt=36&amp;aShowCnt=0&amp;bShowCnt=0&amp;cShowCnt=0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판매수량순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http://www.oliveyoung.co.kr/store/display/getMCategoryList.do?dispCatNo=100000100070003&amp;fltDispCatNo=&amp;prdSort=03&amp;pageIdx=1&amp;rowsPerPage=24&amp;searchTypeSort=btn_thumb&amp;plusButtonFlag=N&amp;isLoginCnt=36&amp;aShowCnt=0&amp;bShowCnt=0&amp;cShowCnt=0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낮은가격순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http://www.oliveyoung.co.kr/store/display/getMCategoryList.do?dispCatNo=100000100070003&amp;fltDispCatNo=&amp;prdSort=05&amp;pageIdx=1&amp;rowsPerPage=24&amp;searchTypeSort=btn_thumb&amp;plusButtonFlag=N&amp;isLoginCnt=36&amp;aShowCnt=0&amp;bShowCnt=0&amp;cShowCnt=0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높은가격순</a:t>
            </a:r>
            <a:r>
              <a:rPr lang="en-US" altLang="ko-KR" dirty="0"/>
              <a:t>(</a:t>
            </a:r>
            <a:r>
              <a:rPr lang="en-US" altLang="ko-KR" dirty="0">
                <a:hlinkClick r:id="rId6"/>
              </a:rPr>
              <a:t>http://www.oliveyoung.co.kr/store/display/getMCategoryList.do?dispCatNo=100000100070003&amp;fltDispCatNo=&amp;prdSort=06&amp;pageIdx=1&amp;rowsPerPage=24&amp;searchTypeSort=btn_thumb&amp;plusButtonFlag=N&amp;isLoginCnt=36&amp;aShowCnt=0&amp;bShowCnt=0&amp;cShowCnt=0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5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4840-C082-4D59-B9D1-9C0DCAA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올리브영 제품 수집 기획안 </a:t>
            </a:r>
            <a:r>
              <a:rPr lang="en-US" altLang="ko-KR" b="1" dirty="0">
                <a:solidFill>
                  <a:srgbClr val="92D050"/>
                </a:solidFill>
              </a:rPr>
              <a:t>- </a:t>
            </a:r>
            <a:r>
              <a:rPr lang="ko-KR" altLang="en-US" b="1" dirty="0">
                <a:solidFill>
                  <a:srgbClr val="92D050"/>
                </a:solidFill>
              </a:rPr>
              <a:t>수집경로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35310-BCA6-4880-A041-241382EF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http://www.oliveyoung.co.kr/store/main/main.do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-&gt;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카테고리 </a:t>
            </a:r>
            <a:r>
              <a:rPr lang="en-US" altLang="ko-KR" dirty="0"/>
              <a:t>-&gt; </a:t>
            </a:r>
            <a:r>
              <a:rPr lang="ko-KR" altLang="en-US" dirty="0"/>
              <a:t>남성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92D050"/>
                </a:solidFill>
              </a:rPr>
              <a:t>향수</a:t>
            </a:r>
            <a:r>
              <a:rPr lang="en-US" altLang="ko-KR" dirty="0">
                <a:solidFill>
                  <a:srgbClr val="92D050"/>
                </a:solidFill>
              </a:rPr>
              <a:t>/</a:t>
            </a:r>
            <a:r>
              <a:rPr lang="ko-KR" altLang="en-US" dirty="0">
                <a:solidFill>
                  <a:srgbClr val="92D050"/>
                </a:solidFill>
              </a:rPr>
              <a:t>탈취 </a:t>
            </a:r>
            <a:r>
              <a:rPr lang="en-US" altLang="ko-KR" dirty="0"/>
              <a:t>-&gt;</a:t>
            </a:r>
            <a:r>
              <a:rPr lang="ko-KR" altLang="en-US" dirty="0"/>
              <a:t> 제품명</a:t>
            </a:r>
            <a:r>
              <a:rPr lang="en-US" altLang="ko-KR" dirty="0"/>
              <a:t>, </a:t>
            </a:r>
            <a:r>
              <a:rPr lang="ko-KR" altLang="en-US" dirty="0"/>
              <a:t>브랜드명</a:t>
            </a:r>
            <a:r>
              <a:rPr lang="en-US" altLang="ko-KR" dirty="0"/>
              <a:t>, </a:t>
            </a:r>
            <a:r>
              <a:rPr lang="ko-KR" altLang="en-US" dirty="0"/>
              <a:t>제품가격 </a:t>
            </a:r>
            <a:r>
              <a:rPr lang="en-US" altLang="ko-KR" dirty="0"/>
              <a:t>(</a:t>
            </a:r>
            <a:r>
              <a:rPr lang="ko-KR" altLang="en-US" dirty="0"/>
              <a:t>전체품목을 보기위해 최근 </a:t>
            </a:r>
            <a:r>
              <a:rPr lang="ko-KR" altLang="en-US" dirty="0" err="1"/>
              <a:t>등록순확인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http://www.oliveyoung.co.kr/store/display/getMCategoryList.do?dispCatNo=100000100070005&amp;fltDispCatNo=&amp;prdSort=02&amp;pageIdx=1&amp;rowsPerPage=24&amp;searchTypeSort=btn_thumb&amp;plusButtonFlag=N&amp;isLoginCnt=37&amp;aShowCnt=0&amp;bShowCnt=0&amp;cShowCnt=0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판매수량순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http://www.oliveyoung.co.kr/store/display/getMCategoryList.do?dispCatNo=100000100070005&amp;fltDispCatNo=&amp;prdSort=03&amp;pageIdx=1&amp;rowsPerPage=24&amp;searchTypeSort=btn_thumb&amp;plusButtonFlag=N&amp;isLoginCnt=37&amp;aShowCnt=0&amp;bShowCnt=0&amp;cShowCnt=0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낮은가격순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http://www.oliveyoung.co.kr/store/display/getMCategoryList.do?dispCatNo=100000100070005&amp;fltDispCatNo=&amp;prdSort=05&amp;pageIdx=1&amp;rowsPerPage=24&amp;searchTypeSort=btn_thumb&amp;plusButtonFlag=N&amp;isLoginCnt=37&amp;aShowCnt=0&amp;bShowCnt=0&amp;cShowCnt=0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높은가격순</a:t>
            </a:r>
            <a:r>
              <a:rPr lang="en-US" altLang="ko-KR" dirty="0"/>
              <a:t>(</a:t>
            </a:r>
            <a:r>
              <a:rPr lang="en-US" altLang="ko-KR" dirty="0">
                <a:hlinkClick r:id="rId6"/>
              </a:rPr>
              <a:t>http://www.oliveyoung.co.kr/store/display/getMCategoryList.do?dispCatNo=100000100070005&amp;fltDispCatNo=&amp;prdSort=06&amp;pageIdx=1&amp;rowsPerPage=24&amp;searchTypeSort=btn_thumb&amp;plusButtonFlag=N&amp;isLoginCnt=37&amp;aShowCnt=0&amp;bShowCnt=0&amp;cShowCnt=0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49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10BE-8C9C-41D6-9625-46BA2E6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92D050"/>
                </a:solidFill>
              </a:rPr>
              <a:t>PURPOSE</a:t>
            </a:r>
            <a:endParaRPr lang="ko-KR" altLang="en-US" sz="54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6A1ED-35F5-4973-B6A9-867A57CA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남성고객의 </a:t>
            </a:r>
            <a:r>
              <a:rPr lang="ko-KR" altLang="en-US" dirty="0">
                <a:solidFill>
                  <a:srgbClr val="92D050"/>
                </a:solidFill>
              </a:rPr>
              <a:t>나이대별</a:t>
            </a:r>
            <a:r>
              <a:rPr lang="ko-KR" altLang="en-US" dirty="0"/>
              <a:t>로 어떤 제품을 추천할지 분석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같은 용도의 제품들은  </a:t>
            </a:r>
            <a:r>
              <a:rPr lang="ko-KR" altLang="en-US" dirty="0">
                <a:solidFill>
                  <a:srgbClr val="92D050"/>
                </a:solidFill>
              </a:rPr>
              <a:t>브랜드별로 어떤 차이가 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92D050"/>
                </a:solidFill>
              </a:rPr>
              <a:t>    존재하는지</a:t>
            </a:r>
            <a:r>
              <a:rPr lang="ko-KR" altLang="en-US" dirty="0"/>
              <a:t>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분석한것을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92D050"/>
                </a:solidFill>
              </a:rPr>
              <a:t>그래프로 시각화해보기  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일단 크게는 세가지의 목표 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프로젝트를 진행하면서 목표가 더 생기면 </a:t>
            </a:r>
            <a:r>
              <a:rPr lang="ko-KR" altLang="en-US" dirty="0" err="1"/>
              <a:t>추가할예정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15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1421B-360B-47C1-B8D1-1BDD1F02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중간점검 </a:t>
            </a:r>
            <a:r>
              <a:rPr lang="en-US" altLang="ko-KR" b="1" dirty="0">
                <a:solidFill>
                  <a:schemeClr val="accent6"/>
                </a:solidFill>
              </a:rPr>
              <a:t>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06083-DF57-4C8F-847B-45021D22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75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실제로 분석을 </a:t>
            </a:r>
            <a:r>
              <a:rPr lang="ko-KR" altLang="en-US" dirty="0" err="1"/>
              <a:t>하려니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92D050"/>
                </a:solidFill>
              </a:rPr>
              <a:t>데이터가 </a:t>
            </a:r>
            <a:r>
              <a:rPr lang="ko-KR" altLang="en-US" dirty="0" err="1">
                <a:solidFill>
                  <a:srgbClr val="92D050"/>
                </a:solidFill>
              </a:rPr>
              <a:t>너무적음</a:t>
            </a:r>
            <a:r>
              <a:rPr lang="en-US" altLang="ko-KR" dirty="0">
                <a:solidFill>
                  <a:srgbClr val="92D050"/>
                </a:solidFill>
              </a:rPr>
              <a:t>(</a:t>
            </a:r>
            <a:r>
              <a:rPr lang="ko-KR" altLang="en-US" dirty="0">
                <a:solidFill>
                  <a:srgbClr val="92D050"/>
                </a:solidFill>
              </a:rPr>
              <a:t>특히 제품의 성능</a:t>
            </a:r>
            <a:r>
              <a:rPr lang="en-US" altLang="ko-KR" dirty="0">
                <a:solidFill>
                  <a:srgbClr val="92D050"/>
                </a:solidFill>
              </a:rPr>
              <a:t>,</a:t>
            </a:r>
            <a:r>
              <a:rPr lang="ko-KR" altLang="en-US" dirty="0">
                <a:solidFill>
                  <a:srgbClr val="92D050"/>
                </a:solidFill>
              </a:rPr>
              <a:t>특징</a:t>
            </a:r>
            <a:r>
              <a:rPr lang="en-US" altLang="ko-KR" dirty="0">
                <a:solidFill>
                  <a:srgbClr val="92D050"/>
                </a:solidFill>
              </a:rPr>
              <a:t>)</a:t>
            </a:r>
            <a:r>
              <a:rPr lang="ko-KR" altLang="en-US" dirty="0">
                <a:solidFill>
                  <a:srgbClr val="92D050"/>
                </a:solidFill>
              </a:rPr>
              <a:t>               </a:t>
            </a:r>
            <a:endParaRPr lang="en-US" altLang="ko-KR" dirty="0">
              <a:solidFill>
                <a:srgbClr val="92D050"/>
              </a:solidFill>
            </a:endParaRPr>
          </a:p>
          <a:p>
            <a:r>
              <a:rPr lang="ko-KR" altLang="en-US" dirty="0"/>
              <a:t>따라서 가장 </a:t>
            </a:r>
            <a:r>
              <a:rPr lang="ko-KR" altLang="en-US" dirty="0" err="1"/>
              <a:t>중요한것은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92D050"/>
                </a:solidFill>
              </a:rPr>
              <a:t>데이터수집문제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해결방안으로 </a:t>
            </a:r>
            <a:r>
              <a:rPr lang="ko-KR" altLang="en-US" dirty="0" err="1"/>
              <a:t>생각한것이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92D050"/>
                </a:solidFill>
              </a:rPr>
              <a:t>글로우픽</a:t>
            </a:r>
            <a:r>
              <a:rPr lang="ko-KR" altLang="en-US" dirty="0">
                <a:solidFill>
                  <a:srgbClr val="92D050"/>
                </a:solidFill>
              </a:rPr>
              <a:t> 텍스트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92D050"/>
                </a:solidFill>
              </a:rPr>
              <a:t>리뷰 텍스트 </a:t>
            </a:r>
            <a:endParaRPr lang="en-US" altLang="ko-KR" dirty="0"/>
          </a:p>
          <a:p>
            <a:r>
              <a:rPr lang="ko-KR" altLang="en-US" dirty="0"/>
              <a:t>다른 데이터수집 경로에는 무엇이 있을까요</a:t>
            </a:r>
            <a:r>
              <a:rPr lang="en-US" altLang="ko-KR" dirty="0"/>
              <a:t>…?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95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809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한컴산뜻돋움</vt:lpstr>
      <vt:lpstr>Arial</vt:lpstr>
      <vt:lpstr>Office 테마</vt:lpstr>
      <vt:lpstr>올리브영 남성 뷰티제품  추천에대한 분석</vt:lpstr>
      <vt:lpstr>WHY</vt:lpstr>
      <vt:lpstr>DATA</vt:lpstr>
      <vt:lpstr>올리브영 제품 수집 기획안 - 수집목록</vt:lpstr>
      <vt:lpstr>올리브영 제품 수집 기획안 - 수집목록</vt:lpstr>
      <vt:lpstr>올리브영 제품 수집 기획안 - 수집경로</vt:lpstr>
      <vt:lpstr>올리브영 제품 수집 기획안 - 수집경로</vt:lpstr>
      <vt:lpstr>PURPOSE</vt:lpstr>
      <vt:lpstr>중간점검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반갑습니다 올리브영입니다</dc:title>
  <dc:creator>조 하늘</dc:creator>
  <cp:lastModifiedBy>조 하늘</cp:lastModifiedBy>
  <cp:revision>19</cp:revision>
  <dcterms:created xsi:type="dcterms:W3CDTF">2019-10-01T01:38:43Z</dcterms:created>
  <dcterms:modified xsi:type="dcterms:W3CDTF">2019-10-25T13:34:42Z</dcterms:modified>
</cp:coreProperties>
</file>