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E4E0-7ACA-427A-B131-A37A08B06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13915-EE41-4D5D-B407-3C84777EB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76ADF-EB64-4FC3-830F-A1A3B34C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4DCC9-70DB-4EAE-BE07-5988FB41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40668-6B56-4599-99FC-474A3235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7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06D24-4F48-44E4-9135-0706D326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9049C-4702-45B0-88E7-52A5E19C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B2954-227F-41B2-A687-127F7F88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4A10E-DE97-4688-875C-64237A51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6C75D-128B-41CD-A0CE-3D9C5508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2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0372E-7830-4A89-A1ED-26E92409E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CA787-A07E-4DA3-AB11-3CF89DC9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69E82-3EFF-48F5-856E-38625CD8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95D86-AB9A-42B3-B61A-46AAA79C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C9EE8-5E3A-47C5-90A7-C04B06C1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D690-0684-412D-BD82-E367C73A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CC46-203C-42BC-BCED-F04E5AC2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7ADA1-819C-4BC8-A4BF-6B383516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ED0EE-3C40-43B3-A6E4-207364DB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8F6DD-33DA-49CA-979C-8CA51F78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0C94-9CEB-4C17-B30A-33A20B5E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CDF4B-35E2-4C84-9D25-616BE8C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E4C8E-6DC1-46B4-ACFD-53BB27DA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3A715-BC39-4354-9DF2-CF00F967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C34C8-8D58-49AE-BFE3-93865EC4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56B6-88A3-4032-A6A1-941545F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534FF-1847-46E5-9A21-1C6203DFC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DCE22-98D4-4B77-AAAB-D2543F46F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0658C-C4D4-40E3-9B8F-54CA2E7E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96104-7283-446B-8CB0-F83427CC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5B6D3-76B1-409B-89FD-DBC45852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5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9EA6C-9783-4A09-BA07-BAF4F74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64A73-8923-4FC5-A1B6-6522E435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9DAC2-D2A5-4507-8025-71C93CD8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CC92D-59D7-4DC9-9665-3B23CF283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778F9-3158-4083-94BF-750BA6FE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AAF3E0-7423-4FC5-B097-C877BA56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B319E-1142-4509-9C1E-94DA5225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5D255-E3C1-4F67-B0D6-C05052A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361F-3DE2-42BF-9673-8697C938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669F0-CBCF-45CD-8673-DD5A0976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882DF-9CE3-48D8-8E55-A3A75251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54027F-1EB2-4CE4-B7C5-12FD93B7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9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309970-C689-4DCA-B5B1-716F285A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440B31-B737-4DCE-82F7-81DA09F4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C9F9C-F214-4F01-BCE2-501755EA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7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D725-11BE-4CCC-B874-6A80A7A2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F91A4-6A75-47AE-ABC2-6E7A14C1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9D7F6-D8C0-48AA-A4D2-E0DBA8BF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AE723-BAEE-491D-A50A-26768D1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BFB22-17C2-4AE0-A236-A498457C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06BE3-87BA-4428-B66D-9453A224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E78B-9841-4E72-90D2-0FB6480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36AD9-7869-48C6-94DF-B0C9BC3D8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FB168-0DC5-4B11-9E58-C1F5DD4A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E301B-8778-43EA-9FAD-B65905B4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F9060-7908-4CBE-A405-68CC3B3F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981CE-E353-4122-A058-74D917B7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214D6B-961E-41FC-96A4-85B43380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4AD7B-3612-4032-B1F4-1A987E31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40EEF-EC07-4C15-AD79-E693A8E8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F2E1-9597-4731-8821-EEC6ACCB45F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9547E-F17E-44CB-9BF4-63CF3D2F1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AD9F5-337F-4B60-9E27-BB2CAAB7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0DAE-7548-4A6D-AF35-A96C9587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306361F-A2BA-46E2-A8E8-BB83C1D5B76D}"/>
              </a:ext>
            </a:extLst>
          </p:cNvPr>
          <p:cNvSpPr/>
          <p:nvPr/>
        </p:nvSpPr>
        <p:spPr>
          <a:xfrm>
            <a:off x="1270660" y="2330532"/>
            <a:ext cx="2196935" cy="21969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1902C0-005D-4B37-985F-DB416136B56F}"/>
              </a:ext>
            </a:extLst>
          </p:cNvPr>
          <p:cNvSpPr/>
          <p:nvPr/>
        </p:nvSpPr>
        <p:spPr>
          <a:xfrm>
            <a:off x="4997532" y="2330532"/>
            <a:ext cx="2196935" cy="21969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6E29CD-3484-4C89-8255-0C766D5D7D61}"/>
              </a:ext>
            </a:extLst>
          </p:cNvPr>
          <p:cNvSpPr/>
          <p:nvPr/>
        </p:nvSpPr>
        <p:spPr>
          <a:xfrm>
            <a:off x="8724405" y="2330532"/>
            <a:ext cx="2196935" cy="219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38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306361F-A2BA-46E2-A8E8-BB83C1D5B76D}"/>
              </a:ext>
            </a:extLst>
          </p:cNvPr>
          <p:cNvSpPr/>
          <p:nvPr/>
        </p:nvSpPr>
        <p:spPr>
          <a:xfrm>
            <a:off x="534390" y="1594264"/>
            <a:ext cx="3669476" cy="36694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1902C0-005D-4B37-985F-DB416136B56F}"/>
              </a:ext>
            </a:extLst>
          </p:cNvPr>
          <p:cNvSpPr/>
          <p:nvPr/>
        </p:nvSpPr>
        <p:spPr>
          <a:xfrm>
            <a:off x="12500758" y="2330532"/>
            <a:ext cx="2196935" cy="21969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6E29CD-3484-4C89-8255-0C766D5D7D61}"/>
              </a:ext>
            </a:extLst>
          </p:cNvPr>
          <p:cNvSpPr/>
          <p:nvPr/>
        </p:nvSpPr>
        <p:spPr>
          <a:xfrm>
            <a:off x="12819413" y="2330532"/>
            <a:ext cx="2196935" cy="219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3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306361F-A2BA-46E2-A8E8-BB83C1D5B76D}"/>
              </a:ext>
            </a:extLst>
          </p:cNvPr>
          <p:cNvSpPr/>
          <p:nvPr/>
        </p:nvSpPr>
        <p:spPr>
          <a:xfrm>
            <a:off x="-2351314" y="2330531"/>
            <a:ext cx="2196935" cy="21969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1902C0-005D-4B37-985F-DB416136B56F}"/>
              </a:ext>
            </a:extLst>
          </p:cNvPr>
          <p:cNvSpPr/>
          <p:nvPr/>
        </p:nvSpPr>
        <p:spPr>
          <a:xfrm>
            <a:off x="4020786" y="1353788"/>
            <a:ext cx="4150428" cy="41504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6E29CD-3484-4C89-8255-0C766D5D7D61}"/>
              </a:ext>
            </a:extLst>
          </p:cNvPr>
          <p:cNvSpPr/>
          <p:nvPr/>
        </p:nvSpPr>
        <p:spPr>
          <a:xfrm>
            <a:off x="12762016" y="2330530"/>
            <a:ext cx="2196935" cy="219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1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306361F-A2BA-46E2-A8E8-BB83C1D5B76D}"/>
              </a:ext>
            </a:extLst>
          </p:cNvPr>
          <p:cNvSpPr/>
          <p:nvPr/>
        </p:nvSpPr>
        <p:spPr>
          <a:xfrm>
            <a:off x="-6042560" y="2330532"/>
            <a:ext cx="2196935" cy="21969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1902C0-005D-4B37-985F-DB416136B56F}"/>
              </a:ext>
            </a:extLst>
          </p:cNvPr>
          <p:cNvSpPr/>
          <p:nvPr/>
        </p:nvSpPr>
        <p:spPr>
          <a:xfrm>
            <a:off x="-2315688" y="2330532"/>
            <a:ext cx="2196935" cy="21969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6E29CD-3484-4C89-8255-0C766D5D7D61}"/>
              </a:ext>
            </a:extLst>
          </p:cNvPr>
          <p:cNvSpPr/>
          <p:nvPr/>
        </p:nvSpPr>
        <p:spPr>
          <a:xfrm>
            <a:off x="7699168" y="1305297"/>
            <a:ext cx="4247410" cy="4247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12FBE-BA92-4D25-941C-28CDA2BE75F6}"/>
              </a:ext>
            </a:extLst>
          </p:cNvPr>
          <p:cNvSpPr txBox="1"/>
          <p:nvPr/>
        </p:nvSpPr>
        <p:spPr>
          <a:xfrm>
            <a:off x="3713777" y="2551837"/>
            <a:ext cx="4764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/>
              <a:t>안녕 하세요 </a:t>
            </a:r>
            <a:endParaRPr lang="en-US" altLang="ko-KR" sz="5400" b="1"/>
          </a:p>
          <a:p>
            <a:pPr algn="ctr"/>
            <a:r>
              <a:rPr lang="ko-KR" altLang="en-US" sz="5400" b="1"/>
              <a:t>허재혁 입니다</a:t>
            </a:r>
            <a:r>
              <a:rPr lang="en-US" altLang="ko-KR" sz="5400" b="1"/>
              <a:t>.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570675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12FBE-BA92-4D25-941C-28CDA2BE75F6}"/>
              </a:ext>
            </a:extLst>
          </p:cNvPr>
          <p:cNvSpPr txBox="1"/>
          <p:nvPr/>
        </p:nvSpPr>
        <p:spPr>
          <a:xfrm>
            <a:off x="3719876" y="2505670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/>
              <a:t>안녕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5FAB5-365E-4B88-A337-482897D4B49E}"/>
              </a:ext>
            </a:extLst>
          </p:cNvPr>
          <p:cNvSpPr txBox="1"/>
          <p:nvPr/>
        </p:nvSpPr>
        <p:spPr>
          <a:xfrm>
            <a:off x="6461211" y="2505670"/>
            <a:ext cx="226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/>
              <a:t>허재혁</a:t>
            </a:r>
          </a:p>
        </p:txBody>
      </p:sp>
    </p:spTree>
    <p:extLst>
      <p:ext uri="{BB962C8B-B14F-4D97-AF65-F5344CB8AC3E}">
        <p14:creationId xmlns:p14="http://schemas.microsoft.com/office/powerpoint/2010/main" val="3943566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12FBE-BA92-4D25-941C-28CDA2BE75F6}"/>
              </a:ext>
            </a:extLst>
          </p:cNvPr>
          <p:cNvSpPr txBox="1"/>
          <p:nvPr/>
        </p:nvSpPr>
        <p:spPr>
          <a:xfrm>
            <a:off x="5311170" y="255183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/>
              <a:t>안녕</a:t>
            </a:r>
          </a:p>
        </p:txBody>
      </p:sp>
    </p:spTree>
    <p:extLst>
      <p:ext uri="{BB962C8B-B14F-4D97-AF65-F5344CB8AC3E}">
        <p14:creationId xmlns:p14="http://schemas.microsoft.com/office/powerpoint/2010/main" val="1479545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와이드스크린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1</cp:revision>
  <dcterms:created xsi:type="dcterms:W3CDTF">2019-11-18T16:18:48Z</dcterms:created>
  <dcterms:modified xsi:type="dcterms:W3CDTF">2019-11-18T16:27:08Z</dcterms:modified>
</cp:coreProperties>
</file>