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20880388" cy="29519563"/>
  <p:notesSz cx="6858000" cy="9144000"/>
  <p:defaultTextStyle>
    <a:defPPr>
      <a:defRPr lang="ko-KR"/>
    </a:defPPr>
    <a:lvl1pPr marL="0" algn="l" defTabSz="2415477" rtl="0" eaLnBrk="1" latinLnBrk="1" hangingPunct="1">
      <a:defRPr sz="4755" kern="1200">
        <a:solidFill>
          <a:schemeClr val="tx1"/>
        </a:solidFill>
        <a:latin typeface="+mn-lt"/>
        <a:ea typeface="+mn-ea"/>
        <a:cs typeface="+mn-cs"/>
      </a:defRPr>
    </a:lvl1pPr>
    <a:lvl2pPr marL="1207738" algn="l" defTabSz="2415477" rtl="0" eaLnBrk="1" latinLnBrk="1" hangingPunct="1">
      <a:defRPr sz="4755" kern="1200">
        <a:solidFill>
          <a:schemeClr val="tx1"/>
        </a:solidFill>
        <a:latin typeface="+mn-lt"/>
        <a:ea typeface="+mn-ea"/>
        <a:cs typeface="+mn-cs"/>
      </a:defRPr>
    </a:lvl2pPr>
    <a:lvl3pPr marL="2415477" algn="l" defTabSz="2415477" rtl="0" eaLnBrk="1" latinLnBrk="1" hangingPunct="1">
      <a:defRPr sz="4755" kern="1200">
        <a:solidFill>
          <a:schemeClr val="tx1"/>
        </a:solidFill>
        <a:latin typeface="+mn-lt"/>
        <a:ea typeface="+mn-ea"/>
        <a:cs typeface="+mn-cs"/>
      </a:defRPr>
    </a:lvl3pPr>
    <a:lvl4pPr marL="3623215" algn="l" defTabSz="2415477" rtl="0" eaLnBrk="1" latinLnBrk="1" hangingPunct="1">
      <a:defRPr sz="4755" kern="1200">
        <a:solidFill>
          <a:schemeClr val="tx1"/>
        </a:solidFill>
        <a:latin typeface="+mn-lt"/>
        <a:ea typeface="+mn-ea"/>
        <a:cs typeface="+mn-cs"/>
      </a:defRPr>
    </a:lvl4pPr>
    <a:lvl5pPr marL="4830955" algn="l" defTabSz="2415477" rtl="0" eaLnBrk="1" latinLnBrk="1" hangingPunct="1">
      <a:defRPr sz="4755" kern="1200">
        <a:solidFill>
          <a:schemeClr val="tx1"/>
        </a:solidFill>
        <a:latin typeface="+mn-lt"/>
        <a:ea typeface="+mn-ea"/>
        <a:cs typeface="+mn-cs"/>
      </a:defRPr>
    </a:lvl5pPr>
    <a:lvl6pPr marL="6038693" algn="l" defTabSz="2415477" rtl="0" eaLnBrk="1" latinLnBrk="1" hangingPunct="1">
      <a:defRPr sz="4755" kern="1200">
        <a:solidFill>
          <a:schemeClr val="tx1"/>
        </a:solidFill>
        <a:latin typeface="+mn-lt"/>
        <a:ea typeface="+mn-ea"/>
        <a:cs typeface="+mn-cs"/>
      </a:defRPr>
    </a:lvl6pPr>
    <a:lvl7pPr marL="7246431" algn="l" defTabSz="2415477" rtl="0" eaLnBrk="1" latinLnBrk="1" hangingPunct="1">
      <a:defRPr sz="4755" kern="1200">
        <a:solidFill>
          <a:schemeClr val="tx1"/>
        </a:solidFill>
        <a:latin typeface="+mn-lt"/>
        <a:ea typeface="+mn-ea"/>
        <a:cs typeface="+mn-cs"/>
      </a:defRPr>
    </a:lvl7pPr>
    <a:lvl8pPr marL="8454170" algn="l" defTabSz="2415477" rtl="0" eaLnBrk="1" latinLnBrk="1" hangingPunct="1">
      <a:defRPr sz="4755" kern="1200">
        <a:solidFill>
          <a:schemeClr val="tx1"/>
        </a:solidFill>
        <a:latin typeface="+mn-lt"/>
        <a:ea typeface="+mn-ea"/>
        <a:cs typeface="+mn-cs"/>
      </a:defRPr>
    </a:lvl8pPr>
    <a:lvl9pPr marL="9661908" algn="l" defTabSz="2415477" rtl="0" eaLnBrk="1" latinLnBrk="1" hangingPunct="1">
      <a:defRPr sz="47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97" userDrawn="1">
          <p15:clr>
            <a:srgbClr val="A4A3A4"/>
          </p15:clr>
        </p15:guide>
        <p15:guide id="2" pos="6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상욱" initials="이" lastIdx="2" clrIdx="0">
    <p:extLst>
      <p:ext uri="{19B8F6BF-5375-455C-9EA6-DF929625EA0E}">
        <p15:presenceInfo xmlns:p15="http://schemas.microsoft.com/office/powerpoint/2012/main" userId="이상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DE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" d="100"/>
          <a:sy n="26" d="100"/>
        </p:scale>
        <p:origin x="3048" y="144"/>
      </p:cViewPr>
      <p:guideLst>
        <p:guide orient="horz" pos="9297"/>
        <p:guide pos="6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029" y="4831097"/>
            <a:ext cx="17748330" cy="10277181"/>
          </a:xfrm>
        </p:spPr>
        <p:txBody>
          <a:bodyPr anchor="b"/>
          <a:lstStyle>
            <a:lvl1pPr algn="ctr">
              <a:defRPr sz="137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0049" y="15504606"/>
            <a:ext cx="15660291" cy="7127059"/>
          </a:xfrm>
        </p:spPr>
        <p:txBody>
          <a:bodyPr/>
          <a:lstStyle>
            <a:lvl1pPr marL="0" indent="0" algn="ctr">
              <a:buNone/>
              <a:defRPr sz="5480"/>
            </a:lvl1pPr>
            <a:lvl2pPr marL="1044016" indent="0" algn="ctr">
              <a:buNone/>
              <a:defRPr sz="4567"/>
            </a:lvl2pPr>
            <a:lvl3pPr marL="2088032" indent="0" algn="ctr">
              <a:buNone/>
              <a:defRPr sz="4110"/>
            </a:lvl3pPr>
            <a:lvl4pPr marL="3132049" indent="0" algn="ctr">
              <a:buNone/>
              <a:defRPr sz="3654"/>
            </a:lvl4pPr>
            <a:lvl5pPr marL="4176065" indent="0" algn="ctr">
              <a:buNone/>
              <a:defRPr sz="3654"/>
            </a:lvl5pPr>
            <a:lvl6pPr marL="5220081" indent="0" algn="ctr">
              <a:buNone/>
              <a:defRPr sz="3654"/>
            </a:lvl6pPr>
            <a:lvl7pPr marL="6264097" indent="0" algn="ctr">
              <a:buNone/>
              <a:defRPr sz="3654"/>
            </a:lvl7pPr>
            <a:lvl8pPr marL="7308113" indent="0" algn="ctr">
              <a:buNone/>
              <a:defRPr sz="3654"/>
            </a:lvl8pPr>
            <a:lvl9pPr marL="8352130" indent="0" algn="ctr">
              <a:buNone/>
              <a:defRPr sz="3654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8642-2D8F-42E7-92E4-7C9055AED70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C74B-BABC-4ABE-A775-443CBE23F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40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8642-2D8F-42E7-92E4-7C9055AED70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C74B-BABC-4ABE-A775-443CBE23F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2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42529" y="1571643"/>
            <a:ext cx="4502334" cy="2501646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528" y="1571643"/>
            <a:ext cx="13245996" cy="2501646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8642-2D8F-42E7-92E4-7C9055AED70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C74B-BABC-4ABE-A775-443CBE23F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3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8642-2D8F-42E7-92E4-7C9055AED70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C74B-BABC-4ABE-A775-443CBE23F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4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52" y="7359400"/>
            <a:ext cx="18009335" cy="12279316"/>
          </a:xfrm>
        </p:spPr>
        <p:txBody>
          <a:bodyPr anchor="b"/>
          <a:lstStyle>
            <a:lvl1pPr>
              <a:defRPr sz="137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52" y="19754883"/>
            <a:ext cx="18009335" cy="6457402"/>
          </a:xfrm>
        </p:spPr>
        <p:txBody>
          <a:bodyPr/>
          <a:lstStyle>
            <a:lvl1pPr marL="0" indent="0">
              <a:buNone/>
              <a:defRPr sz="5480">
                <a:solidFill>
                  <a:schemeClr val="tx1"/>
                </a:solidFill>
              </a:defRPr>
            </a:lvl1pPr>
            <a:lvl2pPr marL="1044016" indent="0">
              <a:buNone/>
              <a:defRPr sz="4567">
                <a:solidFill>
                  <a:schemeClr val="tx1">
                    <a:tint val="75000"/>
                  </a:schemeClr>
                </a:solidFill>
              </a:defRPr>
            </a:lvl2pPr>
            <a:lvl3pPr marL="2088032" indent="0">
              <a:buNone/>
              <a:defRPr sz="4110">
                <a:solidFill>
                  <a:schemeClr val="tx1">
                    <a:tint val="75000"/>
                  </a:schemeClr>
                </a:solidFill>
              </a:defRPr>
            </a:lvl3pPr>
            <a:lvl4pPr marL="3132049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4pPr>
            <a:lvl5pPr marL="4176065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5pPr>
            <a:lvl6pPr marL="5220081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6pPr>
            <a:lvl7pPr marL="6264097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7pPr>
            <a:lvl8pPr marL="7308113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8pPr>
            <a:lvl9pPr marL="8352130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8642-2D8F-42E7-92E4-7C9055AED70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C74B-BABC-4ABE-A775-443CBE23F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527" y="7858217"/>
            <a:ext cx="8874165" cy="187298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696" y="7858217"/>
            <a:ext cx="8874165" cy="187298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8642-2D8F-42E7-92E4-7C9055AED70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C74B-BABC-4ABE-A775-443CBE23F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0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1571650"/>
            <a:ext cx="18009335" cy="5705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249" y="7236395"/>
            <a:ext cx="8833381" cy="3546445"/>
          </a:xfrm>
        </p:spPr>
        <p:txBody>
          <a:bodyPr anchor="b"/>
          <a:lstStyle>
            <a:lvl1pPr marL="0" indent="0">
              <a:buNone/>
              <a:defRPr sz="5480" b="1"/>
            </a:lvl1pPr>
            <a:lvl2pPr marL="1044016" indent="0">
              <a:buNone/>
              <a:defRPr sz="4567" b="1"/>
            </a:lvl2pPr>
            <a:lvl3pPr marL="2088032" indent="0">
              <a:buNone/>
              <a:defRPr sz="4110" b="1"/>
            </a:lvl3pPr>
            <a:lvl4pPr marL="3132049" indent="0">
              <a:buNone/>
              <a:defRPr sz="3654" b="1"/>
            </a:lvl4pPr>
            <a:lvl5pPr marL="4176065" indent="0">
              <a:buNone/>
              <a:defRPr sz="3654" b="1"/>
            </a:lvl5pPr>
            <a:lvl6pPr marL="5220081" indent="0">
              <a:buNone/>
              <a:defRPr sz="3654" b="1"/>
            </a:lvl6pPr>
            <a:lvl7pPr marL="6264097" indent="0">
              <a:buNone/>
              <a:defRPr sz="3654" b="1"/>
            </a:lvl7pPr>
            <a:lvl8pPr marL="7308113" indent="0">
              <a:buNone/>
              <a:defRPr sz="3654" b="1"/>
            </a:lvl8pPr>
            <a:lvl9pPr marL="8352130" indent="0">
              <a:buNone/>
              <a:defRPr sz="365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249" y="10782840"/>
            <a:ext cx="8833381" cy="158599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70697" y="7236395"/>
            <a:ext cx="8876885" cy="3546445"/>
          </a:xfrm>
        </p:spPr>
        <p:txBody>
          <a:bodyPr anchor="b"/>
          <a:lstStyle>
            <a:lvl1pPr marL="0" indent="0">
              <a:buNone/>
              <a:defRPr sz="5480" b="1"/>
            </a:lvl1pPr>
            <a:lvl2pPr marL="1044016" indent="0">
              <a:buNone/>
              <a:defRPr sz="4567" b="1"/>
            </a:lvl2pPr>
            <a:lvl3pPr marL="2088032" indent="0">
              <a:buNone/>
              <a:defRPr sz="4110" b="1"/>
            </a:lvl3pPr>
            <a:lvl4pPr marL="3132049" indent="0">
              <a:buNone/>
              <a:defRPr sz="3654" b="1"/>
            </a:lvl4pPr>
            <a:lvl5pPr marL="4176065" indent="0">
              <a:buNone/>
              <a:defRPr sz="3654" b="1"/>
            </a:lvl5pPr>
            <a:lvl6pPr marL="5220081" indent="0">
              <a:buNone/>
              <a:defRPr sz="3654" b="1"/>
            </a:lvl6pPr>
            <a:lvl7pPr marL="6264097" indent="0">
              <a:buNone/>
              <a:defRPr sz="3654" b="1"/>
            </a:lvl7pPr>
            <a:lvl8pPr marL="7308113" indent="0">
              <a:buNone/>
              <a:defRPr sz="3654" b="1"/>
            </a:lvl8pPr>
            <a:lvl9pPr marL="8352130" indent="0">
              <a:buNone/>
              <a:defRPr sz="365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70697" y="10782840"/>
            <a:ext cx="8876885" cy="158599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8642-2D8F-42E7-92E4-7C9055AED70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C74B-BABC-4ABE-A775-443CBE23F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3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8642-2D8F-42E7-92E4-7C9055AED70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C74B-BABC-4ABE-A775-443CBE23F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0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8642-2D8F-42E7-92E4-7C9055AED70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C74B-BABC-4ABE-A775-443CBE23F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5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1967971"/>
            <a:ext cx="6734469" cy="6887898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885" y="4250277"/>
            <a:ext cx="10570696" cy="20978023"/>
          </a:xfrm>
        </p:spPr>
        <p:txBody>
          <a:bodyPr/>
          <a:lstStyle>
            <a:lvl1pPr>
              <a:defRPr sz="7307"/>
            </a:lvl1pPr>
            <a:lvl2pPr>
              <a:defRPr sz="6394"/>
            </a:lvl2pPr>
            <a:lvl3pPr>
              <a:defRPr sz="5480"/>
            </a:lvl3pPr>
            <a:lvl4pPr>
              <a:defRPr sz="4567"/>
            </a:lvl4pPr>
            <a:lvl5pPr>
              <a:defRPr sz="4567"/>
            </a:lvl5pPr>
            <a:lvl6pPr>
              <a:defRPr sz="4567"/>
            </a:lvl6pPr>
            <a:lvl7pPr>
              <a:defRPr sz="4567"/>
            </a:lvl7pPr>
            <a:lvl8pPr>
              <a:defRPr sz="4567"/>
            </a:lvl8pPr>
            <a:lvl9pPr>
              <a:defRPr sz="45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8855869"/>
            <a:ext cx="6734469" cy="16406593"/>
          </a:xfrm>
        </p:spPr>
        <p:txBody>
          <a:bodyPr/>
          <a:lstStyle>
            <a:lvl1pPr marL="0" indent="0">
              <a:buNone/>
              <a:defRPr sz="3654"/>
            </a:lvl1pPr>
            <a:lvl2pPr marL="1044016" indent="0">
              <a:buNone/>
              <a:defRPr sz="3197"/>
            </a:lvl2pPr>
            <a:lvl3pPr marL="2088032" indent="0">
              <a:buNone/>
              <a:defRPr sz="2740"/>
            </a:lvl3pPr>
            <a:lvl4pPr marL="3132049" indent="0">
              <a:buNone/>
              <a:defRPr sz="2284"/>
            </a:lvl4pPr>
            <a:lvl5pPr marL="4176065" indent="0">
              <a:buNone/>
              <a:defRPr sz="2284"/>
            </a:lvl5pPr>
            <a:lvl6pPr marL="5220081" indent="0">
              <a:buNone/>
              <a:defRPr sz="2284"/>
            </a:lvl6pPr>
            <a:lvl7pPr marL="6264097" indent="0">
              <a:buNone/>
              <a:defRPr sz="2284"/>
            </a:lvl7pPr>
            <a:lvl8pPr marL="7308113" indent="0">
              <a:buNone/>
              <a:defRPr sz="2284"/>
            </a:lvl8pPr>
            <a:lvl9pPr marL="8352130" indent="0">
              <a:buNone/>
              <a:defRPr sz="228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8642-2D8F-42E7-92E4-7C9055AED70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C74B-BABC-4ABE-A775-443CBE23F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4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1967971"/>
            <a:ext cx="6734469" cy="6887898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885" y="4250277"/>
            <a:ext cx="10570696" cy="20978023"/>
          </a:xfrm>
        </p:spPr>
        <p:txBody>
          <a:bodyPr anchor="t"/>
          <a:lstStyle>
            <a:lvl1pPr marL="0" indent="0">
              <a:buNone/>
              <a:defRPr sz="7307"/>
            </a:lvl1pPr>
            <a:lvl2pPr marL="1044016" indent="0">
              <a:buNone/>
              <a:defRPr sz="6394"/>
            </a:lvl2pPr>
            <a:lvl3pPr marL="2088032" indent="0">
              <a:buNone/>
              <a:defRPr sz="5480"/>
            </a:lvl3pPr>
            <a:lvl4pPr marL="3132049" indent="0">
              <a:buNone/>
              <a:defRPr sz="4567"/>
            </a:lvl4pPr>
            <a:lvl5pPr marL="4176065" indent="0">
              <a:buNone/>
              <a:defRPr sz="4567"/>
            </a:lvl5pPr>
            <a:lvl6pPr marL="5220081" indent="0">
              <a:buNone/>
              <a:defRPr sz="4567"/>
            </a:lvl6pPr>
            <a:lvl7pPr marL="6264097" indent="0">
              <a:buNone/>
              <a:defRPr sz="4567"/>
            </a:lvl7pPr>
            <a:lvl8pPr marL="7308113" indent="0">
              <a:buNone/>
              <a:defRPr sz="4567"/>
            </a:lvl8pPr>
            <a:lvl9pPr marL="8352130" indent="0">
              <a:buNone/>
              <a:defRPr sz="45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8855869"/>
            <a:ext cx="6734469" cy="16406593"/>
          </a:xfrm>
        </p:spPr>
        <p:txBody>
          <a:bodyPr/>
          <a:lstStyle>
            <a:lvl1pPr marL="0" indent="0">
              <a:buNone/>
              <a:defRPr sz="3654"/>
            </a:lvl1pPr>
            <a:lvl2pPr marL="1044016" indent="0">
              <a:buNone/>
              <a:defRPr sz="3197"/>
            </a:lvl2pPr>
            <a:lvl3pPr marL="2088032" indent="0">
              <a:buNone/>
              <a:defRPr sz="2740"/>
            </a:lvl3pPr>
            <a:lvl4pPr marL="3132049" indent="0">
              <a:buNone/>
              <a:defRPr sz="2284"/>
            </a:lvl4pPr>
            <a:lvl5pPr marL="4176065" indent="0">
              <a:buNone/>
              <a:defRPr sz="2284"/>
            </a:lvl5pPr>
            <a:lvl6pPr marL="5220081" indent="0">
              <a:buNone/>
              <a:defRPr sz="2284"/>
            </a:lvl6pPr>
            <a:lvl7pPr marL="6264097" indent="0">
              <a:buNone/>
              <a:defRPr sz="2284"/>
            </a:lvl7pPr>
            <a:lvl8pPr marL="7308113" indent="0">
              <a:buNone/>
              <a:defRPr sz="2284"/>
            </a:lvl8pPr>
            <a:lvl9pPr marL="8352130" indent="0">
              <a:buNone/>
              <a:defRPr sz="228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8642-2D8F-42E7-92E4-7C9055AED70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C74B-BABC-4ABE-A775-443CBE23F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527" y="1571650"/>
            <a:ext cx="18009335" cy="570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527" y="7858217"/>
            <a:ext cx="18009335" cy="1872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527" y="27360268"/>
            <a:ext cx="4698087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8642-2D8F-42E7-92E4-7C9055AED70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6629" y="27360268"/>
            <a:ext cx="7047131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6774" y="27360268"/>
            <a:ext cx="4698087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C74B-BABC-4ABE-A775-443CBE23F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3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088032" rtl="0" eaLnBrk="1" latinLnBrk="1" hangingPunct="1">
        <a:lnSpc>
          <a:spcPct val="90000"/>
        </a:lnSpc>
        <a:spcBef>
          <a:spcPct val="0"/>
        </a:spcBef>
        <a:buNone/>
        <a:defRPr sz="100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008" indent="-522008" algn="l" defTabSz="2088032" rtl="0" eaLnBrk="1" latinLnBrk="1" hangingPunct="1">
        <a:lnSpc>
          <a:spcPct val="90000"/>
        </a:lnSpc>
        <a:spcBef>
          <a:spcPts val="2284"/>
        </a:spcBef>
        <a:buFont typeface="Arial" panose="020B0604020202020204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566024" indent="-522008" algn="l" defTabSz="2088032" rtl="0" eaLnBrk="1" latinLnBrk="1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5480" kern="1200">
          <a:solidFill>
            <a:schemeClr val="tx1"/>
          </a:solidFill>
          <a:latin typeface="+mn-lt"/>
          <a:ea typeface="+mn-ea"/>
          <a:cs typeface="+mn-cs"/>
        </a:defRPr>
      </a:lvl2pPr>
      <a:lvl3pPr marL="2610041" indent="-522008" algn="l" defTabSz="2088032" rtl="0" eaLnBrk="1" latinLnBrk="1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567" kern="1200">
          <a:solidFill>
            <a:schemeClr val="tx1"/>
          </a:solidFill>
          <a:latin typeface="+mn-lt"/>
          <a:ea typeface="+mn-ea"/>
          <a:cs typeface="+mn-cs"/>
        </a:defRPr>
      </a:lvl3pPr>
      <a:lvl4pPr marL="3654057" indent="-522008" algn="l" defTabSz="2088032" rtl="0" eaLnBrk="1" latinLnBrk="1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4pPr>
      <a:lvl5pPr marL="4698073" indent="-522008" algn="l" defTabSz="2088032" rtl="0" eaLnBrk="1" latinLnBrk="1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5pPr>
      <a:lvl6pPr marL="5742089" indent="-522008" algn="l" defTabSz="2088032" rtl="0" eaLnBrk="1" latinLnBrk="1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6pPr>
      <a:lvl7pPr marL="6786105" indent="-522008" algn="l" defTabSz="2088032" rtl="0" eaLnBrk="1" latinLnBrk="1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7pPr>
      <a:lvl8pPr marL="7830122" indent="-522008" algn="l" defTabSz="2088032" rtl="0" eaLnBrk="1" latinLnBrk="1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8pPr>
      <a:lvl9pPr marL="8874138" indent="-522008" algn="l" defTabSz="2088032" rtl="0" eaLnBrk="1" latinLnBrk="1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032" rtl="0" eaLnBrk="1" latinLnBrk="1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1pPr>
      <a:lvl2pPr marL="1044016" algn="l" defTabSz="2088032" rtl="0" eaLnBrk="1" latinLnBrk="1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2pPr>
      <a:lvl3pPr marL="2088032" algn="l" defTabSz="2088032" rtl="0" eaLnBrk="1" latinLnBrk="1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3pPr>
      <a:lvl4pPr marL="3132049" algn="l" defTabSz="2088032" rtl="0" eaLnBrk="1" latinLnBrk="1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4pPr>
      <a:lvl5pPr marL="4176065" algn="l" defTabSz="2088032" rtl="0" eaLnBrk="1" latinLnBrk="1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5pPr>
      <a:lvl6pPr marL="5220081" algn="l" defTabSz="2088032" rtl="0" eaLnBrk="1" latinLnBrk="1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6pPr>
      <a:lvl7pPr marL="6264097" algn="l" defTabSz="2088032" rtl="0" eaLnBrk="1" latinLnBrk="1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7pPr>
      <a:lvl8pPr marL="7308113" algn="l" defTabSz="2088032" rtl="0" eaLnBrk="1" latinLnBrk="1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8pPr>
      <a:lvl9pPr marL="8352130" algn="l" defTabSz="2088032" rtl="0" eaLnBrk="1" latinLnBrk="1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5B8CDD-CAD0-433B-80E0-D256854C023C}"/>
              </a:ext>
            </a:extLst>
          </p:cNvPr>
          <p:cNvSpPr txBox="1"/>
          <p:nvPr/>
        </p:nvSpPr>
        <p:spPr>
          <a:xfrm>
            <a:off x="2978126" y="3386095"/>
            <a:ext cx="153635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D</a:t>
            </a:r>
            <a:r>
              <a:rPr lang="en-US" altLang="ko-KR" sz="13800" dirty="0">
                <a:solidFill>
                  <a:schemeClr val="bg1">
                    <a:alpha val="50000"/>
                  </a:schemeClr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ata</a:t>
            </a:r>
            <a:r>
              <a:rPr lang="en-US" altLang="ko-KR" sz="1380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       N</a:t>
            </a:r>
            <a:r>
              <a:rPr lang="en-US" altLang="ko-KR" sz="13800" dirty="0">
                <a:solidFill>
                  <a:schemeClr val="bg1">
                    <a:alpha val="50000"/>
                  </a:schemeClr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etwork</a:t>
            </a:r>
            <a:r>
              <a:rPr lang="en-US" altLang="ko-KR" sz="1380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   A</a:t>
            </a:r>
            <a:r>
              <a:rPr lang="en-US" altLang="ko-KR" sz="13800" dirty="0">
                <a:solidFill>
                  <a:schemeClr val="bg1">
                    <a:alpha val="50000"/>
                  </a:schemeClr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nalysis</a:t>
            </a:r>
            <a:endParaRPr lang="ko-KR" altLang="en-US" sz="13800" dirty="0">
              <a:solidFill>
                <a:schemeClr val="bg1">
                  <a:alpha val="50000"/>
                </a:schemeClr>
              </a:solidFill>
              <a:latin typeface="Haettenschweiler" panose="020B0706040902060204" pitchFamily="34" charset="0"/>
              <a:cs typeface="Aharoni" panose="02010803020104030203" pitchFamily="2" charset="-79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5FF8141-62BE-4868-9C82-A0322E174FD8}"/>
              </a:ext>
            </a:extLst>
          </p:cNvPr>
          <p:cNvGrpSpPr/>
          <p:nvPr/>
        </p:nvGrpSpPr>
        <p:grpSpPr>
          <a:xfrm>
            <a:off x="-14514" y="10751732"/>
            <a:ext cx="20894901" cy="1323439"/>
            <a:chOff x="-14514" y="10751732"/>
            <a:chExt cx="20894901" cy="13234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2DC20D-795E-4BD3-B026-ED7F4C96E510}"/>
                </a:ext>
              </a:extLst>
            </p:cNvPr>
            <p:cNvSpPr txBox="1"/>
            <p:nvPr/>
          </p:nvSpPr>
          <p:spPr>
            <a:xfrm>
              <a:off x="8229499" y="10751732"/>
              <a:ext cx="44198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Haettenschweiler" panose="020B0706040902060204" pitchFamily="34" charset="0"/>
                  <a:cs typeface="Aharoni" panose="02010803020104030203" pitchFamily="2" charset="-79"/>
                </a:rPr>
                <a:t>What is DNA?</a:t>
              </a:r>
              <a:endParaRPr lang="ko-KR" altLang="en-US" sz="800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251F901-A4C0-469B-BC16-1C3E31A9524F}"/>
                </a:ext>
              </a:extLst>
            </p:cNvPr>
            <p:cNvGrpSpPr/>
            <p:nvPr/>
          </p:nvGrpSpPr>
          <p:grpSpPr>
            <a:xfrm>
              <a:off x="-14514" y="11357863"/>
              <a:ext cx="7786914" cy="287311"/>
              <a:chOff x="0" y="11391900"/>
              <a:chExt cx="7848600" cy="28731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3F7F09A-4BF2-47EC-B2BD-56D1215D9E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11391900"/>
                <a:ext cx="7848600" cy="2061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C95DFC2E-0984-454D-BC62-D9A7B55B21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11658600"/>
                <a:ext cx="7848600" cy="2061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2D920D8-9028-45E7-BE44-EA95108755B6}"/>
                </a:ext>
              </a:extLst>
            </p:cNvPr>
            <p:cNvGrpSpPr/>
            <p:nvPr/>
          </p:nvGrpSpPr>
          <p:grpSpPr>
            <a:xfrm>
              <a:off x="12943296" y="11357863"/>
              <a:ext cx="7937091" cy="287312"/>
              <a:chOff x="0" y="11391900"/>
              <a:chExt cx="7848600" cy="28731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F9F1E2C2-FA29-48EB-A06D-98C05AAD92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11391900"/>
                <a:ext cx="7848600" cy="2061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3812DF94-F7EA-4376-9B27-3573F52126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11658600"/>
                <a:ext cx="7848600" cy="2061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BF9392-C397-4D57-BEBC-97DBD4C51C0B}"/>
              </a:ext>
            </a:extLst>
          </p:cNvPr>
          <p:cNvGrpSpPr/>
          <p:nvPr/>
        </p:nvGrpSpPr>
        <p:grpSpPr>
          <a:xfrm>
            <a:off x="0" y="16382636"/>
            <a:ext cx="20894902" cy="1323439"/>
            <a:chOff x="-14514" y="16212352"/>
            <a:chExt cx="20894902" cy="13234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B7EBEF-7DCC-4D86-A11F-3A42AF3F1E47}"/>
                </a:ext>
              </a:extLst>
            </p:cNvPr>
            <p:cNvSpPr txBox="1"/>
            <p:nvPr/>
          </p:nvSpPr>
          <p:spPr>
            <a:xfrm>
              <a:off x="7530590" y="16212352"/>
              <a:ext cx="5817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Haettenschweiler" panose="020B0706040902060204" pitchFamily="34" charset="0"/>
                  <a:cs typeface="Aharoni" panose="02010803020104030203" pitchFamily="2" charset="-79"/>
                </a:rPr>
                <a:t>How to Network?</a:t>
              </a:r>
              <a:endParaRPr lang="ko-KR" altLang="en-US" sz="800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198D51B-5D7E-45DB-9CFD-30F9598E3D75}"/>
                </a:ext>
              </a:extLst>
            </p:cNvPr>
            <p:cNvGrpSpPr/>
            <p:nvPr/>
          </p:nvGrpSpPr>
          <p:grpSpPr>
            <a:xfrm>
              <a:off x="-14514" y="16899695"/>
              <a:ext cx="7024914" cy="276836"/>
              <a:chOff x="0" y="11391900"/>
              <a:chExt cx="7848600" cy="287312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DCA9534-7ABB-4E6A-AD66-842124BA97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11391900"/>
                <a:ext cx="7848600" cy="2061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D4B1819-2E21-4CCB-B138-AF7399A1A9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11658600"/>
                <a:ext cx="7848600" cy="2061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C020053-FFD9-4D58-ABD9-28B86C5AEEAE}"/>
                </a:ext>
              </a:extLst>
            </p:cNvPr>
            <p:cNvGrpSpPr/>
            <p:nvPr/>
          </p:nvGrpSpPr>
          <p:grpSpPr>
            <a:xfrm>
              <a:off x="13639800" y="16878300"/>
              <a:ext cx="7240588" cy="298232"/>
              <a:chOff x="0" y="11391900"/>
              <a:chExt cx="7848600" cy="287312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B022F07E-276D-4D22-8CB7-81051548A0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11391900"/>
                <a:ext cx="7848600" cy="2061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6F2BC364-CD6D-46EF-9CAD-FC10B4CE06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11658600"/>
                <a:ext cx="7848600" cy="2061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D09C350-C4AB-43BD-B13D-E3C217664FED}"/>
              </a:ext>
            </a:extLst>
          </p:cNvPr>
          <p:cNvGrpSpPr/>
          <p:nvPr/>
        </p:nvGrpSpPr>
        <p:grpSpPr>
          <a:xfrm>
            <a:off x="-14514" y="21707340"/>
            <a:ext cx="20894902" cy="1323439"/>
            <a:chOff x="-14514" y="22707889"/>
            <a:chExt cx="20894902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83AC06-5A84-4FCA-AF75-65C4302041BC}"/>
                </a:ext>
              </a:extLst>
            </p:cNvPr>
            <p:cNvSpPr txBox="1"/>
            <p:nvPr/>
          </p:nvSpPr>
          <p:spPr>
            <a:xfrm>
              <a:off x="6724279" y="22707889"/>
              <a:ext cx="74302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Haettenschweiler" panose="020B0706040902060204" pitchFamily="34" charset="0"/>
                  <a:cs typeface="Aharoni" panose="02010803020104030203" pitchFamily="2" charset="-79"/>
                </a:rPr>
                <a:t>What will be analyzed?</a:t>
              </a:r>
              <a:endParaRPr lang="ko-KR" altLang="en-US" sz="800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0601721-FC7E-452F-9027-F0FBA3CD004F}"/>
                </a:ext>
              </a:extLst>
            </p:cNvPr>
            <p:cNvGrpSpPr/>
            <p:nvPr/>
          </p:nvGrpSpPr>
          <p:grpSpPr>
            <a:xfrm>
              <a:off x="14516100" y="23365458"/>
              <a:ext cx="6364288" cy="288074"/>
              <a:chOff x="0" y="11391900"/>
              <a:chExt cx="7848600" cy="287312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274362B-2540-4932-A353-BFC8D16193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11391900"/>
                <a:ext cx="7848600" cy="2061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A6E40D9-8F39-4270-AFE3-8AAD269499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11658600"/>
                <a:ext cx="7848600" cy="2061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01148B8-F1E2-444B-9ED5-8CB444206D53}"/>
                </a:ext>
              </a:extLst>
            </p:cNvPr>
            <p:cNvGrpSpPr/>
            <p:nvPr/>
          </p:nvGrpSpPr>
          <p:grpSpPr>
            <a:xfrm>
              <a:off x="-14514" y="23365458"/>
              <a:ext cx="6186714" cy="312202"/>
              <a:chOff x="0" y="11391900"/>
              <a:chExt cx="7848600" cy="287312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148514A-57CE-4518-9B98-0B098EF14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11391900"/>
                <a:ext cx="7848600" cy="2061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F4110D1-EF77-4DF5-9260-7FD612F1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11658600"/>
                <a:ext cx="7848600" cy="2061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3" name="Picture 12" descr="ê´ë ¨ ì´ë¯¸ì§">
            <a:extLst>
              <a:ext uri="{FF2B5EF4-FFF2-40B4-BE49-F238E27FC236}">
                <a16:creationId xmlns:a16="http://schemas.microsoft.com/office/drawing/2014/main" id="{B392FDDB-D36A-4B71-9395-40E5C02D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408" y="5725456"/>
            <a:ext cx="4537978" cy="479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 wordcloudì ëí ì´ë¯¸ì§ ê²ìê²°ê³¼">
            <a:extLst>
              <a:ext uri="{FF2B5EF4-FFF2-40B4-BE49-F238E27FC236}">
                <a16:creationId xmlns:a16="http://schemas.microsoft.com/office/drawing/2014/main" id="{786D6CFF-0AFB-4A7B-B366-080CD961D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7"/>
          <a:stretch/>
        </p:blipFill>
        <p:spPr bwMode="auto">
          <a:xfrm>
            <a:off x="2186301" y="5837213"/>
            <a:ext cx="4537978" cy="449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alysis iconì ëí ì´ë¯¸ì§ ê²ìê²°ê³¼">
            <a:extLst>
              <a:ext uri="{FF2B5EF4-FFF2-40B4-BE49-F238E27FC236}">
                <a16:creationId xmlns:a16="http://schemas.microsoft.com/office/drawing/2014/main" id="{1AA2E376-49B0-4961-94BC-E0A56FFC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515" y="5994443"/>
            <a:ext cx="4346590" cy="43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49C3CC1-27CA-4C24-8594-36617F45EE21}"/>
              </a:ext>
            </a:extLst>
          </p:cNvPr>
          <p:cNvSpPr txBox="1"/>
          <p:nvPr/>
        </p:nvSpPr>
        <p:spPr>
          <a:xfrm>
            <a:off x="7320239" y="12336330"/>
            <a:ext cx="6238311" cy="824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Three directions of DNA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134180-A30E-4CC3-8620-33ED621FBB32}"/>
              </a:ext>
            </a:extLst>
          </p:cNvPr>
          <p:cNvSpPr txBox="1"/>
          <p:nvPr/>
        </p:nvSpPr>
        <p:spPr>
          <a:xfrm>
            <a:off x="2668361" y="13339456"/>
            <a:ext cx="12002453" cy="824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1. No relation of age, sex, academic background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BDB915-EB20-4F87-91AF-81ED285E9A7C}"/>
              </a:ext>
            </a:extLst>
          </p:cNvPr>
          <p:cNvSpPr txBox="1"/>
          <p:nvPr/>
        </p:nvSpPr>
        <p:spPr>
          <a:xfrm>
            <a:off x="2663456" y="14281113"/>
            <a:ext cx="7996421" cy="824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2. Research on various domains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7541D7-F95C-483C-9DC8-A00F45D3FD8B}"/>
              </a:ext>
            </a:extLst>
          </p:cNvPr>
          <p:cNvSpPr txBox="1"/>
          <p:nvPr/>
        </p:nvSpPr>
        <p:spPr>
          <a:xfrm>
            <a:off x="2737290" y="15177522"/>
            <a:ext cx="15503860" cy="824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3. Sharing information from people in the business or research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01C3CD-94C2-48CC-B11C-9E56CC8859A7}"/>
              </a:ext>
            </a:extLst>
          </p:cNvPr>
          <p:cNvSpPr txBox="1"/>
          <p:nvPr/>
        </p:nvSpPr>
        <p:spPr>
          <a:xfrm>
            <a:off x="1954870" y="17961517"/>
            <a:ext cx="16969069" cy="1555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DNA means that each person should be able to find their own color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and  pass on their information to the next generation.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E80FA-9B61-4CBB-B8D0-5D0B88572141}"/>
              </a:ext>
            </a:extLst>
          </p:cNvPr>
          <p:cNvSpPr txBox="1"/>
          <p:nvPr/>
        </p:nvSpPr>
        <p:spPr>
          <a:xfrm>
            <a:off x="2346565" y="19912268"/>
            <a:ext cx="16214695" cy="1555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Every month or quarter, we plan to achieve one project we want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and have a place to share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D9959F-5DDC-49C6-AC8F-491B5235BC17}"/>
              </a:ext>
            </a:extLst>
          </p:cNvPr>
          <p:cNvSpPr txBox="1"/>
          <p:nvPr/>
        </p:nvSpPr>
        <p:spPr>
          <a:xfrm>
            <a:off x="5479069" y="23390269"/>
            <a:ext cx="9949711" cy="824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We are currently studying various fields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BC8434-4D09-4E04-AA40-CDC60B4FC316}"/>
              </a:ext>
            </a:extLst>
          </p:cNvPr>
          <p:cNvSpPr txBox="1"/>
          <p:nvPr/>
        </p:nvSpPr>
        <p:spPr>
          <a:xfrm>
            <a:off x="2892834" y="24285788"/>
            <a:ext cx="15122217" cy="1555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highlight>
                  <a:srgbClr val="800000"/>
                </a:highlight>
              </a:rPr>
              <a:t>Digital Health Care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  <a:highlight>
                  <a:srgbClr val="808000"/>
                </a:highlight>
              </a:rPr>
              <a:t>Explainable AI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  <a:highlight>
                  <a:srgbClr val="008080"/>
                </a:highlight>
              </a:rPr>
              <a:t>Recommendation System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highlight>
                  <a:srgbClr val="800080"/>
                </a:highlight>
              </a:rPr>
              <a:t>Social Research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  <a:highlight>
                  <a:srgbClr val="000080"/>
                </a:highlight>
              </a:rPr>
              <a:t>Natural Language Process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C3456CF-1757-4EE2-86CF-73E6CB0F323A}"/>
              </a:ext>
            </a:extLst>
          </p:cNvPr>
          <p:cNvSpPr/>
          <p:nvPr/>
        </p:nvSpPr>
        <p:spPr>
          <a:xfrm>
            <a:off x="-14514" y="26370116"/>
            <a:ext cx="20909416" cy="3149447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8378D3-D5FC-4569-B8B2-2358C9DCAD83}"/>
              </a:ext>
            </a:extLst>
          </p:cNvPr>
          <p:cNvSpPr txBox="1"/>
          <p:nvPr/>
        </p:nvSpPr>
        <p:spPr>
          <a:xfrm>
            <a:off x="4760756" y="27493325"/>
            <a:ext cx="11357276" cy="824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DNA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official website </a:t>
            </a:r>
            <a:r>
              <a:rPr lang="en-US" altLang="ko-KR" dirty="0">
                <a:solidFill>
                  <a:schemeClr val="bg1"/>
                </a:solidFill>
              </a:rPr>
              <a:t>: https://bit.ly/2kyBcmZ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0" name="그림 69" descr="개체이(가) 표시된 사진&#10;&#10;자동 생성된 설명">
            <a:extLst>
              <a:ext uri="{FF2B5EF4-FFF2-40B4-BE49-F238E27FC236}">
                <a16:creationId xmlns:a16="http://schemas.microsoft.com/office/drawing/2014/main" id="{F3C164CD-3B77-450B-A3AA-6D6040C1D8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026" y="26466789"/>
            <a:ext cx="3052774" cy="305277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AB30DA-27FC-463B-8A52-2509C151CA1F}"/>
              </a:ext>
            </a:extLst>
          </p:cNvPr>
          <p:cNvSpPr/>
          <p:nvPr/>
        </p:nvSpPr>
        <p:spPr>
          <a:xfrm>
            <a:off x="-14514" y="-32893"/>
            <a:ext cx="20909416" cy="3149447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9C60B-10CF-4074-957E-DAFF4AB2BDAC}"/>
              </a:ext>
            </a:extLst>
          </p:cNvPr>
          <p:cNvSpPr txBox="1"/>
          <p:nvPr/>
        </p:nvSpPr>
        <p:spPr>
          <a:xfrm>
            <a:off x="1298713" y="1015546"/>
            <a:ext cx="18310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</a:rPr>
              <a:t>데이터과학부</a:t>
            </a:r>
            <a:r>
              <a:rPr lang="en-US" altLang="ko-KR" sz="9600" b="1" dirty="0">
                <a:solidFill>
                  <a:schemeClr val="bg1"/>
                </a:solidFill>
              </a:rPr>
              <a:t> Data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Science </a:t>
            </a:r>
            <a:r>
              <a:rPr lang="ko-KR" altLang="en-US" sz="9600" b="1" dirty="0">
                <a:solidFill>
                  <a:schemeClr val="bg1"/>
                </a:solidFill>
              </a:rPr>
              <a:t>동아리</a:t>
            </a:r>
          </a:p>
        </p:txBody>
      </p:sp>
    </p:spTree>
    <p:extLst>
      <p:ext uri="{BB962C8B-B14F-4D97-AF65-F5344CB8AC3E}">
        <p14:creationId xmlns:p14="http://schemas.microsoft.com/office/powerpoint/2010/main" val="329690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1714</TotalTime>
  <Words>124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Haettenschweiler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KOFWST-JEE</dc:creator>
  <cp:lastModifiedBy>Heo Jaehyuk</cp:lastModifiedBy>
  <cp:revision>70</cp:revision>
  <dcterms:created xsi:type="dcterms:W3CDTF">2017-08-02T01:58:46Z</dcterms:created>
  <dcterms:modified xsi:type="dcterms:W3CDTF">2019-09-08T10:14:38Z</dcterms:modified>
</cp:coreProperties>
</file>