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1" r:id="rId6"/>
    <p:sldId id="264" r:id="rId7"/>
    <p:sldId id="265" r:id="rId8"/>
    <p:sldId id="266" r:id="rId9"/>
    <p:sldId id="267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6FF4-BB4E-40B2-9A23-BC8A9F6D89CE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4D8D-60DD-40C0-8D76-55A34625F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A4D8D-60DD-40C0-8D76-55A34625FF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1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609A-C28A-4FAE-9DBD-A2E45A24CD57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6FEF-90C2-4584-99AA-56CDFEB27F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13407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548680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692696"/>
            <a:ext cx="7776864" cy="5688632"/>
          </a:xfrm>
          <a:prstGeom prst="rect">
            <a:avLst/>
          </a:prstGeom>
          <a:noFill/>
          <a:ln w="15875">
            <a:solidFill>
              <a:schemeClr val="accent2">
                <a:alpha val="7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14127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278092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97971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62778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27585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2392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57200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22007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86814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51621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81236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3164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3568" y="350100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357301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83568" y="422108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429309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83568" y="49411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83568" y="50131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83568" y="57332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3568" y="56612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83568" y="6525344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33164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97971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62778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7585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392392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57200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22007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86814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651621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16428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781236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81236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16428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651621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6814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22007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57200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392392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27585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97971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33164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133164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97971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62778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7585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392392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57200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22007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86814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651621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16428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781236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781236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716428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51621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586814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522007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7200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2392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327585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262778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97971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133164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33164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197971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62778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327585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92392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7200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522007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586814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51621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716428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81236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81236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716428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51621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586814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522007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457200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92392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27585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62778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197971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133164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133164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197971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262778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27585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92392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57200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2007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86814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651621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716428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81236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05257" y="3465251"/>
            <a:ext cx="595035" cy="295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조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하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늘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 flipH="1">
            <a:off x="7020272" y="476672"/>
            <a:ext cx="1440160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002014" y="10734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명조 Std M" pitchFamily="18" charset="-127"/>
                <a:ea typeface="Adobe 명조 Std M" pitchFamily="18" charset="-127"/>
              </a:rPr>
              <a:t>No.     1</a:t>
            </a:r>
            <a:endParaRPr lang="ko-KR" altLang="en-US" dirty="0">
              <a:solidFill>
                <a:schemeClr val="accent2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84368" y="1268760"/>
            <a:ext cx="792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0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9</a:t>
            </a: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</a:t>
            </a: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</a:t>
            </a: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록</a:t>
            </a:r>
            <a:r>
              <a:rPr lang="ko-KR" altLang="en-US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13407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548680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692696"/>
            <a:ext cx="7776864" cy="5688632"/>
          </a:xfrm>
          <a:prstGeom prst="rect">
            <a:avLst/>
          </a:prstGeom>
          <a:noFill/>
          <a:ln w="15875">
            <a:solidFill>
              <a:schemeClr val="accent2">
                <a:alpha val="7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14127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278092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97971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62778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27585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2392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57200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22007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86814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51621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81236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3164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3568" y="350100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357301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83568" y="422108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429309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83568" y="49411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83568" y="50131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83568" y="57332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3568" y="56612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83568" y="6525344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33164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97971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62778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7585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392392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57200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22007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86814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651621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16428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781236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81236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16428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651621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6814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22007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57200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392392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27585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97971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33164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133164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97971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62778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7585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392392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57200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22007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86814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651621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16428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781236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781236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716428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51621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586814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522007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7200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2392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327585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262778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97971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133164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33164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197971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62778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327585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92392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7200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522007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586814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51621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716428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81236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81236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716428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51621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586814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522007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457200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92392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27585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62778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197971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133164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133164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197971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262778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27585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92392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57200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2007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86814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651621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716428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81236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02014" y="1073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명조 Std M" pitchFamily="18" charset="-127"/>
                <a:ea typeface="Adobe 명조 Std M" pitchFamily="18" charset="-127"/>
              </a:rPr>
              <a:t>No.   6  </a:t>
            </a:r>
            <a:endParaRPr lang="ko-KR" altLang="en-US" dirty="0">
              <a:solidFill>
                <a:schemeClr val="accent2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 flipH="1">
            <a:off x="7020272" y="476672"/>
            <a:ext cx="1440160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1FB6B29-7B68-4159-A798-8AB0ADB07EF9}"/>
              </a:ext>
            </a:extLst>
          </p:cNvPr>
          <p:cNvSpPr txBox="1"/>
          <p:nvPr/>
        </p:nvSpPr>
        <p:spPr>
          <a:xfrm>
            <a:off x="7236296" y="1988170"/>
            <a:ext cx="792088" cy="442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감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사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합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니다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13407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548680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692696"/>
            <a:ext cx="7776864" cy="5688632"/>
          </a:xfrm>
          <a:prstGeom prst="rect">
            <a:avLst/>
          </a:prstGeom>
          <a:noFill/>
          <a:ln w="15875">
            <a:solidFill>
              <a:schemeClr val="accent2">
                <a:alpha val="7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14127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278092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97971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62778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27585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2392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57200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22007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86814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51621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81236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3164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3568" y="350100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357301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83568" y="422108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429309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83568" y="49411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83568" y="50131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83568" y="57332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3568" y="56612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83568" y="6525344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33164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97971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62778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7585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392392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57200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22007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86814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651621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16428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781236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81236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16428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651621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6814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22007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57200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392392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27585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97971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33164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133164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97971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62778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7585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392392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57200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22007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86814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651621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16428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781236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781236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716428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51621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586814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522007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7200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2392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327585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262778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97971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133164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33164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197971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62778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327585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92392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7200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522007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586814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51621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716428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81236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81236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716428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51621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586814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522007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457200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92392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27585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62778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197971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133164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133164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197971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262778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27585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92392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57200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2007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86814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651621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716428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81236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55576" y="599658"/>
            <a:ext cx="7920880" cy="516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   2   0    1    9  ,    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구  </a:t>
            </a:r>
            <a:r>
              <a:rPr lang="ko-KR" altLang="en-US" sz="3200" b="1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구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절  </a:t>
            </a:r>
            <a:r>
              <a:rPr lang="ko-KR" altLang="en-US" sz="3200" b="1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절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 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가  독  성  은        꽝  인     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페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이  지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피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피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티  의        잘  못  된       예  시 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그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렇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지  만        구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구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절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절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…</a:t>
            </a:r>
          </a:p>
        </p:txBody>
      </p:sp>
      <p:cxnSp>
        <p:nvCxnSpPr>
          <p:cNvPr id="168" name="직선 연결선 167"/>
          <p:cNvCxnSpPr/>
          <p:nvPr/>
        </p:nvCxnSpPr>
        <p:spPr>
          <a:xfrm flipH="1">
            <a:off x="7020272" y="476672"/>
            <a:ext cx="1440160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002014" y="1073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명조 Std M" pitchFamily="18" charset="-127"/>
                <a:ea typeface="Adobe 명조 Std M" pitchFamily="18" charset="-127"/>
              </a:rPr>
              <a:t>No.     2</a:t>
            </a:r>
            <a:endParaRPr lang="ko-KR" altLang="en-US" dirty="0">
              <a:solidFill>
                <a:schemeClr val="accent2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84368" y="1268760"/>
            <a:ext cx="792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62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76672"/>
            <a:ext cx="8280920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6381328"/>
            <a:ext cx="8280920" cy="0"/>
          </a:xfrm>
          <a:prstGeom prst="line">
            <a:avLst/>
          </a:prstGeom>
          <a:ln w="88900" cap="flat" cmpd="thinThick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DFE6D6-CBF8-4665-BACA-3020B6C8DC42}"/>
              </a:ext>
            </a:extLst>
          </p:cNvPr>
          <p:cNvSpPr txBox="1"/>
          <p:nvPr/>
        </p:nvSpPr>
        <p:spPr>
          <a:xfrm>
            <a:off x="467544" y="709537"/>
            <a:ext cx="8137158" cy="543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막상 회고록을 쓰려고 달력을 펼쳐보니 정말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 공부에만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올인했구나 라는 생각이 든다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월별로 기록하고 되돌아보는 게 맞지만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년은 크게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학기 중과 방학으로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나뉘는 것 같다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사실상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올해엔 나는 무엇을 이루었다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!”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말할 구체적인 사건은 없었지만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앞으로 나의 진로에 대해 어느 때보다 진지하고 깊게 고민해본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년이었던 건 확실하다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이것만으로도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나에겐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뜻깊은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해였다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물론 기준은 모두가 다를 테니까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그래서인지 데이터와 관련된 외부활동이나 동아리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공모전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사설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책등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나름대로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많이 찾아보고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학업에 있어서는 대학교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생활 동안 가장 적극적인 자세로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임하지 않았나 생각한다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이번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년을 돌이켜보며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큰 전환점은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DNA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들어온 일인 것 같다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뜬구름 잡기로만 생각했던 나의 목표를 조금 더 현실성 있게 생각해보는 계기가 되었고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처음 맡아보는 프로젝트를 통해 부족하지만 무엇인가를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완성해보고 싶다는 끈기가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생겼다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이것만으로도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나에겐 풍족한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였다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 각성할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위해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13407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548680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692696"/>
            <a:ext cx="7776864" cy="5688632"/>
          </a:xfrm>
          <a:prstGeom prst="rect">
            <a:avLst/>
          </a:prstGeom>
          <a:noFill/>
          <a:ln w="15875">
            <a:solidFill>
              <a:schemeClr val="accent2">
                <a:alpha val="7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14127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278092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97971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62778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27585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2392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57200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22007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86814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51621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81236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3164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3568" y="350100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357301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83568" y="422108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429309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83568" y="49411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83568" y="50131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83568" y="57332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3568" y="56612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83568" y="6525344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33164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97971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62778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7585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392392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57200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22007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86814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651621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16428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781236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81236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16428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651621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6814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22007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57200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392392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27585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97971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33164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133164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97971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62778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7585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392392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57200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22007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86814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651621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16428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781236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781236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716428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51621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586814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522007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7200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2392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327585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262778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97971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133164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33164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197971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62778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327585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92392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7200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522007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586814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51621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716428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81236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81236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716428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51621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586814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522007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457200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92392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27585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62778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197971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133164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133164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197971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262778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27585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92392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57200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2007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86814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651621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716428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81236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55576" y="599658"/>
            <a:ext cx="7920880" cy="516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   2   0    1    9  ,    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한  마  디  로  </a:t>
            </a:r>
            <a:r>
              <a:rPr lang="en-US" altLang="ko-KR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 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그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래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서       나  에  게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2    0    1   9   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는       무  </a:t>
            </a:r>
            <a:r>
              <a:rPr lang="ko-KR" altLang="en-US" sz="3200" dirty="0" err="1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엇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인  지   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cxnSp>
        <p:nvCxnSpPr>
          <p:cNvPr id="168" name="직선 연결선 167"/>
          <p:cNvCxnSpPr/>
          <p:nvPr/>
        </p:nvCxnSpPr>
        <p:spPr>
          <a:xfrm flipH="1">
            <a:off x="7020272" y="476672"/>
            <a:ext cx="1440160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002014" y="1073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명조 Std M" pitchFamily="18" charset="-127"/>
                <a:ea typeface="Adobe 명조 Std M" pitchFamily="18" charset="-127"/>
              </a:rPr>
              <a:t>No.     3</a:t>
            </a:r>
            <a:endParaRPr lang="ko-KR" altLang="en-US" dirty="0">
              <a:solidFill>
                <a:schemeClr val="accent2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84368" y="1268760"/>
            <a:ext cx="792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40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76672"/>
            <a:ext cx="8280920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6381328"/>
            <a:ext cx="8280920" cy="0"/>
          </a:xfrm>
          <a:prstGeom prst="line">
            <a:avLst/>
          </a:prstGeom>
          <a:ln w="88900" cap="flat" cmpd="thinThick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B38EE4-5D2C-44AD-A7F4-288F7834FF8F}"/>
              </a:ext>
            </a:extLst>
          </p:cNvPr>
          <p:cNvSpPr txBox="1"/>
          <p:nvPr/>
        </p:nvSpPr>
        <p:spPr>
          <a:xfrm>
            <a:off x="755576" y="1844824"/>
            <a:ext cx="8280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그래서 한마디로 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나에게 있어서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</a:p>
          <a:p>
            <a:endParaRPr lang="en-US" altLang="ko-KR" sz="3200" dirty="0"/>
          </a:p>
          <a:p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년은 다가올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년을 위한 준비 운동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준비운동의 중요성은 다들 아시죠 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13407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548680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692696"/>
            <a:ext cx="7776864" cy="5688632"/>
          </a:xfrm>
          <a:prstGeom prst="rect">
            <a:avLst/>
          </a:prstGeom>
          <a:noFill/>
          <a:ln w="15875">
            <a:solidFill>
              <a:schemeClr val="accent2">
                <a:alpha val="7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14127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278092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97971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62778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27585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2392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57200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22007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86814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51621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81236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3164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3568" y="350100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357301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83568" y="422108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429309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83568" y="49411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83568" y="50131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83568" y="57332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3568" y="56612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83568" y="6525344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33164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97971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62778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7585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392392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57200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22007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86814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651621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16428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781236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81236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16428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651621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6814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22007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57200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392392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27585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97971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33164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133164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97971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62778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7585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392392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57200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22007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86814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651621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16428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781236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781236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716428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51621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586814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522007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7200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2392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327585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262778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97971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133164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33164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197971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62778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327585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92392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7200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522007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586814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51621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716428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81236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81236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716428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51621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586814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522007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457200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92392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27585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62778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197971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133164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133164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197971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262778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27585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92392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57200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2007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86814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651621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716428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81236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55576" y="599658"/>
            <a:ext cx="7920880" cy="368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   2   0    1    9  ,    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정  리  해  봐  </a:t>
            </a:r>
            <a:r>
              <a:rPr lang="en-US" altLang="ko-KR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 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한  눈  에       정  리  해  봐  야  지 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cxnSp>
        <p:nvCxnSpPr>
          <p:cNvPr id="168" name="직선 연결선 167"/>
          <p:cNvCxnSpPr/>
          <p:nvPr/>
        </p:nvCxnSpPr>
        <p:spPr>
          <a:xfrm flipH="1">
            <a:off x="7020272" y="476672"/>
            <a:ext cx="1440160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002014" y="1073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명조 Std M" pitchFamily="18" charset="-127"/>
                <a:ea typeface="Adobe 명조 Std M" pitchFamily="18" charset="-127"/>
              </a:rPr>
              <a:t>No.     4</a:t>
            </a:r>
            <a:endParaRPr lang="ko-KR" altLang="en-US" dirty="0">
              <a:solidFill>
                <a:schemeClr val="accent2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84368" y="1268760"/>
            <a:ext cx="792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97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76672"/>
            <a:ext cx="8280920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6381328"/>
            <a:ext cx="8280920" cy="0"/>
          </a:xfrm>
          <a:prstGeom prst="line">
            <a:avLst/>
          </a:prstGeom>
          <a:ln w="88900" cap="flat" cmpd="thinThick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B38EE4-5D2C-44AD-A7F4-288F7834FF8F}"/>
              </a:ext>
            </a:extLst>
          </p:cNvPr>
          <p:cNvSpPr txBox="1"/>
          <p:nvPr/>
        </p:nvSpPr>
        <p:spPr>
          <a:xfrm>
            <a:off x="1619672" y="78297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학기 중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5AD18-11C6-4AF0-B835-6CF5CEEDB390}"/>
              </a:ext>
            </a:extLst>
          </p:cNvPr>
          <p:cNvSpPr txBox="1"/>
          <p:nvPr/>
        </p:nvSpPr>
        <p:spPr>
          <a:xfrm>
            <a:off x="5220072" y="78772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   그  외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01AA88-3BE9-4113-A129-6A94F8B4128F}"/>
              </a:ext>
            </a:extLst>
          </p:cNvPr>
          <p:cNvCxnSpPr/>
          <p:nvPr/>
        </p:nvCxnSpPr>
        <p:spPr>
          <a:xfrm>
            <a:off x="467544" y="1556792"/>
            <a:ext cx="8280920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935949-7517-49E8-BFD6-5EC698EA230C}"/>
              </a:ext>
            </a:extLst>
          </p:cNvPr>
          <p:cNvCxnSpPr>
            <a:cxnSpLocks/>
          </p:cNvCxnSpPr>
          <p:nvPr/>
        </p:nvCxnSpPr>
        <p:spPr>
          <a:xfrm>
            <a:off x="4427984" y="476672"/>
            <a:ext cx="0" cy="5904656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683C91-CDF0-4B96-9100-04AA425B0B58}"/>
              </a:ext>
            </a:extLst>
          </p:cNvPr>
          <p:cNvSpPr txBox="1"/>
          <p:nvPr/>
        </p:nvSpPr>
        <p:spPr>
          <a:xfrm>
            <a:off x="536830" y="2702173"/>
            <a:ext cx="381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2019 1</a:t>
            </a:r>
            <a:r>
              <a:rPr lang="ko-KR" altLang="en-US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학기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B6748-01F9-4F44-AF69-EF1B51861E75}"/>
              </a:ext>
            </a:extLst>
          </p:cNvPr>
          <p:cNvSpPr txBox="1"/>
          <p:nvPr/>
        </p:nvSpPr>
        <p:spPr>
          <a:xfrm>
            <a:off x="391079" y="3159699"/>
            <a:ext cx="36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등 안에 들자는 목표 이룸</a:t>
            </a:r>
            <a:endParaRPr lang="en-US" altLang="ko-KR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880F7-2C8F-4B39-82F5-788C7C1575B8}"/>
              </a:ext>
            </a:extLst>
          </p:cNvPr>
          <p:cNvSpPr txBox="1"/>
          <p:nvPr/>
        </p:nvSpPr>
        <p:spPr>
          <a:xfrm>
            <a:off x="481034" y="3617225"/>
            <a:ext cx="403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전공 모두</a:t>
            </a:r>
            <a:r>
              <a:rPr lang="en-US" altLang="ko-KR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 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이루고 싶었지만 </a:t>
            </a:r>
            <a:r>
              <a:rPr lang="en-US" altLang="ko-KR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409B1-572A-46D0-85EF-BFDECCFF11F0}"/>
              </a:ext>
            </a:extLst>
          </p:cNvPr>
          <p:cNvSpPr txBox="1"/>
          <p:nvPr/>
        </p:nvSpPr>
        <p:spPr>
          <a:xfrm>
            <a:off x="562053" y="1753965"/>
            <a:ext cx="36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나의 학기 중 목표는 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크게 두가지</a:t>
            </a:r>
            <a:endParaRPr lang="en-US" altLang="ko-KR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1EA49-2E27-4EA3-8000-B3A9D7D2E380}"/>
              </a:ext>
            </a:extLst>
          </p:cNvPr>
          <p:cNvSpPr txBox="1"/>
          <p:nvPr/>
        </p:nvSpPr>
        <p:spPr>
          <a:xfrm>
            <a:off x="562052" y="2134022"/>
            <a:ext cx="36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등 안에 들고 전공 모두 </a:t>
            </a:r>
            <a:r>
              <a:rPr lang="en-US" altLang="ko-KR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EB60C-C52E-41FB-9D79-916AC63DD6B3}"/>
              </a:ext>
            </a:extLst>
          </p:cNvPr>
          <p:cNvSpPr txBox="1"/>
          <p:nvPr/>
        </p:nvSpPr>
        <p:spPr>
          <a:xfrm>
            <a:off x="574196" y="4291742"/>
            <a:ext cx="381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2019 2</a:t>
            </a:r>
            <a:r>
              <a:rPr lang="ko-KR" altLang="en-US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학기</a:t>
            </a:r>
            <a:r>
              <a:rPr lang="ko-KR" altLang="en-US" b="1" dirty="0"/>
              <a:t>  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3F8DE-0A7E-4F14-A014-3900BBD3E20B}"/>
              </a:ext>
            </a:extLst>
          </p:cNvPr>
          <p:cNvSpPr txBox="1"/>
          <p:nvPr/>
        </p:nvSpPr>
        <p:spPr>
          <a:xfrm>
            <a:off x="426825" y="4834915"/>
            <a:ext cx="386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3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등 안에 들자는 목표 아직 모름</a:t>
            </a:r>
            <a:endParaRPr lang="en-US" altLang="ko-KR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9E163-7DB5-4E99-B7F5-42FADCDBE27C}"/>
              </a:ext>
            </a:extLst>
          </p:cNvPr>
          <p:cNvSpPr txBox="1"/>
          <p:nvPr/>
        </p:nvSpPr>
        <p:spPr>
          <a:xfrm>
            <a:off x="496811" y="5260338"/>
            <a:ext cx="403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전공 한 개 빼고 모두</a:t>
            </a:r>
            <a:r>
              <a:rPr lang="en-US" altLang="ko-KR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A+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2BF586-2D71-4AC8-92F1-EE389E16B873}"/>
              </a:ext>
            </a:extLst>
          </p:cNvPr>
          <p:cNvSpPr txBox="1"/>
          <p:nvPr/>
        </p:nvSpPr>
        <p:spPr>
          <a:xfrm>
            <a:off x="643799" y="5913069"/>
            <a:ext cx="386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B6D67"/>
                </a:solidFill>
              </a:rPr>
              <a:t>나름 만족스러운 학교생활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B013A-25BA-40D8-9893-14F05E5CB8AE}"/>
              </a:ext>
            </a:extLst>
          </p:cNvPr>
          <p:cNvSpPr txBox="1"/>
          <p:nvPr/>
        </p:nvSpPr>
        <p:spPr>
          <a:xfrm>
            <a:off x="4465352" y="160945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나에겐 너무 어려웠던 자동차 운전면허증     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1B31F-BA3A-44F9-8641-87AA6062BA78}"/>
              </a:ext>
            </a:extLst>
          </p:cNvPr>
          <p:cNvSpPr txBox="1"/>
          <p:nvPr/>
        </p:nvSpPr>
        <p:spPr>
          <a:xfrm>
            <a:off x="4469947" y="231884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</a:t>
            </a:r>
            <a:r>
              <a:rPr lang="ko-KR" altLang="en-US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다수 개월 </a:t>
            </a:r>
            <a:endParaRPr lang="en-US" altLang="ko-KR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올리브영 아르바이트 </a:t>
            </a:r>
            <a:endParaRPr lang="en-US" altLang="ko-KR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78CF63-7F0E-41F2-A45E-9E49218B43CD}"/>
              </a:ext>
            </a:extLst>
          </p:cNvPr>
          <p:cNvSpPr txBox="1"/>
          <p:nvPr/>
        </p:nvSpPr>
        <p:spPr>
          <a:xfrm>
            <a:off x="4475571" y="299816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2019 4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사회조사분석사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급 시험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학교공부와 병행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DA0E0-3A96-4FF0-BE9D-DE46BF520B78}"/>
              </a:ext>
            </a:extLst>
          </p:cNvPr>
          <p:cNvSpPr txBox="1"/>
          <p:nvPr/>
        </p:nvSpPr>
        <p:spPr>
          <a:xfrm>
            <a:off x="4513478" y="464069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2019 7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거의 여름방학내내 토익 공부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토익 시험은 만족스럽지못한 결과</a:t>
            </a:r>
            <a:r>
              <a:rPr lang="en-US" altLang="ko-KR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2072B63-BD85-4B75-B47F-4BD095EC2DF8}"/>
              </a:ext>
            </a:extLst>
          </p:cNvPr>
          <p:cNvCxnSpPr>
            <a:cxnSpLocks/>
          </p:cNvCxnSpPr>
          <p:nvPr/>
        </p:nvCxnSpPr>
        <p:spPr>
          <a:xfrm>
            <a:off x="426825" y="2636912"/>
            <a:ext cx="3926426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C24283-8C4C-4E6B-92B8-3E092CC79463}"/>
              </a:ext>
            </a:extLst>
          </p:cNvPr>
          <p:cNvCxnSpPr>
            <a:cxnSpLocks/>
          </p:cNvCxnSpPr>
          <p:nvPr/>
        </p:nvCxnSpPr>
        <p:spPr>
          <a:xfrm>
            <a:off x="426825" y="3122119"/>
            <a:ext cx="3926426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24B50D2-D695-4FE7-85F9-98C6630D1344}"/>
              </a:ext>
            </a:extLst>
          </p:cNvPr>
          <p:cNvCxnSpPr>
            <a:cxnSpLocks/>
          </p:cNvCxnSpPr>
          <p:nvPr/>
        </p:nvCxnSpPr>
        <p:spPr>
          <a:xfrm>
            <a:off x="426825" y="4267922"/>
            <a:ext cx="3926426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BEEBED-863F-4B39-997D-E094057F2115}"/>
              </a:ext>
            </a:extLst>
          </p:cNvPr>
          <p:cNvCxnSpPr>
            <a:cxnSpLocks/>
          </p:cNvCxnSpPr>
          <p:nvPr/>
        </p:nvCxnSpPr>
        <p:spPr>
          <a:xfrm>
            <a:off x="426825" y="4724898"/>
            <a:ext cx="3926426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AC18AD-EE23-4ED0-95CC-000803E2D0F4}"/>
              </a:ext>
            </a:extLst>
          </p:cNvPr>
          <p:cNvSpPr txBox="1"/>
          <p:nvPr/>
        </p:nvSpPr>
        <p:spPr>
          <a:xfrm>
            <a:off x="4489379" y="396631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2019 6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데이콘</a:t>
            </a:r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 교육 </a:t>
            </a:r>
            <a:r>
              <a:rPr lang="en-US" altLang="ko-KR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F8788E-D121-43C9-908D-7137A7A869C9}"/>
              </a:ext>
            </a:extLst>
          </p:cNvPr>
          <p:cNvSpPr txBox="1"/>
          <p:nvPr/>
        </p:nvSpPr>
        <p:spPr>
          <a:xfrm>
            <a:off x="4520139" y="559701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2019 9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DNA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활동시작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5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683568" y="13407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683568" y="548680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83568" y="692696"/>
            <a:ext cx="7776864" cy="5688632"/>
          </a:xfrm>
          <a:prstGeom prst="rect">
            <a:avLst/>
          </a:prstGeom>
          <a:noFill/>
          <a:ln w="15875">
            <a:solidFill>
              <a:schemeClr val="accent2">
                <a:alpha val="7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683568" y="14127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83568" y="20608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83568" y="21328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3568" y="278092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197971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62778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327585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2392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457200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5220072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5868144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516216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164288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781236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331640" y="6926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3568" y="350100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83568" y="357301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83568" y="422108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3568" y="429309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83568" y="494116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83568" y="501317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83568" y="5733256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3568" y="5661248"/>
            <a:ext cx="7776864" cy="0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683568" y="6525344"/>
            <a:ext cx="7776864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133164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97971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262778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327585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392392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457200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5220072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868144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6516216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7164288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7812360" y="14127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81236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16428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651621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586814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522007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457200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V="1">
            <a:off x="3923928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3275856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2627784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1979712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1331640" y="21328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133164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197971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62778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327585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392392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57200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220072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5868144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6516216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7164288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7812360" y="285293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781236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716428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V="1">
            <a:off x="651621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586814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522007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57200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3923928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3275856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flipV="1">
            <a:off x="2627784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flipV="1">
            <a:off x="1979712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flipV="1">
            <a:off x="1331640" y="357301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V="1">
            <a:off x="133164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197971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262778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 flipV="1">
            <a:off x="327585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392392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 flipV="1">
            <a:off x="457200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5220072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flipV="1">
            <a:off x="5868144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6516216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7164288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V="1">
            <a:off x="7812360" y="429309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V="1">
            <a:off x="781236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V="1">
            <a:off x="716428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51621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586814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522007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V="1">
            <a:off x="457200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923928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3275856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2627784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1979712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1331640" y="501317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133164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197971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262778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V="1">
            <a:off x="327585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392392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457200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flipV="1">
            <a:off x="5220072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 flipV="1">
            <a:off x="5868144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 flipV="1">
            <a:off x="6516216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 flipV="1">
            <a:off x="7164288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7812360" y="5733256"/>
            <a:ext cx="0" cy="648072"/>
          </a:xfrm>
          <a:prstGeom prst="line">
            <a:avLst/>
          </a:prstGeom>
          <a:ln w="12700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55576" y="599658"/>
            <a:ext cx="7920880" cy="44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    2   0    1    9  ,    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반  성  하  자  </a:t>
            </a:r>
            <a:r>
              <a:rPr lang="en-US" altLang="ko-KR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  </a:t>
            </a:r>
            <a:endParaRPr lang="en-US" altLang="ko-KR" sz="3200" b="1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반  성  하  고        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2   0    2   0   </a:t>
            </a: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에  는 </a:t>
            </a:r>
            <a:endParaRPr lang="en-US" altLang="ko-KR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반  복  하  지  말  자  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?</a:t>
            </a:r>
          </a:p>
        </p:txBody>
      </p:sp>
      <p:cxnSp>
        <p:nvCxnSpPr>
          <p:cNvPr id="168" name="직선 연결선 167"/>
          <p:cNvCxnSpPr/>
          <p:nvPr/>
        </p:nvCxnSpPr>
        <p:spPr>
          <a:xfrm flipH="1">
            <a:off x="7020272" y="476672"/>
            <a:ext cx="1440160" cy="0"/>
          </a:xfrm>
          <a:prstGeom prst="line">
            <a:avLst/>
          </a:prstGeom>
          <a:ln w="15875" cap="flat" cmpd="sng">
            <a:solidFill>
              <a:schemeClr val="accent2">
                <a:alpha val="7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002014" y="10734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Adobe 명조 Std M" pitchFamily="18" charset="-127"/>
                <a:ea typeface="Adobe 명조 Std M" pitchFamily="18" charset="-127"/>
              </a:rPr>
              <a:t>No.     5</a:t>
            </a:r>
            <a:endParaRPr lang="ko-KR" altLang="en-US" dirty="0">
              <a:solidFill>
                <a:schemeClr val="accent2"/>
              </a:solidFill>
              <a:latin typeface="Adobe 명조 Std M" pitchFamily="18" charset="-127"/>
              <a:ea typeface="Adobe 명조 Std M" pitchFamily="18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884368" y="1268760"/>
            <a:ext cx="792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dirty="0">
                <a:latin typeface="서울한강체 B" pitchFamily="18" charset="-127"/>
                <a:ea typeface="서울한강체 B" pitchFamily="18" charset="-127"/>
              </a:rPr>
              <a:t> </a:t>
            </a:r>
            <a:endParaRPr lang="en-US" altLang="ko-KR" sz="3200" dirty="0">
              <a:latin typeface="서울한강체 B" pitchFamily="18" charset="-127"/>
              <a:ea typeface="서울한강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5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67544" y="476672"/>
            <a:ext cx="8280920" cy="0"/>
          </a:xfrm>
          <a:prstGeom prst="line">
            <a:avLst/>
          </a:prstGeom>
          <a:ln w="88900" cap="flat" cmpd="thickThin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7544" y="6381328"/>
            <a:ext cx="8280920" cy="0"/>
          </a:xfrm>
          <a:prstGeom prst="line">
            <a:avLst/>
          </a:prstGeom>
          <a:ln w="88900" cap="flat" cmpd="thinThick">
            <a:solidFill>
              <a:schemeClr val="accent2">
                <a:alpha val="8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B38EE4-5D2C-44AD-A7F4-288F7834FF8F}"/>
              </a:ext>
            </a:extLst>
          </p:cNvPr>
          <p:cNvSpPr txBox="1"/>
          <p:nvPr/>
        </p:nvSpPr>
        <p:spPr>
          <a:xfrm>
            <a:off x="395536" y="764704"/>
            <a:ext cx="939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첫번째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친구 따라 강남 가기  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7EC33-0428-42AA-89C5-89DA3AC4E317}"/>
              </a:ext>
            </a:extLst>
          </p:cNvPr>
          <p:cNvSpPr txBox="1"/>
          <p:nvPr/>
        </p:nvSpPr>
        <p:spPr>
          <a:xfrm>
            <a:off x="445838" y="1593195"/>
            <a:ext cx="939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남들이 하길래 불안해서 나도 해야 할까 하며 하는 경우가 많았다 </a:t>
            </a:r>
            <a:endParaRPr lang="en-US" altLang="ko-KR" sz="20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년에는 내 주관대로 내 뜻대로 결정하자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90FD9-0A09-4429-9DD9-350B5301567D}"/>
              </a:ext>
            </a:extLst>
          </p:cNvPr>
          <p:cNvSpPr txBox="1"/>
          <p:nvPr/>
        </p:nvSpPr>
        <p:spPr>
          <a:xfrm>
            <a:off x="445838" y="2723699"/>
            <a:ext cx="939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두번째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학교 안에서 만의 한정된 시야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92A97-2A66-44C6-906D-F51A0C332593}"/>
              </a:ext>
            </a:extLst>
          </p:cNvPr>
          <p:cNvSpPr txBox="1"/>
          <p:nvPr/>
        </p:nvSpPr>
        <p:spPr>
          <a:xfrm>
            <a:off x="471501" y="3423315"/>
            <a:ext cx="939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학교 안에서의 학업엔 집중했지만 학교 밖의 활동이나 많은 것을 </a:t>
            </a:r>
            <a:endParaRPr lang="en-US" altLang="ko-KR" sz="20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경험하지 못했다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년에는 많은 경험을 하고싶다 </a:t>
            </a:r>
            <a:endParaRPr lang="en-US" altLang="ko-KR" sz="20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4C929-81FC-4E48-A31C-73253CF9D71E}"/>
              </a:ext>
            </a:extLst>
          </p:cNvPr>
          <p:cNvSpPr txBox="1"/>
          <p:nvPr/>
        </p:nvSpPr>
        <p:spPr>
          <a:xfrm>
            <a:off x="441894" y="4532991"/>
            <a:ext cx="939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세번째</a:t>
            </a:r>
            <a:r>
              <a:rPr lang="en-US" altLang="ko-KR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b="1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목표는 정했으니 이제 실천을 </a:t>
            </a:r>
            <a:r>
              <a:rPr lang="en-US" altLang="ko-KR" sz="32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32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D498C-B3E9-412B-A5CB-17BBB7170B54}"/>
              </a:ext>
            </a:extLst>
          </p:cNvPr>
          <p:cNvSpPr txBox="1"/>
          <p:nvPr/>
        </p:nvSpPr>
        <p:spPr>
          <a:xfrm>
            <a:off x="471501" y="5233560"/>
            <a:ext cx="939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2019</a:t>
            </a:r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년에는 목표를 정하고 찾는 것에 집중했으니 </a:t>
            </a:r>
            <a:endParaRPr lang="en-US" altLang="ko-KR" sz="20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2020</a:t>
            </a:r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년에는 말이 아닌</a:t>
            </a:r>
            <a:r>
              <a:rPr lang="en-US" altLang="ko-KR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latin typeface="함초롬바탕 확장" panose="02030504000101010101" pitchFamily="18" charset="-127"/>
                <a:ea typeface="함초롬바탕 확장" panose="02030504000101010101" pitchFamily="18" charset="-127"/>
                <a:cs typeface="함초롬바탕" panose="02030604000101010101" pitchFamily="18" charset="-127"/>
              </a:rPr>
              <a:t>행동으로 실천하자</a:t>
            </a:r>
            <a:endParaRPr lang="en-US" altLang="ko-KR" sz="2000" dirty="0">
              <a:latin typeface="함초롬바탕 확장" panose="02030504000101010101" pitchFamily="18" charset="-127"/>
              <a:ea typeface="함초롬바탕 확장" panose="020305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90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514</Words>
  <Application>Microsoft Office PowerPoint</Application>
  <PresentationFormat>화면 슬라이드 쇼(4:3)</PresentationFormat>
  <Paragraphs>123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Adobe 명조 Std M</vt:lpstr>
      <vt:lpstr>맑은 고딕</vt:lpstr>
      <vt:lpstr>서울한강체 B</vt:lpstr>
      <vt:lpstr>함초롬바탕</vt:lpstr>
      <vt:lpstr>함초롬바탕 확장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Heo Jaehyuk</cp:lastModifiedBy>
  <cp:revision>30</cp:revision>
  <dcterms:created xsi:type="dcterms:W3CDTF">2018-03-24T13:49:26Z</dcterms:created>
  <dcterms:modified xsi:type="dcterms:W3CDTF">2019-12-31T12:31:28Z</dcterms:modified>
</cp:coreProperties>
</file>