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4155-A779-40C8-A4D9-1752EB41E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A3E1A-F844-4939-A272-F9F1FA954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B8C15-62DF-4C74-9861-F6C2AB47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4B33-BC33-4091-953C-5A86541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3FFB6-D202-48DA-9094-3321ACC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8CF38-5175-42BE-98A8-71673CE6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A2928D-F13F-43C5-BFCB-DF7A934E8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8E615-752C-4850-9C06-D9E7C639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20B6F-C1CA-4D16-ACA2-AFA03FD0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817E7-A03E-4F24-A294-E3BA25B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558F01-2AC5-4649-B68E-173DFA96D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A476C-F0D1-4816-991F-0EE615A4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D7330-0C4C-4815-AEF3-552643D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A3D20-4830-49D1-BCE5-E902672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3E002-1EFF-491F-9523-A2DDB1D6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8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C61A-5DEE-4563-819D-388BE0C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770A1-A261-4272-A938-B11DCE5F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A5CE2-F76A-4006-8925-B8FF806F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3EE8D-FB0D-4E44-9414-AB2340E7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6B37-C1D4-4BAE-90F7-204E4108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1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57D98-023B-48CF-9BF9-615A75E2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EAC5A-C8D6-4024-9EBC-21BF1CCE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6082C-5E11-4A25-A1E6-A9A67B7C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31A46-564E-4BAC-970A-1F251BA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99B0B-248A-4B83-8E61-28D7109F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33C7-4BEA-4978-AE8C-D42F3DA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49814-2954-401E-A98E-2F0B98E5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9C3E1-8A0A-437A-AB4A-CE8931F85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C3F3D-230F-4DB2-9F6C-6EBBCD5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CFC3-0815-42EB-BD2A-CA4B1C23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62A9-865B-4738-904C-AF30658A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5A1FD-AEE3-442B-9450-5B04E457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9B37B-EABD-4F1D-861C-E5CF4737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8C956-11AA-4D5F-A9B5-5E0057CE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7FF6C4-29E5-40B9-842B-6007F4DB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402BD-9668-4CAE-8F94-56E3C9D3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A26B19-E2E4-4068-8441-255640C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542DD-C57B-41E1-B28B-5EF8A5CC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CAD38C-B745-4EAC-9E20-C90A213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0E025-4817-49DA-82D6-24D6E6D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5ADB4E-DAF2-423B-927D-812C7747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58132-B722-411A-BA76-91ED9165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B5D48-BBE6-4104-AF34-6B49981C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7FD02-7542-4802-B702-73FB7A5A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512886-16CC-483F-B9E4-69A51836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898700-389D-4FAF-A037-5E07A6E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DCA6-FB28-41F6-A740-2517116C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A99BC-7C50-4C1A-83DB-B11191DF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B7FB7-6998-44FC-9AD0-7E96713BD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665E0-C66E-4DC0-8F22-AC73E796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CAE8E-C48B-4129-84D0-12A4E7A2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E07E-3853-4C34-AC4F-F8E99B74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0EECA-A06B-4E6A-AC2D-79B23C97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8154F-3808-4223-BDB0-40158EDAE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AD67A-EE6C-43FF-8E99-677E0000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41EAA-0618-4533-8056-1F9ADAED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7317F-8CEE-4FB3-9006-DC923582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9D9A7-4668-4708-9D54-DBA3F57D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B54409-1E14-421B-974B-54646B6F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0041-5004-4AF3-B965-B9EA3BED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9809C-082A-4222-8226-C9828718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6414-DFA7-4C17-A12C-0F0A29D8F50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6B59-DDDD-4646-99E7-D3520A22F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DB19E-BF92-4061-88F1-B03DE7FA1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24C2-C7C2-4A3A-9D41-9444F6B36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물, 실외, 강, 호수이(가) 표시된 사진&#10;&#10;자동 생성된 설명">
            <a:extLst>
              <a:ext uri="{FF2B5EF4-FFF2-40B4-BE49-F238E27FC236}">
                <a16:creationId xmlns:a16="http://schemas.microsoft.com/office/drawing/2014/main" id="{11EB0810-5529-44A2-A831-738B0FD29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5" b="7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6F03B-C3EE-408A-A46C-F6B0FBF3619E}"/>
              </a:ext>
            </a:extLst>
          </p:cNvPr>
          <p:cNvSpPr txBox="1"/>
          <p:nvPr/>
        </p:nvSpPr>
        <p:spPr>
          <a:xfrm>
            <a:off x="3657600" y="825500"/>
            <a:ext cx="487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3800" b="1"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a:rPr>
              <a:t>DNA</a:t>
            </a:r>
            <a:endParaRPr lang="ko-KR" altLang="en-US" sz="13800" b="1">
              <a:solidFill>
                <a:schemeClr val="accent2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F6AB3-9EDF-4AA3-AA19-507BEA4066D8}"/>
              </a:ext>
            </a:extLst>
          </p:cNvPr>
          <p:cNvSpPr txBox="1"/>
          <p:nvPr/>
        </p:nvSpPr>
        <p:spPr>
          <a:xfrm>
            <a:off x="3784600" y="6604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a:rPr>
              <a:t>D</a:t>
            </a:r>
            <a:r>
              <a:rPr lang="en-US" altLang="ko-KR" sz="3200" b="1">
                <a:solidFill>
                  <a:srgbClr val="A96C74">
                    <a:alpha val="50000"/>
                  </a:srgbClr>
                </a:solidFill>
              </a:rPr>
              <a:t>ata </a:t>
            </a:r>
            <a:r>
              <a:rPr lang="en-US" altLang="ko-KR" sz="3200" b="1"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a:rPr>
              <a:t>N</a:t>
            </a:r>
            <a:r>
              <a:rPr lang="en-US" altLang="ko-KR" sz="3200" b="1">
                <a:solidFill>
                  <a:srgbClr val="A96C74">
                    <a:alpha val="50000"/>
                  </a:srgbClr>
                </a:solidFill>
              </a:rPr>
              <a:t>etwork </a:t>
            </a:r>
            <a:r>
              <a:rPr lang="en-US" altLang="ko-KR" sz="3200" b="1"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a:rPr>
              <a:t>A</a:t>
            </a:r>
            <a:r>
              <a:rPr lang="en-US" altLang="ko-KR" sz="3200" b="1">
                <a:solidFill>
                  <a:srgbClr val="A96C74">
                    <a:alpha val="50000"/>
                  </a:srgbClr>
                </a:solidFill>
              </a:rPr>
              <a:t>nalysis</a:t>
            </a:r>
            <a:endParaRPr lang="ko-KR" altLang="en-US" sz="3200" b="1">
              <a:solidFill>
                <a:srgbClr val="A96C74">
                  <a:alpha val="50000"/>
                </a:srgb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DA4DD-CC3C-4AD7-97A6-A6FD0CB66392}"/>
              </a:ext>
            </a:extLst>
          </p:cNvPr>
          <p:cNvSpPr txBox="1"/>
          <p:nvPr/>
        </p:nvSpPr>
        <p:spPr>
          <a:xfrm>
            <a:off x="3784600" y="2621816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a:rPr>
              <a:t>STATION</a:t>
            </a:r>
            <a:endParaRPr lang="ko-KR" altLang="en-US" sz="3200" b="1">
              <a:solidFill>
                <a:schemeClr val="accent2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8BCFE-32B7-4F7D-B5B7-E19BC2A8E7BC}"/>
              </a:ext>
            </a:extLst>
          </p:cNvPr>
          <p:cNvSpPr txBox="1"/>
          <p:nvPr/>
        </p:nvSpPr>
        <p:spPr>
          <a:xfrm>
            <a:off x="3784600" y="5905212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1st CONFERENCE</a:t>
            </a:r>
            <a:endParaRPr lang="ko-KR" altLang="en-US" sz="32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0DF91C9-F347-4308-A52A-8F2D1AD7AA98}"/>
              </a:ext>
            </a:extLst>
          </p:cNvPr>
          <p:cNvGrpSpPr/>
          <p:nvPr/>
        </p:nvGrpSpPr>
        <p:grpSpPr>
          <a:xfrm>
            <a:off x="1246414" y="0"/>
            <a:ext cx="9993086" cy="6858000"/>
            <a:chOff x="1246414" y="0"/>
            <a:chExt cx="9993086" cy="6858000"/>
          </a:xfrm>
        </p:grpSpPr>
        <p:pic>
          <p:nvPicPr>
            <p:cNvPr id="3" name="그림 2" descr="물, 호수, 대형, 몸이(가) 표시된 사진&#10;&#10;자동 생성된 설명">
              <a:extLst>
                <a:ext uri="{FF2B5EF4-FFF2-40B4-BE49-F238E27FC236}">
                  <a16:creationId xmlns:a16="http://schemas.microsoft.com/office/drawing/2014/main" id="{07952077-EB98-4AB1-AC48-A703CF1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414" y="0"/>
              <a:ext cx="4849586" cy="6858000"/>
            </a:xfrm>
            <a:prstGeom prst="rect">
              <a:avLst/>
            </a:prstGeom>
          </p:spPr>
        </p:pic>
        <p:pic>
          <p:nvPicPr>
            <p:cNvPr id="5" name="그림 4" descr="텍스트, 점수판이(가) 표시된 사진&#10;&#10;자동 생성된 설명">
              <a:extLst>
                <a:ext uri="{FF2B5EF4-FFF2-40B4-BE49-F238E27FC236}">
                  <a16:creationId xmlns:a16="http://schemas.microsoft.com/office/drawing/2014/main" id="{22A9F7CB-2DA9-4840-8C44-54EB30985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0"/>
              <a:ext cx="51435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14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7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14</cp:revision>
  <dcterms:created xsi:type="dcterms:W3CDTF">2020-01-12T15:45:21Z</dcterms:created>
  <dcterms:modified xsi:type="dcterms:W3CDTF">2020-01-15T04:05:20Z</dcterms:modified>
</cp:coreProperties>
</file>