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3F3"/>
    <a:srgbClr val="F6E4F6"/>
    <a:srgbClr val="AC96EA"/>
    <a:srgbClr val="36AEA0"/>
    <a:srgbClr val="AB39A6"/>
    <a:srgbClr val="D60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530" y="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F2BA-CBB6-4808-85ED-82E17DB64E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5D37-AAFD-4F1E-B90C-CA0A63535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0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F2BA-CBB6-4808-85ED-82E17DB64E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5D37-AAFD-4F1E-B90C-CA0A63535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6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F2BA-CBB6-4808-85ED-82E17DB64E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5D37-AAFD-4F1E-B90C-CA0A63535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F2BA-CBB6-4808-85ED-82E17DB64E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5D37-AAFD-4F1E-B90C-CA0A63535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1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F2BA-CBB6-4808-85ED-82E17DB64E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5D37-AAFD-4F1E-B90C-CA0A63535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5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F2BA-CBB6-4808-85ED-82E17DB64E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5D37-AAFD-4F1E-B90C-CA0A63535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7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F2BA-CBB6-4808-85ED-82E17DB64E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5D37-AAFD-4F1E-B90C-CA0A63535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F2BA-CBB6-4808-85ED-82E17DB64E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5D37-AAFD-4F1E-B90C-CA0A63535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1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F2BA-CBB6-4808-85ED-82E17DB64E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5D37-AAFD-4F1E-B90C-CA0A63535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F2BA-CBB6-4808-85ED-82E17DB64E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5D37-AAFD-4F1E-B90C-CA0A63535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F2BA-CBB6-4808-85ED-82E17DB64E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5D37-AAFD-4F1E-B90C-CA0A63535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2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별, 하늘, 어두운, 밤이(가) 표시된 사진&#10;&#10;자동 생성된 설명">
            <a:extLst>
              <a:ext uri="{FF2B5EF4-FFF2-40B4-BE49-F238E27FC236}">
                <a16:creationId xmlns:a16="http://schemas.microsoft.com/office/drawing/2014/main" id="{EC83BF8E-5D81-4130-A87C-2A8D2E935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9" t="-12" r="39018"/>
          <a:stretch/>
        </p:blipFill>
        <p:spPr>
          <a:xfrm>
            <a:off x="0" y="1"/>
            <a:ext cx="9601200" cy="12801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AF2BA-CBB6-4808-85ED-82E17DB64E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5D37-AAFD-4F1E-B90C-CA0A63535F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469838-EA46-4875-A072-3FD4E54AD639}"/>
              </a:ext>
            </a:extLst>
          </p:cNvPr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0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03FBDF-7A91-4946-A73E-85893A8C0277}"/>
              </a:ext>
            </a:extLst>
          </p:cNvPr>
          <p:cNvCxnSpPr>
            <a:cxnSpLocks/>
          </p:cNvCxnSpPr>
          <p:nvPr/>
        </p:nvCxnSpPr>
        <p:spPr>
          <a:xfrm>
            <a:off x="1050566" y="1544919"/>
            <a:ext cx="7500068" cy="0"/>
          </a:xfrm>
          <a:prstGeom prst="line">
            <a:avLst/>
          </a:prstGeom>
          <a:ln w="317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9A4416-A68B-4BA0-AF49-87F863AD8406}"/>
              </a:ext>
            </a:extLst>
          </p:cNvPr>
          <p:cNvSpPr txBox="1"/>
          <p:nvPr/>
        </p:nvSpPr>
        <p:spPr>
          <a:xfrm>
            <a:off x="1689651" y="463332"/>
            <a:ext cx="6221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b="1">
                <a:solidFill>
                  <a:schemeClr val="accent2">
                    <a:lumMod val="20000"/>
                    <a:lumOff val="80000"/>
                  </a:schemeClr>
                </a:solidFill>
                <a:latin typeface="Arial Nova" panose="020B0504020202020204" pitchFamily="34" charset="0"/>
                <a:cs typeface="Aharoni" panose="02010803020104030203" pitchFamily="2" charset="-79"/>
              </a:rPr>
              <a:t>TIMETABLE</a:t>
            </a:r>
            <a:endParaRPr lang="ko-KR" altLang="en-US" sz="6600" b="1">
              <a:solidFill>
                <a:schemeClr val="accent2">
                  <a:lumMod val="20000"/>
                  <a:lumOff val="80000"/>
                </a:schemeClr>
              </a:solidFill>
              <a:latin typeface="Arial Nova" panose="020B05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7AA47B2-2C97-47FD-922D-CABC0EFD5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69310"/>
              </p:ext>
            </p:extLst>
          </p:nvPr>
        </p:nvGraphicFramePr>
        <p:xfrm>
          <a:off x="599090" y="2048023"/>
          <a:ext cx="8409503" cy="870555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112579">
                  <a:extLst>
                    <a:ext uri="{9D8B030D-6E8A-4147-A177-3AD203B41FA5}">
                      <a16:colId xmlns:a16="http://schemas.microsoft.com/office/drawing/2014/main" val="170166075"/>
                    </a:ext>
                  </a:extLst>
                </a:gridCol>
                <a:gridCol w="4042454">
                  <a:extLst>
                    <a:ext uri="{9D8B030D-6E8A-4147-A177-3AD203B41FA5}">
                      <a16:colId xmlns:a16="http://schemas.microsoft.com/office/drawing/2014/main" val="1532075491"/>
                    </a:ext>
                  </a:extLst>
                </a:gridCol>
                <a:gridCol w="2254470">
                  <a:extLst>
                    <a:ext uri="{9D8B030D-6E8A-4147-A177-3AD203B41FA5}">
                      <a16:colId xmlns:a16="http://schemas.microsoft.com/office/drawing/2014/main" val="3286265825"/>
                    </a:ext>
                  </a:extLst>
                </a:gridCol>
              </a:tblGrid>
              <a:tr h="842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solidFill>
                            <a:schemeClr val="bg1"/>
                          </a:solidFill>
                        </a:rPr>
                        <a:t>TIME</a:t>
                      </a:r>
                      <a:endParaRPr lang="ko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ko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230687"/>
                  </a:ext>
                </a:extLst>
              </a:tr>
              <a:tr h="95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16:00 – 16:25</a:t>
                      </a:r>
                      <a:endParaRPr lang="ko-KR" altLang="en-US" sz="22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DNA</a:t>
                      </a:r>
                      <a:r>
                        <a:rPr lang="ko-KR" altLang="en-US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소개 </a:t>
                      </a:r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안녕 </a:t>
                      </a:r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DNA</a:t>
                      </a:r>
                      <a:endParaRPr lang="ko-KR" altLang="en-US" sz="22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허재혁 </a:t>
                      </a:r>
                      <a:endParaRPr lang="en-US" altLang="ko-KR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DNA Team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Manager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669251"/>
                  </a:ext>
                </a:extLst>
              </a:tr>
              <a:tr h="95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16:30 – 16:40</a:t>
                      </a:r>
                      <a:endParaRPr lang="ko-KR" altLang="en-US" sz="22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데이터는 어떻게 </a:t>
                      </a:r>
                      <a:endParaRPr lang="en-US" altLang="ko-KR" sz="2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새로운 시대를 여는가</a:t>
                      </a:r>
                      <a:r>
                        <a:rPr lang="en-US" altLang="ko-KR" sz="20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20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이윤모 교수님</a:t>
                      </a:r>
                      <a:endParaRPr lang="en-US" altLang="ko-KR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베가스 대표컨설턴트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수원대학교 겸임교수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41475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Break Time</a:t>
                      </a:r>
                      <a:endParaRPr lang="ko-KR" altLang="en-US" sz="18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4413623"/>
                  </a:ext>
                </a:extLst>
              </a:tr>
              <a:tr h="955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17:00 – 17:25</a:t>
                      </a:r>
                      <a:endParaRPr lang="ko-KR" altLang="en-US" sz="22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Data Jobs Research</a:t>
                      </a:r>
                    </a:p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데알못에서 데잘알 되기 시즌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고가연</a:t>
                      </a:r>
                      <a:endParaRPr lang="en-US" altLang="ko-KR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데이터과학부 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030445"/>
                  </a:ext>
                </a:extLst>
              </a:tr>
              <a:tr h="955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17:30 – 17:55</a:t>
                      </a:r>
                      <a:endParaRPr lang="ko-KR" altLang="en-US" sz="22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First Step</a:t>
                      </a:r>
                    </a:p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 분석 회사 인턴에서 살아남기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박상민</a:t>
                      </a:r>
                      <a:endParaRPr lang="en-US" altLang="ko-KR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응용통계학과 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학년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66864"/>
                  </a:ext>
                </a:extLst>
              </a:tr>
              <a:tr h="842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18:00 – 18:25</a:t>
                      </a:r>
                      <a:endParaRPr lang="ko-KR" altLang="en-US" sz="22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AIY Project</a:t>
                      </a:r>
                    </a:p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를 활용한 나만의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DIY 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만들기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서형준</a:t>
                      </a:r>
                      <a:endParaRPr lang="en-US" altLang="ko-KR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데이터과학부 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학년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87637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601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Break Time</a:t>
                      </a:r>
                      <a:endParaRPr lang="ko-KR" altLang="en-US" sz="16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018338"/>
                  </a:ext>
                </a:extLst>
              </a:tr>
              <a:tr h="842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19:00 – 19:25</a:t>
                      </a:r>
                      <a:endParaRPr lang="ko-KR" altLang="en-US" sz="22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남성을 위한 화장품 바이블</a:t>
                      </a:r>
                      <a:endParaRPr lang="en-US" altLang="ko-KR" sz="22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화알못 남자의 탈출 급행열차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조하늘</a:t>
                      </a:r>
                      <a:endParaRPr lang="en-US" altLang="ko-KR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응용통계학과 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278918"/>
                  </a:ext>
                </a:extLst>
              </a:tr>
              <a:tr h="842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19:30 – 19:55</a:t>
                      </a:r>
                      <a:endParaRPr lang="ko-KR" altLang="en-US" sz="22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X.A.I – White Box</a:t>
                      </a:r>
                    </a:p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Part1 : Computer Vision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허재혁</a:t>
                      </a:r>
                      <a:endParaRPr lang="en-US" altLang="ko-KR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DNA Team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Manager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111917"/>
                  </a:ext>
                </a:extLst>
              </a:tr>
              <a:tr h="842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20:00 – 22:00</a:t>
                      </a:r>
                      <a:endParaRPr lang="ko-KR" altLang="en-US" sz="22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개별 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QnA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시간 및 네트워킹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01843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0579888-0633-4175-AC97-9355F50DD32E}"/>
              </a:ext>
            </a:extLst>
          </p:cNvPr>
          <p:cNvSpPr/>
          <p:nvPr/>
        </p:nvSpPr>
        <p:spPr>
          <a:xfrm>
            <a:off x="0" y="11732217"/>
            <a:ext cx="9601200" cy="106938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153971C-D8D2-4D5C-80A4-B9960833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068" y="11831392"/>
            <a:ext cx="891380" cy="891380"/>
          </a:xfrm>
          <a:prstGeom prst="rect">
            <a:avLst/>
          </a:prstGeom>
        </p:spPr>
      </p:pic>
      <p:pic>
        <p:nvPicPr>
          <p:cNvPr id="1030" name="Picture 6" descr="수원대학교에 대한 이미지 검색결과">
            <a:extLst>
              <a:ext uri="{FF2B5EF4-FFF2-40B4-BE49-F238E27FC236}">
                <a16:creationId xmlns:a16="http://schemas.microsoft.com/office/drawing/2014/main" id="{E98E321B-547B-4D81-B2C3-D694A25A2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37" y="11981943"/>
            <a:ext cx="1686908" cy="5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0BC40-7DA5-4B5E-8ED3-BAE5AAE3A634}"/>
              </a:ext>
            </a:extLst>
          </p:cNvPr>
          <p:cNvSpPr txBox="1"/>
          <p:nvPr/>
        </p:nvSpPr>
        <p:spPr>
          <a:xfrm>
            <a:off x="210693" y="12050836"/>
            <a:ext cx="190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Supported by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136314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2059</TotalTime>
  <Words>126</Words>
  <Application>Microsoft Office PowerPoint</Application>
  <PresentationFormat>A3 용지(297x420mm)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Arial Nova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Jaehyuk</dc:creator>
  <cp:lastModifiedBy>Heo Jaehyuk</cp:lastModifiedBy>
  <cp:revision>38</cp:revision>
  <dcterms:created xsi:type="dcterms:W3CDTF">2020-01-12T10:01:00Z</dcterms:created>
  <dcterms:modified xsi:type="dcterms:W3CDTF">2020-01-20T08:33:51Z</dcterms:modified>
</cp:coreProperties>
</file>