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5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B6"/>
    <a:srgbClr val="AFABAB"/>
    <a:srgbClr val="0000AA"/>
    <a:srgbClr val="D1D5D9"/>
    <a:srgbClr val="C3C7CB"/>
    <a:srgbClr val="C5C9CD"/>
    <a:srgbClr val="74190A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E699CD2-4B07-4B95-AE27-0C2272199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45BF0-7A6F-407A-8A61-16666CBD33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5396-55A3-417F-AC63-9F5C32F828D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0F341-993C-4176-A093-368B0046A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1FD6F-0DB7-43B4-A2D0-0B38E46CBF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1CED-A051-46C7-B704-EF9063852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6071-CC7C-4637-8DFA-D2FEF548FCD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37A3-8BD4-42A6-B3BC-B56959744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2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1B24-6632-45DF-861E-91FCBC9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91A8E-1A77-42D3-B06C-12B2FC9B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A2A37-6AA1-4095-9C95-4E028DB0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7D8F6-9B6D-4967-8313-20045164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76EB7-B86B-4AF6-BC07-8CBED225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AE60-3C3F-4F9F-BBC1-E3E647E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00A9-C588-47AB-A0ED-963DBC1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157D2-A2ED-4C45-ADFE-DAC57A78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0FDFC-39E2-4358-8B60-2077B64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7BB01-1426-473A-8A4D-978D029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20DC3-BEF5-4BE4-8FD1-70524B2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ADF7-0B70-4360-B4A4-DF44D6B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AE84A-E575-40A3-B2AA-9F3BCCD5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D1F0F7-3F15-4E69-9072-370419DB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38406-4924-475F-825D-CE160627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8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3315-19AF-42F9-9E24-6AF850AB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EFCC5-2EDC-4097-8F81-DF03D706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76643-4C01-4A63-9616-C0411E86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E510C-242B-48C4-92B4-23EE14D1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DB6D9-86B0-4DCE-AA85-A82262B7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A245B-5F83-4391-BE58-DD1C6670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6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4766-5940-4829-ABD1-380A6674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F9BA-7296-4479-8240-515DC294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0E1A4-4C94-413A-B3C5-DC60FC6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08E6A-D5C5-4752-B492-45BB09A4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FB72B-6A9C-4197-B956-B30AF30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A594-82DA-4007-A4A9-701FBBC7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12239-F5A9-42E0-A61B-46DC7DA6C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1B57E-C9E1-44D1-8589-F9E21867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6AED6-B7A3-4F01-B5C1-4565C8DE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3527-3E57-4D05-827C-185B693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2EC5A4-D1DD-473A-B0D0-7109C19CD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FF416B-AE5E-482E-8B44-72835D21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  <a:ln w="28575"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E7A89-1C46-4708-A59D-B02119BE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45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D483-760F-4FC1-B193-51694F5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4C85-A866-4C3A-9825-98C9E2D6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1790-885E-465C-A383-8E3A6AE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A5192A1-A31E-4F75-B6F8-7C018A0E1E8C}"/>
              </a:ext>
            </a:extLst>
          </p:cNvPr>
          <p:cNvSpPr txBox="1">
            <a:spLocks/>
          </p:cNvSpPr>
          <p:nvPr userDrawn="1"/>
        </p:nvSpPr>
        <p:spPr>
          <a:xfrm>
            <a:off x="1623527" y="1011786"/>
            <a:ext cx="8976049" cy="221177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A2D12-1EA8-43E0-AEF9-591C19123A4E}"/>
              </a:ext>
            </a:extLst>
          </p:cNvPr>
          <p:cNvSpPr txBox="1"/>
          <p:nvPr userDrawn="1"/>
        </p:nvSpPr>
        <p:spPr>
          <a:xfrm>
            <a:off x="662474" y="447868"/>
            <a:ext cx="103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INDEX</a:t>
            </a:r>
            <a:endParaRPr lang="ko-KR" altLang="en-US" sz="2000" dirty="0">
              <a:solidFill>
                <a:srgbClr val="FFFF00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7F0F9-C213-4F8F-8CB2-95EA787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626-0F89-47E2-ABB2-A82FBDE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785-95E7-46D4-8995-9CAF196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959"/>
            <a:ext cx="10515600" cy="4301005"/>
          </a:xfrm>
          <a:ln w="12700">
            <a:solidFill>
              <a:schemeClr val="bg2"/>
            </a:solidFill>
          </a:ln>
        </p:spPr>
        <p:txBody>
          <a:bodyPr>
            <a:normAutofit/>
          </a:bodyPr>
          <a:lstStyle>
            <a:lvl1pPr marL="228600" indent="-228600">
              <a:buFont typeface="둥근모꼴" panose="00000500000000000000" pitchFamily="50" charset="-127"/>
              <a:buChar char="★"/>
              <a:defRPr sz="200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B9A936-523E-417F-B310-85D4AC3C54ED}"/>
              </a:ext>
            </a:extLst>
          </p:cNvPr>
          <p:cNvCxnSpPr/>
          <p:nvPr userDrawn="1"/>
        </p:nvCxnSpPr>
        <p:spPr>
          <a:xfrm>
            <a:off x="838200" y="1530220"/>
            <a:ext cx="1051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88BE7-277A-4ECC-BB34-9A67A81A94A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6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3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rgbClr val="0B0BB6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펨코인들의</a:t>
            </a:r>
            <a:r>
              <a:rPr lang="ko-KR" altLang="en-US" dirty="0"/>
              <a:t> 특징을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083" y="2124356"/>
            <a:ext cx="7122058" cy="1078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2467083" y="3273786"/>
            <a:ext cx="7307268" cy="12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8811197" y="2402178"/>
            <a:ext cx="1810143" cy="1161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8609D2-0838-454F-9A7A-ECFAE2F8200E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0B0BB6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44C8C-AADB-4E7D-B9A9-712232D4C0B6}"/>
              </a:ext>
            </a:extLst>
          </p:cNvPr>
          <p:cNvSpPr/>
          <p:nvPr userDrawn="1"/>
        </p:nvSpPr>
        <p:spPr>
          <a:xfrm>
            <a:off x="2324325" y="1461883"/>
            <a:ext cx="7343192" cy="186788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8184F7-BD9B-44C7-87C7-1067F065D0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324326" y="1465745"/>
            <a:ext cx="7343192" cy="332039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하나같이 다들 잘생김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5DEE89-AC16-4DCB-AB47-1C192027F5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80957" y="4808502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5817A-7654-44BE-8802-1712A9C9613E}"/>
              </a:ext>
            </a:extLst>
          </p:cNvPr>
          <p:cNvSpPr/>
          <p:nvPr userDrawn="1"/>
        </p:nvSpPr>
        <p:spPr>
          <a:xfrm>
            <a:off x="980957" y="5840804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81FD45-9C3E-456B-AD0B-E17C59383946}"/>
              </a:ext>
            </a:extLst>
          </p:cNvPr>
          <p:cNvSpPr/>
          <p:nvPr userDrawn="1"/>
        </p:nvSpPr>
        <p:spPr>
          <a:xfrm rot="5400000" flipV="1">
            <a:off x="5071557" y="4935085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E25F25-4199-485A-802F-47B3FE44EB8A}"/>
              </a:ext>
            </a:extLst>
          </p:cNvPr>
          <p:cNvSpPr/>
          <p:nvPr userDrawn="1"/>
        </p:nvSpPr>
        <p:spPr>
          <a:xfrm>
            <a:off x="838199" y="4357134"/>
            <a:ext cx="5039619" cy="1524049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F31B0D6-835D-4C39-A173-0145CADF232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058032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/>
              <a:t>모두모두 행복할거야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DF62D26-49CC-45E2-B973-9E3FEC6AE8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38834" y="4830220"/>
            <a:ext cx="4887855" cy="9454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184C2-D775-464B-8CF6-D145925C2CBB}"/>
              </a:ext>
            </a:extLst>
          </p:cNvPr>
          <p:cNvSpPr/>
          <p:nvPr userDrawn="1"/>
        </p:nvSpPr>
        <p:spPr>
          <a:xfrm>
            <a:off x="6338834" y="5862522"/>
            <a:ext cx="5014964" cy="1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8F6D03-282E-44C6-9C21-32C3AD6FA89D}"/>
              </a:ext>
            </a:extLst>
          </p:cNvPr>
          <p:cNvSpPr/>
          <p:nvPr userDrawn="1"/>
        </p:nvSpPr>
        <p:spPr>
          <a:xfrm rot="5400000" flipV="1">
            <a:off x="10429434" y="4956803"/>
            <a:ext cx="1730627" cy="118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41CE4-56EA-4165-960D-08C120B9344E}"/>
              </a:ext>
            </a:extLst>
          </p:cNvPr>
          <p:cNvSpPr/>
          <p:nvPr userDrawn="1"/>
        </p:nvSpPr>
        <p:spPr>
          <a:xfrm>
            <a:off x="6196076" y="4264958"/>
            <a:ext cx="5039619" cy="1637943"/>
          </a:xfrm>
          <a:prstGeom prst="rect">
            <a:avLst/>
          </a:prstGeom>
          <a:solidFill>
            <a:srgbClr val="0B0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E1477EF-18BE-4028-B09C-3B8CBE3E14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6077" y="4079750"/>
            <a:ext cx="5039619" cy="29116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r>
              <a:rPr lang="ko-KR" altLang="en-US" dirty="0" err="1"/>
              <a:t>김거슨님</a:t>
            </a:r>
            <a:r>
              <a:rPr lang="ko-KR" altLang="en-US" dirty="0"/>
              <a:t> 어디에 </a:t>
            </a:r>
            <a:r>
              <a:rPr lang="ko-KR" altLang="en-US" dirty="0" err="1"/>
              <a:t>있으신가요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19EF3C-EE57-4674-9470-138B48E60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C8C687-D72C-4B89-870B-6413E0E85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8E711-4EBF-4FE8-9681-6147619E0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2560"/>
          <a:stretch/>
        </p:blipFill>
        <p:spPr>
          <a:xfrm>
            <a:off x="838200" y="1415078"/>
            <a:ext cx="10515600" cy="465915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FF40-9F50-4560-91FB-B0EA650C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3" y="1535298"/>
            <a:ext cx="10346096" cy="426990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B6B08-E664-40C0-90D6-81DA26FAAD42}"/>
              </a:ext>
            </a:extLst>
          </p:cNvPr>
          <p:cNvSpPr/>
          <p:nvPr userDrawn="1"/>
        </p:nvSpPr>
        <p:spPr>
          <a:xfrm>
            <a:off x="838200" y="6033449"/>
            <a:ext cx="10515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8A71A-3C06-4269-84F0-2052AFDA318D}"/>
              </a:ext>
            </a:extLst>
          </p:cNvPr>
          <p:cNvSpPr/>
          <p:nvPr userDrawn="1"/>
        </p:nvSpPr>
        <p:spPr>
          <a:xfrm rot="5400000" flipV="1">
            <a:off x="9001366" y="3721795"/>
            <a:ext cx="465914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296630C-6D1E-4333-AB20-7A3277913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A28E8-03B1-4F11-990D-A2489441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  <a:p>
            <a:pPr lvl="0"/>
            <a:r>
              <a:rPr lang="en-US" altLang="ko-KR" dirty="0"/>
              <a:t>Prince of Persia</a:t>
            </a:r>
          </a:p>
          <a:p>
            <a:pPr lvl="0"/>
            <a:r>
              <a:rPr lang="en-US" altLang="ko-KR" dirty="0"/>
              <a:t>Raptor</a:t>
            </a:r>
          </a:p>
          <a:p>
            <a:pPr lvl="0"/>
            <a:r>
              <a:rPr lang="en-US" altLang="ko-KR" dirty="0" err="1"/>
              <a:t>Galaga</a:t>
            </a:r>
            <a:endParaRPr lang="en-US" altLang="ko-KR" dirty="0"/>
          </a:p>
          <a:p>
            <a:pPr lvl="0"/>
            <a:r>
              <a:rPr lang="en-US" altLang="ko-KR" dirty="0"/>
              <a:t>SimCity</a:t>
            </a:r>
          </a:p>
          <a:p>
            <a:pPr lvl="0"/>
            <a:r>
              <a:rPr lang="en-US" altLang="ko-KR" dirty="0"/>
              <a:t>Angel</a:t>
            </a:r>
          </a:p>
          <a:p>
            <a:pPr lvl="0"/>
            <a:r>
              <a:rPr lang="en-US" altLang="ko-KR" dirty="0"/>
              <a:t>Capture</a:t>
            </a:r>
          </a:p>
          <a:p>
            <a:pPr lvl="0"/>
            <a:r>
              <a:rPr lang="en-US" altLang="ko-KR" dirty="0"/>
              <a:t>Scorch</a:t>
            </a:r>
          </a:p>
          <a:p>
            <a:pPr lvl="0"/>
            <a:r>
              <a:rPr lang="en-US" altLang="ko-KR" dirty="0"/>
              <a:t>Link386</a:t>
            </a:r>
          </a:p>
          <a:p>
            <a:pPr lvl="0"/>
            <a:r>
              <a:rPr lang="en-US" altLang="ko-KR" dirty="0" err="1"/>
              <a:t>MagaManX</a:t>
            </a:r>
            <a:endParaRPr lang="en-US" altLang="ko-KR" dirty="0"/>
          </a:p>
          <a:p>
            <a:pPr lvl="0"/>
            <a:r>
              <a:rPr lang="en-US" altLang="ko-KR" dirty="0" err="1"/>
              <a:t>PinBall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ADF74-2E7C-45A8-9123-9A43BE9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5819D-0EEF-4163-9380-462ADCFF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F912C-5DCB-4F77-B9CE-F7CEE23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6B6EACE-A397-45A5-ADDC-0E53482B1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3143"/>
            <a:ext cx="10515600" cy="5336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r>
              <a:rPr lang="ko-KR" altLang="en-US" dirty="0" err="1"/>
              <a:t>포텐갚은</a:t>
            </a:r>
            <a:r>
              <a:rPr lang="ko-KR" altLang="en-US" dirty="0"/>
              <a:t> </a:t>
            </a:r>
            <a:r>
              <a:rPr lang="ko-KR" altLang="en-US" dirty="0" err="1"/>
              <a:t>펨창</a:t>
            </a:r>
            <a:endParaRPr lang="ko-KR" altLang="en-US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D52E04CE-B4BE-4EE0-941D-3537291668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6013" y="1586198"/>
            <a:ext cx="5157787" cy="4482161"/>
          </a:xfrm>
          <a:ln w="34925" cmpd="dbl">
            <a:solidFill>
              <a:schemeClr val="bg2"/>
            </a:solidFill>
          </a:ln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65A2B-EFE1-4A8E-8D95-D191527FAC74}"/>
              </a:ext>
            </a:extLst>
          </p:cNvPr>
          <p:cNvSpPr/>
          <p:nvPr userDrawn="1"/>
        </p:nvSpPr>
        <p:spPr>
          <a:xfrm>
            <a:off x="838200" y="6306781"/>
            <a:ext cx="10515600" cy="343653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ENTER=Next   ESC=Exit   Backspace=Back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Ctrl+P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=Pen   </a:t>
            </a:r>
            <a:r>
              <a:rPr lang="en-US" altLang="ko-KR" sz="1400" dirty="0" err="1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Ctrl+E</a:t>
            </a:r>
            <a:r>
              <a:rPr lang="en-US" altLang="ko-KR" sz="1400" dirty="0">
                <a:solidFill>
                  <a:schemeClr val="tx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=Eraser </a:t>
            </a:r>
            <a:endParaRPr lang="ko-KR" altLang="en-US" sz="1400" dirty="0">
              <a:solidFill>
                <a:schemeClr val="tx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CD8E84-7074-4630-A27C-2E13050D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263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2ADA2-CA12-4804-84AE-B39A756F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58AD1-2A72-4A93-86A8-12F4E1D4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41797D-8E4C-47AF-BCD4-00BB9A94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2130C1-65F6-4F59-9366-2F9471E4EFB0}"/>
              </a:ext>
            </a:extLst>
          </p:cNvPr>
          <p:cNvSpPr/>
          <p:nvPr userDrawn="1"/>
        </p:nvSpPr>
        <p:spPr>
          <a:xfrm>
            <a:off x="1780591" y="1600195"/>
            <a:ext cx="8630817" cy="3415004"/>
          </a:xfrm>
          <a:prstGeom prst="rect">
            <a:avLst/>
          </a:prstGeom>
          <a:solidFill>
            <a:srgbClr val="AFABAB"/>
          </a:solidFill>
          <a:ln w="73025" cmpd="dbl">
            <a:solidFill>
              <a:srgbClr val="7419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http://blog.naver.com/doritos921211/MS DOS PPT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Copyright © </a:t>
            </a:r>
            <a:r>
              <a:rPr lang="en-US" altLang="ko-KR" sz="1900" dirty="0" err="1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Retroboy</a:t>
            </a:r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199X – 2017</a:t>
            </a: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All rights reserved.</a:t>
            </a:r>
          </a:p>
          <a:p>
            <a:pPr algn="ctr"/>
            <a:endParaRPr lang="en-US" altLang="ko-KR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900" dirty="0">
                <a:solidFill>
                  <a:srgbClr val="74190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&lt;Q&amp;A : doritos921211@gmail.com&gt;</a:t>
            </a:r>
            <a:endParaRPr lang="ko-KR" altLang="en-US" sz="1900" dirty="0">
              <a:solidFill>
                <a:srgbClr val="74190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63005-BC70-409D-910E-25C6FC99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33E24-F4A5-4D9E-95D1-C9D568EE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3195-0205-4989-A6A8-ABAAAF4EB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2651-E68A-4C9A-9BE4-AA1A8DB2873D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370B1-AEF5-480E-B879-BDB8F8B58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C85A5-5F30-4441-9C72-805B14475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4ACB-22E9-468A-A6D9-0EAB08874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2" r:id="rId5"/>
    <p:sldLayoutId id="2147483665" r:id="rId6"/>
    <p:sldLayoutId id="2147483663" r:id="rId7"/>
    <p:sldLayoutId id="2147483653" r:id="rId8"/>
    <p:sldLayoutId id="2147483654" r:id="rId9"/>
    <p:sldLayoutId id="2147483656" r:id="rId10"/>
    <p:sldLayoutId id="2147483652" r:id="rId11"/>
    <p:sldLayoutId id="2147483655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15B3-3926-451A-AA02-E5574DEA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</p:spPr>
        <p:txBody>
          <a:bodyPr/>
          <a:lstStyle/>
          <a:p>
            <a:r>
              <a:rPr lang="ko-KR" altLang="en-US" dirty="0" err="1"/>
              <a:t>레트로</a:t>
            </a:r>
            <a:r>
              <a:rPr lang="ko-KR" altLang="en-US" dirty="0"/>
              <a:t> 보이 템플릿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53998-0C8E-4AFB-923E-CFC081A3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106" y="3959800"/>
            <a:ext cx="9144000" cy="1655762"/>
          </a:xfrm>
        </p:spPr>
        <p:txBody>
          <a:bodyPr anchor="ctr" anchorCtr="0"/>
          <a:lstStyle/>
          <a:p>
            <a:r>
              <a:rPr lang="ko-KR" altLang="en-US" dirty="0"/>
              <a:t>작성자 </a:t>
            </a:r>
            <a:r>
              <a:rPr lang="ko-KR" altLang="en-US" dirty="0" err="1"/>
              <a:t>레트로보이</a:t>
            </a:r>
            <a:r>
              <a:rPr lang="en-US" altLang="ko-KR" dirty="0"/>
              <a:t>(</a:t>
            </a:r>
            <a:r>
              <a:rPr lang="en-US" altLang="ko-KR" dirty="0" err="1"/>
              <a:t>RetroBoy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52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00D117-B49D-4174-ACC0-77830A28B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06" y="923875"/>
            <a:ext cx="9144000" cy="2387600"/>
          </a:xfrm>
        </p:spPr>
        <p:txBody>
          <a:bodyPr/>
          <a:lstStyle/>
          <a:p>
            <a:r>
              <a:rPr lang="ko-KR" altLang="en-US" dirty="0" err="1"/>
              <a:t>레트로</a:t>
            </a:r>
            <a:r>
              <a:rPr lang="ko-KR" altLang="en-US" dirty="0"/>
              <a:t> 보이 템플릿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388BC24-776C-44E3-B335-333C2FD0D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ko-KR" altLang="en-US" dirty="0"/>
              <a:t>작성자 </a:t>
            </a:r>
            <a:r>
              <a:rPr lang="ko-KR" altLang="en-US" dirty="0" err="1"/>
              <a:t>레트로보이</a:t>
            </a:r>
            <a:r>
              <a:rPr lang="en-US" altLang="ko-KR" dirty="0"/>
              <a:t>(</a:t>
            </a:r>
            <a:r>
              <a:rPr lang="en-US" altLang="ko-KR" dirty="0" err="1"/>
              <a:t>RetroBoy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6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14EE26-DBFA-4356-BD06-029C685B2F5D}"/>
              </a:ext>
            </a:extLst>
          </p:cNvPr>
          <p:cNvCxnSpPr/>
          <p:nvPr/>
        </p:nvCxnSpPr>
        <p:spPr>
          <a:xfrm>
            <a:off x="289249" y="681135"/>
            <a:ext cx="429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09B46-3930-41A1-A9F9-7446E6885215}"/>
              </a:ext>
            </a:extLst>
          </p:cNvPr>
          <p:cNvCxnSpPr>
            <a:cxnSpLocks/>
          </p:cNvCxnSpPr>
          <p:nvPr/>
        </p:nvCxnSpPr>
        <p:spPr>
          <a:xfrm>
            <a:off x="1436914" y="681135"/>
            <a:ext cx="17354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8C47E-EAC1-40A6-91FD-490F47C47A83}"/>
              </a:ext>
            </a:extLst>
          </p:cNvPr>
          <p:cNvSpPr txBox="1"/>
          <p:nvPr/>
        </p:nvSpPr>
        <p:spPr>
          <a:xfrm>
            <a:off x="3172408" y="48713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20XX13XXXX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DA9EEF-FF53-4C07-8136-02CF1BBF25A5}"/>
              </a:ext>
            </a:extLst>
          </p:cNvPr>
          <p:cNvCxnSpPr/>
          <p:nvPr/>
        </p:nvCxnSpPr>
        <p:spPr>
          <a:xfrm>
            <a:off x="503853" y="681135"/>
            <a:ext cx="0" cy="942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A6D08C-7BD8-472B-BAD9-76E7DA44C4DA}"/>
              </a:ext>
            </a:extLst>
          </p:cNvPr>
          <p:cNvCxnSpPr>
            <a:cxnSpLocks/>
          </p:cNvCxnSpPr>
          <p:nvPr/>
        </p:nvCxnSpPr>
        <p:spPr>
          <a:xfrm flipH="1">
            <a:off x="503854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50448-6572-4176-B7F5-477C20061DBC}"/>
              </a:ext>
            </a:extLst>
          </p:cNvPr>
          <p:cNvSpPr txBox="1"/>
          <p:nvPr/>
        </p:nvSpPr>
        <p:spPr>
          <a:xfrm>
            <a:off x="718458" y="142953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RETRO BOY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2749AB-EE2B-494E-A674-17D6C466F1F7}"/>
              </a:ext>
            </a:extLst>
          </p:cNvPr>
          <p:cNvCxnSpPr>
            <a:cxnSpLocks/>
          </p:cNvCxnSpPr>
          <p:nvPr/>
        </p:nvCxnSpPr>
        <p:spPr>
          <a:xfrm flipH="1">
            <a:off x="1894115" y="1623527"/>
            <a:ext cx="214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7649DB-3A97-4D43-A377-2FF954FC1A06}"/>
              </a:ext>
            </a:extLst>
          </p:cNvPr>
          <p:cNvSpPr txBox="1"/>
          <p:nvPr/>
        </p:nvSpPr>
        <p:spPr>
          <a:xfrm>
            <a:off x="2052731" y="1429530"/>
            <a:ext cx="27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957180-1F44-4D89-B4C6-3C077AD2AC59}"/>
              </a:ext>
            </a:extLst>
          </p:cNvPr>
          <p:cNvCxnSpPr>
            <a:cxnSpLocks/>
          </p:cNvCxnSpPr>
          <p:nvPr/>
        </p:nvCxnSpPr>
        <p:spPr>
          <a:xfrm>
            <a:off x="1996745" y="1632858"/>
            <a:ext cx="0" cy="444137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3C13E9-8B37-466C-94D7-804EF238AECA}"/>
              </a:ext>
            </a:extLst>
          </p:cNvPr>
          <p:cNvSpPr/>
          <p:nvPr/>
        </p:nvSpPr>
        <p:spPr>
          <a:xfrm rot="10800000">
            <a:off x="1931437" y="6130211"/>
            <a:ext cx="129882" cy="1119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34B93B-E4B4-48A6-B383-1307D9E7048A}"/>
              </a:ext>
            </a:extLst>
          </p:cNvPr>
          <p:cNvCxnSpPr>
            <a:cxnSpLocks/>
          </p:cNvCxnSpPr>
          <p:nvPr/>
        </p:nvCxnSpPr>
        <p:spPr>
          <a:xfrm flipH="1">
            <a:off x="2276663" y="1623527"/>
            <a:ext cx="1763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DA5FE-D432-4A44-A6DD-BCFAA8A6DB14}"/>
              </a:ext>
            </a:extLst>
          </p:cNvPr>
          <p:cNvSpPr txBox="1"/>
          <p:nvPr/>
        </p:nvSpPr>
        <p:spPr>
          <a:xfrm>
            <a:off x="3974835" y="1429530"/>
            <a:ext cx="15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PROJECT_FMK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A198AAC-BD82-4ADB-8A0A-0291FBF11B36}"/>
              </a:ext>
            </a:extLst>
          </p:cNvPr>
          <p:cNvCxnSpPr>
            <a:cxnSpLocks/>
          </p:cNvCxnSpPr>
          <p:nvPr/>
        </p:nvCxnSpPr>
        <p:spPr>
          <a:xfrm flipH="1">
            <a:off x="5393088" y="1623527"/>
            <a:ext cx="13156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09FC8-0CB7-4E06-A1CF-48693FCA2209}"/>
              </a:ext>
            </a:extLst>
          </p:cNvPr>
          <p:cNvSpPr txBox="1"/>
          <p:nvPr/>
        </p:nvSpPr>
        <p:spPr>
          <a:xfrm>
            <a:off x="6708710" y="1429530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BIG5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FD0C37-DA17-4643-A19A-D7CBE7959242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315194" y="1598807"/>
            <a:ext cx="1408928" cy="247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663B62-C0B4-4D32-A57A-B2A2EBA4DE12}"/>
              </a:ext>
            </a:extLst>
          </p:cNvPr>
          <p:cNvSpPr txBox="1"/>
          <p:nvPr/>
        </p:nvSpPr>
        <p:spPr>
          <a:xfrm>
            <a:off x="8724122" y="1796916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맨유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CE25-B3D0-40B2-9451-A61B4BBF1218}"/>
              </a:ext>
            </a:extLst>
          </p:cNvPr>
          <p:cNvSpPr txBox="1"/>
          <p:nvPr/>
        </p:nvSpPr>
        <p:spPr>
          <a:xfrm>
            <a:off x="8724122" y="2156517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토트넘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44870-5179-471F-97F1-1F6E6B7E808D}"/>
              </a:ext>
            </a:extLst>
          </p:cNvPr>
          <p:cNvSpPr txBox="1"/>
          <p:nvPr/>
        </p:nvSpPr>
        <p:spPr>
          <a:xfrm>
            <a:off x="8724122" y="2514172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첼시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0C8F7-0988-448A-A46E-35A2DC46290A}"/>
              </a:ext>
            </a:extLst>
          </p:cNvPr>
          <p:cNvSpPr txBox="1"/>
          <p:nvPr/>
        </p:nvSpPr>
        <p:spPr>
          <a:xfrm>
            <a:off x="8724122" y="2873773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아스날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18D73D-B989-42D3-9912-FD41FED1D08E}"/>
              </a:ext>
            </a:extLst>
          </p:cNvPr>
          <p:cNvCxnSpPr>
            <a:cxnSpLocks/>
          </p:cNvCxnSpPr>
          <p:nvPr/>
        </p:nvCxnSpPr>
        <p:spPr>
          <a:xfrm flipV="1">
            <a:off x="8512621" y="1623528"/>
            <a:ext cx="0" cy="1434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E45C3D-3B6E-4BF4-AA6D-1AF84677AB59}"/>
              </a:ext>
            </a:extLst>
          </p:cNvPr>
          <p:cNvCxnSpPr>
            <a:cxnSpLocks/>
          </p:cNvCxnSpPr>
          <p:nvPr/>
        </p:nvCxnSpPr>
        <p:spPr>
          <a:xfrm flipH="1">
            <a:off x="8512621" y="1988184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B6B2C6-8436-4C50-8C90-93AAA0D816F5}"/>
              </a:ext>
            </a:extLst>
          </p:cNvPr>
          <p:cNvCxnSpPr>
            <a:cxnSpLocks/>
          </p:cNvCxnSpPr>
          <p:nvPr/>
        </p:nvCxnSpPr>
        <p:spPr>
          <a:xfrm flipH="1">
            <a:off x="8512621" y="2323285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3B4C69-BE18-43DF-8AEA-6505AC9295CA}"/>
              </a:ext>
            </a:extLst>
          </p:cNvPr>
          <p:cNvCxnSpPr>
            <a:cxnSpLocks/>
          </p:cNvCxnSpPr>
          <p:nvPr/>
        </p:nvCxnSpPr>
        <p:spPr>
          <a:xfrm flipH="1">
            <a:off x="8512621" y="2708131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BDD9DB-A757-41C2-9F1B-9BFA7AD150A1}"/>
              </a:ext>
            </a:extLst>
          </p:cNvPr>
          <p:cNvCxnSpPr>
            <a:cxnSpLocks/>
          </p:cNvCxnSpPr>
          <p:nvPr/>
        </p:nvCxnSpPr>
        <p:spPr>
          <a:xfrm flipH="1">
            <a:off x="8512621" y="3051362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E85F03-BA92-436B-B893-E31EA0A99078}"/>
              </a:ext>
            </a:extLst>
          </p:cNvPr>
          <p:cNvCxnSpPr>
            <a:cxnSpLocks/>
          </p:cNvCxnSpPr>
          <p:nvPr/>
        </p:nvCxnSpPr>
        <p:spPr>
          <a:xfrm flipV="1">
            <a:off x="7015062" y="1796916"/>
            <a:ext cx="0" cy="2177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67C461-6396-4CE8-A2E0-B8181EC8A904}"/>
              </a:ext>
            </a:extLst>
          </p:cNvPr>
          <p:cNvSpPr txBox="1"/>
          <p:nvPr/>
        </p:nvSpPr>
        <p:spPr>
          <a:xfrm>
            <a:off x="6377472" y="3907578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Relegation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376CB7-67BF-4E83-99AA-F963026DD5C9}"/>
              </a:ext>
            </a:extLst>
          </p:cNvPr>
          <p:cNvCxnSpPr>
            <a:cxnSpLocks/>
          </p:cNvCxnSpPr>
          <p:nvPr/>
        </p:nvCxnSpPr>
        <p:spPr>
          <a:xfrm flipH="1">
            <a:off x="7654207" y="4136275"/>
            <a:ext cx="1069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DFEA52-DFE2-4D21-B882-BBAB4D4F00D9}"/>
              </a:ext>
            </a:extLst>
          </p:cNvPr>
          <p:cNvCxnSpPr>
            <a:cxnSpLocks/>
          </p:cNvCxnSpPr>
          <p:nvPr/>
        </p:nvCxnSpPr>
        <p:spPr>
          <a:xfrm flipV="1">
            <a:off x="8512621" y="4136276"/>
            <a:ext cx="0" cy="678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C14A3B-1864-4C8A-A76E-5D7550BA7DB4}"/>
              </a:ext>
            </a:extLst>
          </p:cNvPr>
          <p:cNvSpPr txBox="1"/>
          <p:nvPr/>
        </p:nvSpPr>
        <p:spPr>
          <a:xfrm>
            <a:off x="8724122" y="3925824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에버턴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07A36A-5568-4139-8B18-CEC31E037E6D}"/>
              </a:ext>
            </a:extLst>
          </p:cNvPr>
          <p:cNvCxnSpPr>
            <a:cxnSpLocks/>
          </p:cNvCxnSpPr>
          <p:nvPr/>
        </p:nvCxnSpPr>
        <p:spPr>
          <a:xfrm flipH="1">
            <a:off x="8512621" y="4460796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1AFD3A-D69F-474F-988B-CDDFA458F324}"/>
              </a:ext>
            </a:extLst>
          </p:cNvPr>
          <p:cNvSpPr txBox="1"/>
          <p:nvPr/>
        </p:nvSpPr>
        <p:spPr>
          <a:xfrm>
            <a:off x="8724122" y="4272750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본머스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A9BA70-19CE-46F4-A06F-1B81BCAF167C}"/>
              </a:ext>
            </a:extLst>
          </p:cNvPr>
          <p:cNvSpPr/>
          <p:nvPr/>
        </p:nvSpPr>
        <p:spPr>
          <a:xfrm>
            <a:off x="8722569" y="1460699"/>
            <a:ext cx="926841" cy="32251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31C00-E706-40DC-B2A8-3F7E9057A0CF}"/>
              </a:ext>
            </a:extLst>
          </p:cNvPr>
          <p:cNvCxnSpPr>
            <a:cxnSpLocks/>
          </p:cNvCxnSpPr>
          <p:nvPr/>
        </p:nvCxnSpPr>
        <p:spPr>
          <a:xfrm flipH="1">
            <a:off x="8512621" y="4814483"/>
            <a:ext cx="21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B3CBA-68FC-4904-AD85-24C00E9F4EF6}"/>
              </a:ext>
            </a:extLst>
          </p:cNvPr>
          <p:cNvSpPr txBox="1"/>
          <p:nvPr/>
        </p:nvSpPr>
        <p:spPr>
          <a:xfrm>
            <a:off x="8724122" y="4626437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크리스탈 </a:t>
            </a:r>
            <a:r>
              <a:rPr lang="ko-KR" altLang="en-US" sz="16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팰리스</a:t>
            </a:r>
            <a:endParaRPr lang="ko-KR" altLang="en-US" sz="16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FA6BB7-8FD6-45E7-A4E7-7640DE89AD7C}"/>
              </a:ext>
            </a:extLst>
          </p:cNvPr>
          <p:cNvSpPr txBox="1"/>
          <p:nvPr/>
        </p:nvSpPr>
        <p:spPr>
          <a:xfrm>
            <a:off x="566040" y="6298160"/>
            <a:ext cx="514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OOUNIVERSITY:\COMPUTER\20XX13XXXX\RETROBOY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D233D-0AEF-4CDA-94F8-B98F1FE44A01}"/>
              </a:ext>
            </a:extLst>
          </p:cNvPr>
          <p:cNvSpPr txBox="1"/>
          <p:nvPr/>
        </p:nvSpPr>
        <p:spPr>
          <a:xfrm>
            <a:off x="8724122" y="1429530"/>
            <a:ext cx="260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맨시티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08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EC7EE6-18FE-4C9A-8AC5-AA13AB7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3"/>
            <a:ext cx="10515600" cy="533692"/>
          </a:xfrm>
        </p:spPr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레트로</a:t>
            </a:r>
            <a:r>
              <a:rPr lang="ko-KR" altLang="en-US" dirty="0"/>
              <a:t> 보이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9BFDE-064E-4FB8-9A40-230F8B7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 DOS </a:t>
            </a:r>
            <a:r>
              <a:rPr lang="ko-KR" altLang="en-US" dirty="0"/>
              <a:t>컨셉 파워포인트 템플릿 제작</a:t>
            </a:r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중순 심심풀이로 제작</a:t>
            </a:r>
            <a:endParaRPr lang="en-US" altLang="ko-KR" dirty="0"/>
          </a:p>
          <a:p>
            <a:r>
              <a:rPr lang="en-US" altLang="ko-KR" dirty="0"/>
              <a:t>MS – DOS 6.0 CREATE BY RETROBOY ): </a:t>
            </a:r>
          </a:p>
          <a:p>
            <a:r>
              <a:rPr lang="en-US" altLang="ko-KR" dirty="0"/>
              <a:t>You can dance, you can jive, having the time of your life</a:t>
            </a:r>
          </a:p>
          <a:p>
            <a:r>
              <a:rPr lang="en-US" altLang="ko-KR" dirty="0"/>
              <a:t>See that girl, watch that scene, dig in the Dancing Queen Friday night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b="1" dirty="0"/>
              <a:t>_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5CF97E-08D2-41BE-84A2-3384A0A7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DOS </a:t>
            </a:r>
            <a:r>
              <a:rPr lang="ko-KR" altLang="en-US" dirty="0"/>
              <a:t>컨셉 파워포인트 템플릿입니다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B1126D-4604-4FD3-A1D9-F6AA8ED4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083" y="1797784"/>
            <a:ext cx="7122058" cy="1505253"/>
          </a:xfrm>
        </p:spPr>
        <p:txBody>
          <a:bodyPr>
            <a:norm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</a:t>
            </a:r>
            <a:r>
              <a:rPr lang="ko-KR" altLang="en-US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WORLD</a:t>
            </a: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레트로</a:t>
            </a:r>
            <a:r>
              <a:rPr lang="ko-KR" altLang="en-US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보이의</a:t>
            </a:r>
            <a:r>
              <a:rPr lang="ko-KR" altLang="en-US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잡동사니 공장 </a:t>
            </a:r>
            <a:r>
              <a:rPr lang="en-US" altLang="ko-KR" sz="14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: True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C66C31-5BE6-4390-8798-BE7E86C094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24326" y="1465745"/>
            <a:ext cx="7343192" cy="332039"/>
          </a:xfrm>
        </p:spPr>
        <p:txBody>
          <a:bodyPr/>
          <a:lstStyle/>
          <a:p>
            <a:r>
              <a:rPr lang="ko-KR" altLang="en-US" dirty="0"/>
              <a:t>아무쪼록 잘 사용해주세요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387E7F0-24BB-4A97-93E7-D0A93E1758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4544007"/>
            <a:ext cx="5039619" cy="13249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제 뇌는 정말 순수한 한국인의 </a:t>
            </a:r>
            <a:r>
              <a:rPr lang="ko-KR" altLang="en-US" sz="18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뇌인가봐요</a:t>
            </a:r>
            <a:r>
              <a:rPr lang="en-US" altLang="ko-KR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..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1DE0C7-7864-4BC9-9982-36AFE2307D1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058032"/>
            <a:ext cx="5039619" cy="291163"/>
          </a:xfrm>
        </p:spPr>
        <p:txBody>
          <a:bodyPr/>
          <a:lstStyle/>
          <a:p>
            <a:r>
              <a:rPr lang="ko-KR" altLang="en-US" dirty="0"/>
              <a:t>요즘은 영어공부를 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FF57EA-0C45-4621-B630-ED0A0276AD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6078" y="4460033"/>
            <a:ext cx="5030612" cy="1315677"/>
          </a:xfrm>
        </p:spPr>
        <p:txBody>
          <a:bodyPr>
            <a:normAutofit/>
          </a:bodyPr>
          <a:lstStyle/>
          <a:p>
            <a:pPr algn="ctr"/>
            <a:endParaRPr lang="en-US" altLang="ko-KR" sz="1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진로로 고민하고있는 모든 </a:t>
            </a:r>
            <a:r>
              <a:rPr lang="ko-KR" altLang="en-US" sz="18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취준생들</a:t>
            </a:r>
            <a:r>
              <a:rPr lang="ko-KR" altLang="en-US" sz="1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힘내요</a:t>
            </a:r>
            <a:endParaRPr lang="ko-KR" altLang="en-US" sz="1800" dirty="0">
              <a:solidFill>
                <a:schemeClr val="bg1"/>
              </a:solidFill>
            </a:endParaRPr>
          </a:p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0939801-873F-4C47-8356-5E7ACBC5E84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96077" y="4079750"/>
            <a:ext cx="5039619" cy="291163"/>
          </a:xfrm>
        </p:spPr>
        <p:txBody>
          <a:bodyPr/>
          <a:lstStyle/>
          <a:p>
            <a:r>
              <a:rPr lang="ko-KR" altLang="en-US" dirty="0"/>
              <a:t>이제 곧 졸업을 앞두고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89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3681354-1973-4D61-93AA-3CAB3AC4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레트로</a:t>
            </a:r>
            <a:r>
              <a:rPr lang="ko-KR" altLang="en-US" dirty="0"/>
              <a:t> 보이 잡동사니 공방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844CA6-A025-4DFA-B237-0DFDE4E7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92" y="1572622"/>
            <a:ext cx="5967240" cy="341632"/>
          </a:xfrm>
          <a:solidFill>
            <a:srgbClr val="0B0BB6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파란색 박스는 일반 네모 도형입니다</a:t>
            </a: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.</a:t>
            </a:r>
            <a:endParaRPr lang="ko-KR" altLang="en-US" sz="1800" dirty="0">
              <a:solidFill>
                <a:schemeClr val="bg2">
                  <a:lumMod val="90000"/>
                </a:schemeClr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B3033E5-D958-4D9B-80CF-BE870771C65D}"/>
              </a:ext>
            </a:extLst>
          </p:cNvPr>
          <p:cNvSpPr txBox="1">
            <a:spLocks/>
          </p:cNvSpPr>
          <p:nvPr/>
        </p:nvSpPr>
        <p:spPr>
          <a:xfrm>
            <a:off x="900093" y="1958409"/>
            <a:ext cx="7030927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애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니메이션 효과를 이용해서 다양하게 사용해보세요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26BDEB7A-AB20-45B7-A33E-D0AA78AC4DFB}"/>
              </a:ext>
            </a:extLst>
          </p:cNvPr>
          <p:cNvSpPr txBox="1">
            <a:spLocks/>
          </p:cNvSpPr>
          <p:nvPr/>
        </p:nvSpPr>
        <p:spPr>
          <a:xfrm>
            <a:off x="900091" y="2272341"/>
            <a:ext cx="6769671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자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유료운 수정 및 배포가 가능하지만 출처는 달아주세요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sz="18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B563EC-7F8C-4EB2-9463-0ED12B3B332C}"/>
              </a:ext>
            </a:extLst>
          </p:cNvPr>
          <p:cNvSpPr txBox="1">
            <a:spLocks/>
          </p:cNvSpPr>
          <p:nvPr/>
        </p:nvSpPr>
        <p:spPr>
          <a:xfrm>
            <a:off x="900092" y="2587963"/>
            <a:ext cx="6116528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* </a:t>
            </a:r>
            <a:r>
              <a:rPr lang="ko-KR" altLang="en-US" sz="1800" dirty="0">
                <a:solidFill>
                  <a:schemeClr val="bg2">
                    <a:lumMod val="90000"/>
                  </a:schemeClr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문</a:t>
            </a:r>
            <a:r>
              <a:rPr lang="ko-KR" altLang="en-US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의사항은 블로그 댓글이나 메일로 보내주세요</a:t>
            </a:r>
            <a:r>
              <a:rPr lang="en-US" altLang="ko-KR" sz="18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!</a:t>
            </a:r>
            <a:endParaRPr lang="ko-KR" altLang="en-US" sz="18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9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7448D-D45A-4BA4-AB38-E03ED8644459}"/>
              </a:ext>
            </a:extLst>
          </p:cNvPr>
          <p:cNvSpPr/>
          <p:nvPr/>
        </p:nvSpPr>
        <p:spPr>
          <a:xfrm>
            <a:off x="903514" y="1996750"/>
            <a:ext cx="2343539" cy="326572"/>
          </a:xfrm>
          <a:prstGeom prst="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184137-C0EF-488B-9103-2D2DFA74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6198"/>
            <a:ext cx="5157787" cy="4482161"/>
          </a:xfrm>
        </p:spPr>
        <p:txBody>
          <a:bodyPr/>
          <a:lstStyle/>
          <a:p>
            <a:pPr lvl="0"/>
            <a:endParaRPr lang="en-US" altLang="ko-KR" dirty="0"/>
          </a:p>
          <a:p>
            <a:pPr lvl="0"/>
            <a:r>
              <a:rPr lang="en-US" altLang="ko-KR" dirty="0">
                <a:solidFill>
                  <a:schemeClr val="tx1"/>
                </a:solidFill>
              </a:rPr>
              <a:t>Prince of Persia</a:t>
            </a:r>
          </a:p>
          <a:p>
            <a:pPr lvl="0"/>
            <a:r>
              <a:rPr lang="en-US" altLang="ko-KR" dirty="0"/>
              <a:t>Raptor</a:t>
            </a:r>
          </a:p>
          <a:p>
            <a:pPr lvl="0"/>
            <a:r>
              <a:rPr lang="en-US" altLang="ko-KR" dirty="0" err="1"/>
              <a:t>Galaga</a:t>
            </a:r>
            <a:endParaRPr lang="en-US" altLang="ko-KR" dirty="0"/>
          </a:p>
          <a:p>
            <a:pPr lvl="0"/>
            <a:r>
              <a:rPr lang="en-US" altLang="ko-KR" dirty="0"/>
              <a:t>SimCity</a:t>
            </a:r>
          </a:p>
          <a:p>
            <a:pPr lvl="0"/>
            <a:r>
              <a:rPr lang="en-US" altLang="ko-KR" dirty="0"/>
              <a:t>Angel</a:t>
            </a:r>
          </a:p>
          <a:p>
            <a:pPr lvl="0"/>
            <a:r>
              <a:rPr lang="en-US" altLang="ko-KR" dirty="0"/>
              <a:t>Capture</a:t>
            </a:r>
          </a:p>
          <a:p>
            <a:pPr lvl="0"/>
            <a:r>
              <a:rPr lang="en-US" altLang="ko-KR" dirty="0"/>
              <a:t>Scorch</a:t>
            </a:r>
          </a:p>
          <a:p>
            <a:pPr lvl="0"/>
            <a:r>
              <a:rPr lang="en-US" altLang="ko-KR" dirty="0"/>
              <a:t>Link386</a:t>
            </a:r>
          </a:p>
          <a:p>
            <a:pPr lvl="0"/>
            <a:r>
              <a:rPr lang="en-US" altLang="ko-KR" dirty="0" err="1"/>
              <a:t>MagaManX</a:t>
            </a:r>
            <a:endParaRPr lang="en-US" altLang="ko-KR" dirty="0"/>
          </a:p>
          <a:p>
            <a:pPr lvl="0"/>
            <a:r>
              <a:rPr lang="en-US" altLang="ko-KR" dirty="0" err="1"/>
              <a:t>PinBall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2CFD15-A3D0-4969-BB43-3CA0571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도스의 촌스러움이 품격을 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902DE08-1940-4588-BC75-C30E00DC191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58" y="1586197"/>
            <a:ext cx="5157787" cy="4482161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300ED-F6C6-4106-B81D-377C2192D59F}"/>
              </a:ext>
            </a:extLst>
          </p:cNvPr>
          <p:cNvSpPr/>
          <p:nvPr/>
        </p:nvSpPr>
        <p:spPr>
          <a:xfrm>
            <a:off x="3088433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D12036-34D2-498B-9F82-08FD413DF71F}"/>
              </a:ext>
            </a:extLst>
          </p:cNvPr>
          <p:cNvSpPr/>
          <p:nvPr/>
        </p:nvSpPr>
        <p:spPr>
          <a:xfrm>
            <a:off x="8444658" y="1328847"/>
            <a:ext cx="559836" cy="389828"/>
          </a:xfrm>
          <a:prstGeom prst="rect">
            <a:avLst/>
          </a:prstGeom>
          <a:solidFill>
            <a:srgbClr val="0B0BB6"/>
          </a:solidFill>
          <a:ln>
            <a:solidFill>
              <a:srgbClr val="0B0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A: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8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5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진한 그림자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193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둥근모꼴</vt:lpstr>
      <vt:lpstr>맑은 고딕</vt:lpstr>
      <vt:lpstr>Arial</vt:lpstr>
      <vt:lpstr>Office 테마</vt:lpstr>
      <vt:lpstr>레트로 보이 템플릿</vt:lpstr>
      <vt:lpstr>레트로 보이 템플릿</vt:lpstr>
      <vt:lpstr>PowerPoint 프레젠테이션</vt:lpstr>
      <vt:lpstr>안녕하세요 레트로 보이 입니다.</vt:lpstr>
      <vt:lpstr>MS DOS 컨셉 파워포인트 템플릿입니다.</vt:lpstr>
      <vt:lpstr>레트로 보이 잡동사니 공방</vt:lpstr>
      <vt:lpstr>도스의 촌스러움이 품격을 더합니다.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hyunjun choi</dc:creator>
  <cp:lastModifiedBy>hyunjun choi</cp:lastModifiedBy>
  <cp:revision>24</cp:revision>
  <dcterms:created xsi:type="dcterms:W3CDTF">2017-10-31T18:56:04Z</dcterms:created>
  <dcterms:modified xsi:type="dcterms:W3CDTF">2017-11-17T11:46:19Z</dcterms:modified>
</cp:coreProperties>
</file>