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5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5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1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7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6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3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1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6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7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56E-C6BF-4837-B491-5286F3B39D2D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30319-FB54-4CEC-ACA5-54940E1A3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9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alpha val="50000"/>
              </a:schemeClr>
            </a:gs>
            <a:gs pos="5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C0210F-7891-4829-9FC9-BD63013D31B9}"/>
              </a:ext>
            </a:extLst>
          </p:cNvPr>
          <p:cNvSpPr txBox="1"/>
          <p:nvPr/>
        </p:nvSpPr>
        <p:spPr>
          <a:xfrm>
            <a:off x="1373848" y="1082179"/>
            <a:ext cx="639630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>
                <a:gradFill flip="none" rotWithShape="1">
                  <a:gsLst>
                    <a:gs pos="0">
                      <a:srgbClr val="C00000"/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CoconPro-Regular" panose="02010504030101020104" pitchFamily="50" charset="0"/>
              </a:rPr>
              <a:t>SHAP</a:t>
            </a:r>
            <a:endParaRPr lang="ko-KR" altLang="en-US" sz="19900">
              <a:gradFill flip="none" rotWithShape="1">
                <a:gsLst>
                  <a:gs pos="0">
                    <a:srgbClr val="C0000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CoconPro-Regular" panose="020105040301010201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CoconPro-Regular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Jaehyuk</dc:creator>
  <cp:lastModifiedBy>Heo Jaehyuk</cp:lastModifiedBy>
  <cp:revision>1</cp:revision>
  <dcterms:created xsi:type="dcterms:W3CDTF">2019-12-24T16:04:54Z</dcterms:created>
  <dcterms:modified xsi:type="dcterms:W3CDTF">2019-12-24T16:09:55Z</dcterms:modified>
</cp:coreProperties>
</file>