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35" d="100"/>
          <a:sy n="135" d="100"/>
        </p:scale>
        <p:origin x="2808" y="114"/>
      </p:cViewPr>
      <p:guideLst>
        <p:guide orient="horz" pos="1814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5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0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7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9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7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8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A7CE9-B62A-4083-9B91-5B156992F212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9EFDB-2DE0-4948-BF1F-8F14A8A82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1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1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0E1FCB-D1F1-4662-8EF6-7CC549616AFF}"/>
              </a:ext>
            </a:extLst>
          </p:cNvPr>
          <p:cNvSpPr txBox="1"/>
          <p:nvPr/>
        </p:nvSpPr>
        <p:spPr>
          <a:xfrm>
            <a:off x="1122229" y="807859"/>
            <a:ext cx="639630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>
                <a:gradFill flip="none" rotWithShape="1">
                  <a:gsLst>
                    <a:gs pos="0">
                      <a:srgbClr val="C00000"/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  <a:latin typeface="CoconPro-Regular" panose="02010504030101020104" pitchFamily="50" charset="0"/>
              </a:rPr>
              <a:t>SHAP</a:t>
            </a:r>
            <a:endParaRPr lang="ko-KR" altLang="en-US" sz="19900">
              <a:gradFill flip="none" rotWithShape="1">
                <a:gsLst>
                  <a:gs pos="0">
                    <a:srgbClr val="C00000"/>
                  </a:gs>
                  <a:gs pos="100000">
                    <a:srgbClr val="0070C0"/>
                  </a:gs>
                </a:gsLst>
                <a:lin ang="0" scaled="1"/>
                <a:tileRect/>
              </a:gradFill>
              <a:latin typeface="CoconPro-Regular" panose="02010504030101020104" pitchFamily="50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26DE78-526B-4C3A-A2DA-0ED6D6BF4C1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F9B7BA55-6A0D-49A7-96EB-A14FCF04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-3" r="18"/>
          <a:stretch/>
        </p:blipFill>
        <p:spPr>
          <a:xfrm>
            <a:off x="0" y="0"/>
            <a:ext cx="8639175" cy="5759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F9B7BA55-6A0D-49A7-96EB-A14FCF04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t="39402" r="18" b="1"/>
          <a:stretch/>
        </p:blipFill>
        <p:spPr>
          <a:xfrm>
            <a:off x="1588" y="0"/>
            <a:ext cx="8639175" cy="34899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C9A1EE26-361F-4FB2-BB6C-B14A8C931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2676"/>
          <a:stretch/>
        </p:blipFill>
        <p:spPr>
          <a:xfrm>
            <a:off x="793" y="0"/>
            <a:ext cx="8640763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, 시계이(가) 표시된 사진&#10;&#10;자동 생성된 설명">
            <a:extLst>
              <a:ext uri="{FF2B5EF4-FFF2-40B4-BE49-F238E27FC236}">
                <a16:creationId xmlns:a16="http://schemas.microsoft.com/office/drawing/2014/main" id="{D58EF4BD-CF40-49C0-ADA0-AD8DEBFEF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14" r="-25014"/>
          <a:stretch/>
        </p:blipFill>
        <p:spPr>
          <a:xfrm>
            <a:off x="-1" y="0"/>
            <a:ext cx="8640764" cy="5759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6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40F4CAA-4386-408A-99D8-2B80AD09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31112" cy="5759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3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셔츠이(가) 표시된 사진&#10;&#10;자동 생성된 설명">
            <a:extLst>
              <a:ext uri="{FF2B5EF4-FFF2-40B4-BE49-F238E27FC236}">
                <a16:creationId xmlns:a16="http://schemas.microsoft.com/office/drawing/2014/main" id="{0B68805D-03A5-46AE-8150-BFEA6916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8"/>
          <a:stretch/>
        </p:blipFill>
        <p:spPr>
          <a:xfrm>
            <a:off x="793" y="0"/>
            <a:ext cx="8640763" cy="41554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F33DA5-77B3-48C8-AD5D-58E30F79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39" y="0"/>
            <a:ext cx="4450484" cy="5759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CEA331-0CD5-4C61-80A4-A4F3710EC5A1}"/>
              </a:ext>
            </a:extLst>
          </p:cNvPr>
          <p:cNvSpPr/>
          <p:nvPr/>
        </p:nvSpPr>
        <p:spPr>
          <a:xfrm>
            <a:off x="0" y="3489960"/>
            <a:ext cx="8640763" cy="226949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9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</Words>
  <Application>Microsoft Office PowerPoint</Application>
  <PresentationFormat>사용자 지정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CoconPro-Regular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4</cp:revision>
  <dcterms:created xsi:type="dcterms:W3CDTF">2019-12-24T16:23:26Z</dcterms:created>
  <dcterms:modified xsi:type="dcterms:W3CDTF">2019-12-24T16:44:57Z</dcterms:modified>
</cp:coreProperties>
</file>