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1"/>
  </p:notesMasterIdLst>
  <p:handoutMasterIdLst>
    <p:handoutMasterId r:id="rId22"/>
  </p:handoutMasterIdLst>
  <p:sldIdLst>
    <p:sldId id="311" r:id="rId2"/>
    <p:sldId id="643" r:id="rId3"/>
    <p:sldId id="625" r:id="rId4"/>
    <p:sldId id="620" r:id="rId5"/>
    <p:sldId id="621" r:id="rId6"/>
    <p:sldId id="622" r:id="rId7"/>
    <p:sldId id="623" r:id="rId8"/>
    <p:sldId id="624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42" r:id="rId19"/>
    <p:sldId id="38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 autoAdjust="0"/>
    <p:restoredTop sz="95926" autoAdjust="0"/>
  </p:normalViewPr>
  <p:slideViewPr>
    <p:cSldViewPr>
      <p:cViewPr>
        <p:scale>
          <a:sx n="100" d="100"/>
          <a:sy n="100" d="100"/>
        </p:scale>
        <p:origin x="2360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8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Trilogy Education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 smtClean="0"/>
              <a:t>Victorious VBA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068753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August </a:t>
            </a:r>
            <a:r>
              <a:rPr lang="en-US" dirty="0" smtClean="0"/>
              <a:t>12,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46685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9413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63863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45020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104900" y="12806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10100" y="12806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3825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240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1</a:t>
            </a:r>
          </a:p>
        </p:txBody>
      </p:sp>
    </p:spTree>
    <p:extLst>
      <p:ext uri="{BB962C8B-B14F-4D97-AF65-F5344CB8AC3E}">
        <p14:creationId xmlns:p14="http://schemas.microsoft.com/office/powerpoint/2010/main" val="16849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9532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8114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2</a:t>
            </a:r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46200" y="2563336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648200" y="2563336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56688"/>
            <a:ext cx="221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</a:t>
            </a:r>
            <a:r>
              <a:rPr lang="mr-IN" sz="3200" dirty="0" smtClean="0"/>
              <a:t>…</a:t>
            </a:r>
            <a:endParaRPr lang="en-US" sz="3200" dirty="0" smtClean="0"/>
          </a:p>
          <a:p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</a:p>
          <a:p>
            <a:r>
              <a:rPr lang="en-US" sz="3200" dirty="0" smtClean="0">
                <a:solidFill>
                  <a:schemeClr val="accent6"/>
                </a:solidFill>
              </a:rPr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1239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380" y="1219200"/>
            <a:ext cx="3524619" cy="25146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257300" y="37327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562100" y="3732768"/>
            <a:ext cx="266700" cy="3439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19800" y="4376291"/>
            <a:ext cx="2919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continues</a:t>
            </a:r>
            <a:r>
              <a:rPr lang="mr-IN" sz="3200" dirty="0" smtClean="0"/>
              <a:t>…</a:t>
            </a:r>
            <a:endParaRPr lang="en-US" sz="32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8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3200400"/>
            <a:ext cx="8658045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smtClean="0">
                <a:solidFill>
                  <a:schemeClr val="dk1"/>
                </a:solidFill>
              </a:rPr>
              <a:t>Open Questions</a:t>
            </a:r>
            <a:r>
              <a:rPr lang="en-US" sz="4800" dirty="0" smtClean="0">
                <a:solidFill>
                  <a:schemeClr val="dk1"/>
                </a:solidFill>
              </a:rPr>
              <a:t>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 smtClean="0">
                <a:solidFill>
                  <a:schemeClr val="dk1"/>
                </a:solidFill>
              </a:rPr>
              <a:t>Explain </a:t>
            </a:r>
            <a:r>
              <a:rPr lang="en-US" sz="4800" dirty="0" smtClean="0">
                <a:solidFill>
                  <a:schemeClr val="dk1"/>
                </a:solidFill>
              </a:rPr>
              <a:t>like I’m 5:</a:t>
            </a:r>
            <a:endParaRPr lang="en-US" sz="4800" dirty="0" smtClean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4800" b="1" dirty="0" smtClean="0">
                <a:solidFill>
                  <a:schemeClr val="dk1"/>
                </a:solidFill>
              </a:rPr>
              <a:t>What is a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67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215328"/>
              </p:ext>
            </p:extLst>
          </p:nvPr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1295400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When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1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2551668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When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2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48400" y="4747873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When </a:t>
            </a:r>
            <a:r>
              <a:rPr lang="en-US" sz="3200" dirty="0" err="1" smtClean="0">
                <a:solidFill>
                  <a:srgbClr val="FF0000"/>
                </a:solidFill>
              </a:rPr>
              <a:t>i</a:t>
            </a:r>
            <a:r>
              <a:rPr lang="en-US" sz="3200" dirty="0" smtClean="0">
                <a:solidFill>
                  <a:srgbClr val="FF0000"/>
                </a:solidFill>
              </a:rPr>
              <a:t> = 3</a:t>
            </a:r>
            <a:r>
              <a:rPr lang="mr-IN" sz="3200" dirty="0" smtClean="0">
                <a:solidFill>
                  <a:srgbClr val="FF0000"/>
                </a:solidFill>
              </a:rPr>
              <a:t>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4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Code Do?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5800" y="1219200"/>
          <a:ext cx="4937127" cy="487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709"/>
                <a:gridCol w="1645709"/>
                <a:gridCol w="1645709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Michael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Luis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Ruchi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Evan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Mariah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Ricky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Jamie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Ron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Jeff</a:t>
                      </a:r>
                      <a:endParaRPr lang="en-US" sz="2400" dirty="0"/>
                    </a:p>
                  </a:txBody>
                  <a:tcPr anchor="ctr"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John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Lakshmi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Baskaran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8626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75186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727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" y="408733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" y="53453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7" y="1219200"/>
            <a:ext cx="3463241" cy="2322036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0650" y="3756104"/>
            <a:ext cx="266700" cy="3439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75326" y="4280009"/>
            <a:ext cx="3180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Nope</a:t>
            </a:r>
            <a:r>
              <a:rPr lang="mr-IN" sz="3200" i="1" dirty="0" smtClean="0"/>
              <a:t>…</a:t>
            </a:r>
            <a:r>
              <a:rPr lang="en-US" sz="3200" i="1" dirty="0" smtClean="0"/>
              <a:t>.</a:t>
            </a:r>
          </a:p>
          <a:p>
            <a:r>
              <a:rPr lang="en-US" sz="3200" dirty="0" smtClean="0"/>
              <a:t>Not going to </a:t>
            </a:r>
            <a:r>
              <a:rPr lang="en-US" sz="3200" dirty="0" err="1" smtClean="0"/>
              <a:t>i</a:t>
            </a:r>
            <a:r>
              <a:rPr lang="en-US" sz="3200" dirty="0" smtClean="0"/>
              <a:t> =4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Refresher</a:t>
            </a:r>
            <a:endParaRPr lang="en-US" dirty="0"/>
          </a:p>
        </p:txBody>
      </p:sp>
      <p:sp>
        <p:nvSpPr>
          <p:cNvPr id="3" name="Shape 136"/>
          <p:cNvSpPr txBox="1"/>
          <p:nvPr/>
        </p:nvSpPr>
        <p:spPr>
          <a:xfrm>
            <a:off x="152400" y="2514600"/>
            <a:ext cx="8658045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dirty="0" smtClean="0">
                <a:solidFill>
                  <a:schemeClr val="dk1"/>
                </a:solidFill>
              </a:rPr>
              <a:t>Explain </a:t>
            </a:r>
            <a:r>
              <a:rPr lang="en-US" sz="4800" dirty="0" smtClean="0">
                <a:solidFill>
                  <a:schemeClr val="dk1"/>
                </a:solidFill>
              </a:rPr>
              <a:t>like I’m 5:</a:t>
            </a:r>
            <a:endParaRPr lang="en-US" sz="4800" dirty="0" smtClean="0">
              <a:solidFill>
                <a:schemeClr val="dk1"/>
              </a:solidFill>
            </a:endParaRPr>
          </a:p>
          <a:p>
            <a:pPr lvl="0" algn="ctr">
              <a:buSzPct val="100000"/>
            </a:pPr>
            <a:r>
              <a:rPr lang="en-US" sz="4800" b="1" dirty="0" smtClean="0">
                <a:solidFill>
                  <a:schemeClr val="dk1"/>
                </a:solidFill>
              </a:rPr>
              <a:t>What is a </a:t>
            </a:r>
            <a:r>
              <a:rPr lang="en-US" sz="4800" b="1" i="1" dirty="0" smtClean="0">
                <a:solidFill>
                  <a:schemeClr val="dk1"/>
                </a:solidFill>
              </a:rPr>
              <a:t>nested</a:t>
            </a:r>
            <a:r>
              <a:rPr lang="en-US" sz="4800" b="1" dirty="0" smtClean="0">
                <a:solidFill>
                  <a:schemeClr val="dk1"/>
                </a:solidFill>
              </a:rPr>
              <a:t> for-loop?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15609</TotalTime>
  <Words>471</Words>
  <Application>Microsoft Macintosh PowerPoint</Application>
  <PresentationFormat>On-screen Show (4:3)</PresentationFormat>
  <Paragraphs>306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Mangal</vt:lpstr>
      <vt:lpstr>Roboto</vt:lpstr>
      <vt:lpstr>Arial</vt:lpstr>
      <vt:lpstr>1_Unbranded</vt:lpstr>
      <vt:lpstr>Victorious VBA</vt:lpstr>
      <vt:lpstr>Refresher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Refresher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What Will This Code Do?</vt:lpstr>
      <vt:lpstr>So…</vt:lpstr>
      <vt:lpstr>Questions /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robin.h.choi@gmail.com</cp:lastModifiedBy>
  <cp:revision>1735</cp:revision>
  <cp:lastPrinted>2016-01-30T16:23:56Z</cp:lastPrinted>
  <dcterms:created xsi:type="dcterms:W3CDTF">2015-01-20T17:19:00Z</dcterms:created>
  <dcterms:modified xsi:type="dcterms:W3CDTF">2017-10-14T22:59:37Z</dcterms:modified>
</cp:coreProperties>
</file>