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328" r:id="rId5"/>
    <p:sldId id="326" r:id="rId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9CC6B-97D5-8540-BF8B-82FF3F235ED0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C3D87-34CA-B642-BDE7-EA66E4C9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71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8" name="Group 11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92757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1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UCFB - All Rights Reserved</a:t>
            </a:r>
          </a:p>
        </p:txBody>
      </p:sp>
      <p:sp>
        <p:nvSpPr>
          <p:cNvPr id="122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24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3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>
            <a:spLocks noGrp="1"/>
          </p:cNvSpPr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4400" b="0" i="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3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144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r>
              <a:t>Title Text</a:t>
            </a:r>
          </a:p>
        </p:txBody>
      </p:sp>
      <p:sp>
        <p:nvSpPr>
          <p:cNvPr id="1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0402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6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24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7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40404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8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7" name="Title 1"/>
          <p:cNvSpPr txBox="1"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Coding Bootcamp at UT Austin | </a:t>
            </a:r>
          </a:p>
        </p:txBody>
      </p:sp>
      <p:sp>
        <p:nvSpPr>
          <p:cNvPr id="178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7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r>
              <a:t>Title Text</a:t>
            </a:r>
          </a:p>
        </p:txBody>
      </p:sp>
      <p:sp>
        <p:nvSpPr>
          <p:cNvPr id="18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82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t="10220"/>
          <a:stretch>
            <a:fillRect/>
          </a:stretch>
        </p:blipFill>
        <p:spPr>
          <a:xfrm>
            <a:off x="0" y="-1"/>
            <a:ext cx="9144000" cy="560978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1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24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2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3" name="TextBox 18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204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/>
          <a:stretch>
            <a:fillRect/>
          </a:stretch>
        </p:blipFill>
        <p:spPr>
          <a:xfrm>
            <a:off x="-5871" y="6400800"/>
            <a:ext cx="2179730" cy="481355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traight Connector 11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" name="TextBox 13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grpSp>
        <p:nvGrpSpPr>
          <p:cNvPr id="43" name="Group 1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92757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sz="24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The Data Bootcamp</a:t>
            </a:r>
            <a:endParaRPr dirty="0"/>
          </a:p>
        </p:txBody>
      </p:sp>
      <p:sp>
        <p:nvSpPr>
          <p:cNvPr id="55" name="TextBox 17"/>
          <p:cNvSpPr txBox="1"/>
          <p:nvPr/>
        </p:nvSpPr>
        <p:spPr>
          <a:xfrm>
            <a:off x="6247493" y="6540235"/>
            <a:ext cx="278765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</a:t>
            </a:r>
            <a:r>
              <a:rPr dirty="0" smtClean="0"/>
              <a:t>201</a:t>
            </a:r>
            <a:r>
              <a:rPr lang="en-US" dirty="0" smtClean="0"/>
              <a:t>7</a:t>
            </a:r>
            <a:r>
              <a:rPr dirty="0" smtClean="0"/>
              <a:t> </a:t>
            </a:r>
            <a:r>
              <a:rPr dirty="0"/>
              <a:t>| </a:t>
            </a:r>
            <a:r>
              <a:rPr lang="en-US" dirty="0" smtClean="0"/>
              <a:t>Data </a:t>
            </a:r>
            <a:r>
              <a:rPr dirty="0" smtClean="0"/>
              <a:t>Boot </a:t>
            </a:r>
            <a:r>
              <a:rPr dirty="0"/>
              <a:t>Camp - All Rights Reserved</a:t>
            </a:r>
          </a:p>
        </p:txBody>
      </p: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TextBox 6"/>
          <p:cNvSpPr txBox="1"/>
          <p:nvPr/>
        </p:nvSpPr>
        <p:spPr>
          <a:xfrm>
            <a:off x="6247493" y="6540235"/>
            <a:ext cx="278765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</a:t>
            </a:r>
            <a:r>
              <a:rPr dirty="0" smtClean="0"/>
              <a:t>201</a:t>
            </a:r>
            <a:r>
              <a:rPr lang="en-US" dirty="0" smtClean="0"/>
              <a:t>7</a:t>
            </a:r>
            <a:r>
              <a:rPr dirty="0" smtClean="0"/>
              <a:t> </a:t>
            </a:r>
            <a:r>
              <a:rPr dirty="0"/>
              <a:t>| </a:t>
            </a:r>
            <a:r>
              <a:rPr lang="en-US" dirty="0" smtClean="0"/>
              <a:t>Data </a:t>
            </a:r>
            <a:r>
              <a:rPr dirty="0" smtClean="0"/>
              <a:t>Boot </a:t>
            </a:r>
            <a:r>
              <a:rPr dirty="0"/>
              <a:t>Camp - All Rights Reserved</a:t>
            </a:r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sz="2400" i="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9" name="TextBox 18"/>
          <p:cNvSpPr txBox="1"/>
          <p:nvPr/>
        </p:nvSpPr>
        <p:spPr>
          <a:xfrm>
            <a:off x="6247493" y="6540235"/>
            <a:ext cx="278765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</a:t>
            </a:r>
            <a:r>
              <a:rPr dirty="0" smtClean="0"/>
              <a:t>201</a:t>
            </a:r>
            <a:r>
              <a:rPr lang="en-US" dirty="0" smtClean="0"/>
              <a:t>7</a:t>
            </a:r>
            <a:r>
              <a:rPr dirty="0" smtClean="0"/>
              <a:t> </a:t>
            </a:r>
            <a:r>
              <a:rPr dirty="0"/>
              <a:t>| </a:t>
            </a:r>
            <a:r>
              <a:rPr lang="en-US" dirty="0" smtClean="0"/>
              <a:t>Data </a:t>
            </a:r>
            <a:r>
              <a:rPr dirty="0" smtClean="0"/>
              <a:t>Boot </a:t>
            </a:r>
            <a:r>
              <a:rPr dirty="0"/>
              <a:t>Camp - All Rights Reserved</a:t>
            </a:r>
          </a:p>
        </p:txBody>
      </p:sp>
      <p:sp>
        <p:nvSpPr>
          <p:cNvPr id="80" name="Straight Connector 6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7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/>
          </a:bodyPr>
          <a:lstStyle>
            <a:lvl1pPr>
              <a:defRPr sz="1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Rutgers Coding Bootcamp |</a:t>
            </a:r>
          </a:p>
        </p:txBody>
      </p:sp>
      <p:sp>
        <p:nvSpPr>
          <p:cNvPr id="98" name="TextBox 17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r>
              <a:t>Title Text</a:t>
            </a:r>
          </a:p>
        </p:txBody>
      </p:sp>
      <p:sp>
        <p:nvSpPr>
          <p:cNvPr id="1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TextBox 6"/>
          <p:cNvSpPr txBox="1"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r>
              <a:t>Title Text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Box 15"/>
          <p:cNvSpPr txBox="1"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4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1" i="1" u="none" strike="noStrike" cap="none" spc="0" baseline="0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i="1"/>
            </a:lvl1pPr>
          </a:lstStyle>
          <a:p>
            <a:r>
              <a:rPr lang="en-US" i="0" dirty="0" smtClean="0"/>
              <a:t>Reading, Writing, and </a:t>
            </a:r>
            <a:r>
              <a:rPr lang="en-US" i="0" dirty="0" err="1" smtClean="0"/>
              <a:t>Pyrithmetic</a:t>
            </a:r>
            <a:endParaRPr lang="en-US" i="0" dirty="0"/>
          </a:p>
        </p:txBody>
      </p:sp>
      <p:sp>
        <p:nvSpPr>
          <p:cNvPr id="216" name="Text Placeholder 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Day</a:t>
            </a:r>
            <a:r>
              <a:rPr lang="en-US" dirty="0"/>
              <a:t> </a:t>
            </a:r>
            <a:r>
              <a:rPr lang="en-US" dirty="0"/>
              <a:t>2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Today’s Class!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 txBox="1">
            <a:spLocks noGrp="1"/>
          </p:cNvSpPr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r>
              <a:t>Today’s Objectives</a:t>
            </a:r>
          </a:p>
        </p:txBody>
      </p:sp>
      <p:sp>
        <p:nvSpPr>
          <p:cNvPr id="232" name="Shape 70"/>
          <p:cNvSpPr txBox="1"/>
          <p:nvPr/>
        </p:nvSpPr>
        <p:spPr>
          <a:xfrm>
            <a:off x="98425" y="1066800"/>
            <a:ext cx="8947150" cy="388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 smtClean="0">
                <a:latin typeface="Arial"/>
                <a:ea typeface="Arial"/>
                <a:cs typeface="Arial"/>
              </a:rPr>
              <a:t>Reading data </a:t>
            </a:r>
            <a:r>
              <a:rPr lang="en-US" sz="2400" dirty="0">
                <a:latin typeface="Arial"/>
                <a:ea typeface="Arial"/>
                <a:cs typeface="Arial"/>
              </a:rPr>
              <a:t>into Python from CSV </a:t>
            </a:r>
            <a:r>
              <a:rPr lang="en-US" sz="2400" dirty="0" smtClean="0">
                <a:latin typeface="Arial"/>
                <a:ea typeface="Arial"/>
                <a:cs typeface="Arial"/>
              </a:rPr>
              <a:t>files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sz="2400" dirty="0">
              <a:latin typeface="Arial"/>
              <a:ea typeface="Arial"/>
              <a:cs typeface="Arial"/>
            </a:endParaR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 smtClean="0">
                <a:latin typeface="Arial"/>
                <a:ea typeface="Arial"/>
                <a:cs typeface="Arial"/>
              </a:rPr>
              <a:t>Writing data </a:t>
            </a:r>
            <a:r>
              <a:rPr lang="en-US" sz="2400" dirty="0">
                <a:latin typeface="Arial"/>
                <a:ea typeface="Arial"/>
                <a:cs typeface="Arial"/>
              </a:rPr>
              <a:t>from Python into CSV </a:t>
            </a:r>
            <a:r>
              <a:rPr lang="en-US" sz="2400" dirty="0" smtClean="0">
                <a:latin typeface="Arial"/>
                <a:ea typeface="Arial"/>
                <a:cs typeface="Arial"/>
              </a:rPr>
              <a:t>files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sz="2400" dirty="0">
              <a:latin typeface="Arial"/>
              <a:ea typeface="Arial"/>
              <a:cs typeface="Arial"/>
            </a:endParaR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 smtClean="0">
                <a:latin typeface="Arial"/>
                <a:ea typeface="Arial"/>
                <a:cs typeface="Arial"/>
              </a:rPr>
              <a:t>Zip two </a:t>
            </a:r>
            <a:r>
              <a:rPr lang="en-US" sz="2400" dirty="0">
                <a:latin typeface="Arial"/>
                <a:ea typeface="Arial"/>
                <a:cs typeface="Arial"/>
              </a:rPr>
              <a:t>lists together and </a:t>
            </a:r>
            <a:r>
              <a:rPr lang="en-US" sz="2400" dirty="0" smtClean="0">
                <a:latin typeface="Arial"/>
                <a:ea typeface="Arial"/>
                <a:cs typeface="Arial"/>
              </a:rPr>
              <a:t>know when </a:t>
            </a:r>
            <a:r>
              <a:rPr lang="en-US" sz="2400" dirty="0">
                <a:latin typeface="Arial"/>
                <a:ea typeface="Arial"/>
                <a:cs typeface="Arial"/>
              </a:rPr>
              <a:t>this is </a:t>
            </a:r>
            <a:r>
              <a:rPr lang="en-US" sz="2400" dirty="0" smtClean="0">
                <a:latin typeface="Arial"/>
                <a:ea typeface="Arial"/>
                <a:cs typeface="Arial"/>
              </a:rPr>
              <a:t>helpful</a:t>
            </a: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lang="en-US" sz="2400" dirty="0">
              <a:latin typeface="Arial"/>
              <a:ea typeface="Arial"/>
              <a:cs typeface="Arial"/>
            </a:endParaR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 smtClean="0">
                <a:latin typeface="Arial"/>
                <a:ea typeface="Arial"/>
                <a:cs typeface="Arial"/>
              </a:rPr>
              <a:t>Have a </a:t>
            </a:r>
            <a:r>
              <a:rPr lang="en-US" sz="2400" dirty="0">
                <a:latin typeface="Arial"/>
                <a:ea typeface="Arial"/>
                <a:cs typeface="Arial"/>
              </a:rPr>
              <a:t>firm understanding on how to create and use Python functions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Coding Time!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81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itle 1"/>
          <p:cNvSpPr txBox="1">
            <a:spLocks noGrp="1"/>
          </p:cNvSpPr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r>
              <a:t>Recap + 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55</Words>
  <Application>Microsoft Macintosh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UCF - Theme</vt:lpstr>
      <vt:lpstr>Reading, Writing, and Pyrithmetic</vt:lpstr>
      <vt:lpstr>Today’s Class!</vt:lpstr>
      <vt:lpstr>Today’s Objectives</vt:lpstr>
      <vt:lpstr>Coding Time!</vt:lpstr>
      <vt:lpstr>Recap + Questions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Git’n Pro with HTML/CSS</dc:title>
  <cp:lastModifiedBy>Jeremy Hill</cp:lastModifiedBy>
  <cp:revision>8</cp:revision>
  <dcterms:modified xsi:type="dcterms:W3CDTF">2017-10-17T03:04:08Z</dcterms:modified>
</cp:coreProperties>
</file>