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8" r:id="rId2"/>
    <p:sldMasterId id="2147483669" r:id="rId3"/>
    <p:sldMasterId id="2147483670" r:id="rId4"/>
    <p:sldMasterId id="2147483671" r:id="rId5"/>
    <p:sldMasterId id="2147483672" r:id="rId6"/>
  </p:sldMasterIdLst>
  <p:notesMasterIdLst>
    <p:notesMasterId r:id="rId23"/>
  </p:notesMasterIdLst>
  <p:handoutMasterIdLst>
    <p:handoutMasterId r:id="rId24"/>
  </p:handoutMasterIdLst>
  <p:sldIdLst>
    <p:sldId id="324" r:id="rId7"/>
    <p:sldId id="330" r:id="rId8"/>
    <p:sldId id="331" r:id="rId9"/>
    <p:sldId id="337" r:id="rId10"/>
    <p:sldId id="332" r:id="rId11"/>
    <p:sldId id="257" r:id="rId12"/>
    <p:sldId id="335" r:id="rId13"/>
    <p:sldId id="338" r:id="rId14"/>
    <p:sldId id="339" r:id="rId15"/>
    <p:sldId id="345" r:id="rId16"/>
    <p:sldId id="346" r:id="rId17"/>
    <p:sldId id="347" r:id="rId18"/>
    <p:sldId id="348" r:id="rId19"/>
    <p:sldId id="349" r:id="rId20"/>
    <p:sldId id="350" r:id="rId21"/>
    <p:sldId id="351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B87"/>
    <a:srgbClr val="BF5700"/>
    <a:srgbClr val="FF8200"/>
    <a:srgbClr val="1B306B"/>
    <a:srgbClr val="262626"/>
    <a:srgbClr val="FFCC00"/>
    <a:srgbClr val="F8F8F8"/>
    <a:srgbClr val="EEECE1"/>
    <a:srgbClr val="C0504D"/>
    <a:srgbClr val="D1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0" autoAdjust="0"/>
    <p:restoredTop sz="80324" autoAdjust="0"/>
  </p:normalViewPr>
  <p:slideViewPr>
    <p:cSldViewPr>
      <p:cViewPr>
        <p:scale>
          <a:sx n="95" d="100"/>
          <a:sy n="95" d="100"/>
        </p:scale>
        <p:origin x="155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2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is a series of tubes, and they’re full of cats!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2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is a series of tubes, and they’re full of cats!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8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is a series of tubes, and they’re full of cats!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is a series of tubes, and they’re full of cats!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is a series of tubes, and they’re full of cats!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0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is a series of tubes, and they’re full of cats!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8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is a series of tubes, and they’re full of cats!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you’re a theater</a:t>
            </a:r>
            <a:r>
              <a:rPr lang="en-US" baseline="0" dirty="0"/>
              <a:t> director who’s putting on a play about ninjas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both an actor and</a:t>
            </a:r>
            <a:r>
              <a:rPr lang="en-US" baseline="0" dirty="0"/>
              <a:t> a costume to have a ninja who’s ready for the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we have 3 costumes, but no actors, we do not have ninjas.</a:t>
            </a:r>
          </a:p>
          <a:p>
            <a:r>
              <a:rPr lang="en-US" baseline="0" dirty="0"/>
              <a:t>If we have 3 actors, but no costumes, we do not have ninjas.</a:t>
            </a:r>
          </a:p>
          <a:p>
            <a:endParaRPr lang="en-US" baseline="0" dirty="0"/>
          </a:p>
          <a:p>
            <a:r>
              <a:rPr lang="en-US" baseline="0" dirty="0"/>
              <a:t>We need 3 actors and 3 costumes to have 3 ninjas.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each</a:t>
            </a:r>
            <a:r>
              <a:rPr lang="en-US" baseline="0" dirty="0"/>
              <a:t> piece of data in the array determines the appearance of each rectangle in the bar chart. The larger the number, the taller the rectangle.</a:t>
            </a:r>
          </a:p>
          <a:p>
            <a:endParaRPr lang="en-US" baseline="0" dirty="0"/>
          </a:p>
          <a:p>
            <a:r>
              <a:rPr lang="en-US" dirty="0"/>
              <a:t>Without</a:t>
            </a:r>
            <a:r>
              <a:rPr lang="en-US" baseline="0" dirty="0"/>
              <a:t> the numbers in our array, we do not have a bar chart. That is why they are like actors.</a:t>
            </a:r>
          </a:p>
          <a:p>
            <a:endParaRPr lang="en-US" baseline="0" dirty="0"/>
          </a:p>
          <a:p>
            <a:r>
              <a:rPr lang="en-US" baseline="0" dirty="0"/>
              <a:t>Without the rectangles to represent the numbers, we do not have a bar chart. In that way, SVG elements are like ninja costumes.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-In D3,</a:t>
            </a:r>
            <a:r>
              <a:rPr lang="en-US" baseline="0" dirty="0"/>
              <a:t> enter() selection means data that have not been joined to onscreen visual elements.</a:t>
            </a:r>
          </a:p>
          <a:p>
            <a:endParaRPr lang="en-US" baseline="0" dirty="0"/>
          </a:p>
          <a:p>
            <a:r>
              <a:rPr lang="en-US" baseline="0" dirty="0"/>
              <a:t>-Exit() selection represents visual elements that are not joined to data.</a:t>
            </a:r>
          </a:p>
          <a:p>
            <a:endParaRPr lang="en-US" baseline="0" dirty="0"/>
          </a:p>
          <a:p>
            <a:r>
              <a:rPr lang="en-US" baseline="0" dirty="0"/>
              <a:t>-And update() selection represents data that are bound to visual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44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089081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986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68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14059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74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1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4" y="6540236"/>
            <a:ext cx="2787650" cy="1846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114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524794" cy="871860"/>
          </a:xfrm>
        </p:spPr>
        <p:txBody>
          <a:bodyPr>
            <a:normAutofit/>
          </a:bodyPr>
          <a:lstStyle/>
          <a:p>
            <a:r>
              <a:rPr lang="en-US" dirty="0" smtClean="0"/>
              <a:t>To understand D3, imagine ninjas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96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641"/>
            <a:ext cx="9144000" cy="4336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Binding Even Do?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319" y="3624349"/>
            <a:ext cx="7091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Imagine you are putting on a play about ninjas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5536" y="4114740"/>
            <a:ext cx="7091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But the stage is empty…</a:t>
            </a:r>
          </a:p>
        </p:txBody>
      </p:sp>
    </p:spTree>
    <p:extLst>
      <p:ext uri="{BB962C8B-B14F-4D97-AF65-F5344CB8AC3E}">
        <p14:creationId xmlns:p14="http://schemas.microsoft.com/office/powerpoint/2010/main" val="20384413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641"/>
            <a:ext cx="9144000" cy="4336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Binding Even Do?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" y="2868521"/>
            <a:ext cx="915276" cy="1294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" y="1574025"/>
            <a:ext cx="971115" cy="12944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" y="4163017"/>
            <a:ext cx="902225" cy="1294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47" y="1587142"/>
            <a:ext cx="1130300" cy="1130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47" y="2717442"/>
            <a:ext cx="1130300" cy="1130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47" y="3847742"/>
            <a:ext cx="1130300" cy="1130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6319" y="3605367"/>
            <a:ext cx="709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order to put on your play you need three actors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6318" y="4043949"/>
            <a:ext cx="709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you need three ninja costumes</a:t>
            </a:r>
          </a:p>
        </p:txBody>
      </p:sp>
    </p:spTree>
    <p:extLst>
      <p:ext uri="{BB962C8B-B14F-4D97-AF65-F5344CB8AC3E}">
        <p14:creationId xmlns:p14="http://schemas.microsoft.com/office/powerpoint/2010/main" val="8873416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641"/>
            <a:ext cx="9144000" cy="4336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Binding Even Do?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" y="2868521"/>
            <a:ext cx="915276" cy="1294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" y="1574025"/>
            <a:ext cx="971115" cy="12944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" y="4163017"/>
            <a:ext cx="902225" cy="1294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47" y="1587142"/>
            <a:ext cx="1130300" cy="1130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47" y="2717442"/>
            <a:ext cx="1130300" cy="1130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47" y="3847742"/>
            <a:ext cx="1130300" cy="1130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6319" y="3605367"/>
            <a:ext cx="709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order to put on your play you need three actors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6318" y="4043949"/>
            <a:ext cx="709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you need three ninja costumes</a:t>
            </a:r>
          </a:p>
        </p:txBody>
      </p:sp>
      <p:sp>
        <p:nvSpPr>
          <p:cNvPr id="3" name="Arrow: Right 2"/>
          <p:cNvSpPr/>
          <p:nvPr/>
        </p:nvSpPr>
        <p:spPr>
          <a:xfrm rot="10800000">
            <a:off x="1160389" y="1463018"/>
            <a:ext cx="1944347" cy="151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Arrow: Right 17"/>
          <p:cNvSpPr/>
          <p:nvPr/>
        </p:nvSpPr>
        <p:spPr>
          <a:xfrm>
            <a:off x="5899106" y="1394037"/>
            <a:ext cx="1944347" cy="151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1470454" y="2001981"/>
            <a:ext cx="156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7010" y="1933000"/>
            <a:ext cx="156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Rectangles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1603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641"/>
            <a:ext cx="9144000" cy="4336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Binding Even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6" y="3388267"/>
            <a:ext cx="1130300" cy="1130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24" y="3388267"/>
            <a:ext cx="1130300" cy="1130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7" y="3388267"/>
            <a:ext cx="1130300" cy="1130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4064" y="5137584"/>
            <a:ext cx="709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First you need to “append” your </a:t>
            </a:r>
            <a:r>
              <a:rPr lang="en-US" sz="2400" dirty="0"/>
              <a:t>costumes to </a:t>
            </a:r>
            <a:r>
              <a:rPr lang="en-US" sz="2400" dirty="0"/>
              <a:t>the stage.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065" y="5029851"/>
            <a:ext cx="709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" y="2868521"/>
            <a:ext cx="915276" cy="12944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" y="1574025"/>
            <a:ext cx="971115" cy="12944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" y="4163017"/>
            <a:ext cx="902225" cy="12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172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641"/>
            <a:ext cx="9144000" cy="4336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Binding Even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6" y="3388267"/>
            <a:ext cx="1130300" cy="1130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24" y="3388267"/>
            <a:ext cx="1130300" cy="1130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7" y="3388267"/>
            <a:ext cx="1130300" cy="1130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42507" y="4605001"/>
            <a:ext cx="548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Then you assign actors to each </a:t>
            </a:r>
            <a:r>
              <a:rPr lang="en-US" sz="2400"/>
              <a:t>costume (data binding)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93" y="3388267"/>
            <a:ext cx="640023" cy="4926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99" y="3324955"/>
            <a:ext cx="637148" cy="4926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60" y="3098912"/>
            <a:ext cx="478133" cy="6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796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641"/>
            <a:ext cx="9144000" cy="4336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Binding Even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6" y="3388267"/>
            <a:ext cx="1130300" cy="1130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24" y="3388267"/>
            <a:ext cx="1130300" cy="1130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23649" y="4569964"/>
            <a:ext cx="609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you have more data than </a:t>
            </a:r>
            <a:r>
              <a:rPr lang="en-US" sz="2400" dirty="0" err="1"/>
              <a:t>svg</a:t>
            </a:r>
            <a:r>
              <a:rPr lang="en-US" sz="2400" dirty="0"/>
              <a:t> elements then you need to use .enter() to create the additional elements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4063" y="4779145"/>
            <a:ext cx="709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76944"/>
            <a:ext cx="1025144" cy="11219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99" y="3324955"/>
            <a:ext cx="637148" cy="4926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60" y="3098912"/>
            <a:ext cx="478133" cy="686016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523649" y="1399038"/>
            <a:ext cx="1611298" cy="875533"/>
          </a:xfrm>
          <a:prstGeom prst="wedgeRoundRectCallout">
            <a:avLst>
              <a:gd name="adj1" fmla="val -74745"/>
              <a:gd name="adj2" fmla="val 46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What about me?</a:t>
            </a:r>
          </a:p>
        </p:txBody>
      </p:sp>
    </p:spTree>
    <p:extLst>
      <p:ext uri="{BB962C8B-B14F-4D97-AF65-F5344CB8AC3E}">
        <p14:creationId xmlns:p14="http://schemas.microsoft.com/office/powerpoint/2010/main" val="2987011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641"/>
            <a:ext cx="9144000" cy="4336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Binding Even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6" y="3388267"/>
            <a:ext cx="1130300" cy="1130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24" y="3388267"/>
            <a:ext cx="1130300" cy="1130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7" y="3388267"/>
            <a:ext cx="1130300" cy="1130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0200" y="4506652"/>
            <a:ext cx="600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you have more </a:t>
            </a:r>
            <a:r>
              <a:rPr lang="en-US" sz="2400" dirty="0" err="1"/>
              <a:t>svg</a:t>
            </a:r>
            <a:r>
              <a:rPr lang="en-US" sz="2400" dirty="0"/>
              <a:t> elements than data (actors) then you need to use .exit() to remove the extra </a:t>
            </a:r>
            <a:r>
              <a:rPr lang="en-US" sz="2400" dirty="0" err="1"/>
              <a:t>svg</a:t>
            </a:r>
            <a:r>
              <a:rPr lang="en-US" sz="2400" dirty="0"/>
              <a:t> elements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4063" y="4553103"/>
            <a:ext cx="709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99" y="3324955"/>
            <a:ext cx="637148" cy="4926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60" y="3098912"/>
            <a:ext cx="478133" cy="6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416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rather, a play about ninjas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4300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1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NINJA requires two things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66800"/>
            <a:ext cx="4671134" cy="312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4495800"/>
            <a:ext cx="510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Actor + costume = NINJA</a:t>
            </a:r>
          </a:p>
        </p:txBody>
      </p:sp>
    </p:spTree>
    <p:extLst>
      <p:ext uri="{BB962C8B-B14F-4D97-AF65-F5344CB8AC3E}">
        <p14:creationId xmlns:p14="http://schemas.microsoft.com/office/powerpoint/2010/main" val="1214946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costumes + 3 actors = 3 ninjas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1941525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057400"/>
            <a:ext cx="2748197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676400"/>
            <a:ext cx="2590800" cy="313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33800"/>
            <a:ext cx="1941525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1941525" cy="1295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62200" y="2971800"/>
            <a:ext cx="99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5791200" y="2971800"/>
            <a:ext cx="226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762000" y="5334000"/>
            <a:ext cx="7338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/>
              <a:t>Costumes + Actors = NINJAS</a:t>
            </a:r>
          </a:p>
        </p:txBody>
      </p:sp>
    </p:spTree>
    <p:extLst>
      <p:ext uri="{BB962C8B-B14F-4D97-AF65-F5344CB8AC3E}">
        <p14:creationId xmlns:p14="http://schemas.microsoft.com/office/powerpoint/2010/main" val="2567093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NINJA requires two things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990600"/>
            <a:ext cx="4534215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28800" y="42672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/>
              <a:t>Actor only</a:t>
            </a:r>
          </a:p>
          <a:p>
            <a:pPr algn="ctr"/>
            <a:r>
              <a:rPr lang="en-US" sz="4800" b="1"/>
              <a:t>= NO NINJA</a:t>
            </a:r>
          </a:p>
        </p:txBody>
      </p:sp>
    </p:spTree>
    <p:extLst>
      <p:ext uri="{BB962C8B-B14F-4D97-AF65-F5344CB8AC3E}">
        <p14:creationId xmlns:p14="http://schemas.microsoft.com/office/powerpoint/2010/main" val="1619215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Costume only = no ninja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196850" y="838200"/>
            <a:ext cx="8642350" cy="555993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endParaRPr lang="en" altLang="en" sz="32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90600"/>
            <a:ext cx="4225671" cy="2819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0" y="42672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/>
              <a:t>Costume only</a:t>
            </a:r>
          </a:p>
          <a:p>
            <a:pPr algn="ctr"/>
            <a:r>
              <a:rPr lang="en-US" sz="4800" b="1"/>
              <a:t>= NO NINJA</a:t>
            </a:r>
          </a:p>
        </p:txBody>
      </p:sp>
    </p:spTree>
    <p:extLst>
      <p:ext uri="{BB962C8B-B14F-4D97-AF65-F5344CB8AC3E}">
        <p14:creationId xmlns:p14="http://schemas.microsoft.com/office/powerpoint/2010/main" val="605484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NINJA requires two things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914400"/>
            <a:ext cx="4557205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41910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/>
              <a:t>Actor + Costume</a:t>
            </a:r>
          </a:p>
          <a:p>
            <a:pPr algn="ctr"/>
            <a:r>
              <a:rPr lang="en-US" sz="4800" b="1"/>
              <a:t>= NINJA</a:t>
            </a:r>
          </a:p>
        </p:txBody>
      </p:sp>
    </p:spTree>
    <p:extLst>
      <p:ext uri="{BB962C8B-B14F-4D97-AF65-F5344CB8AC3E}">
        <p14:creationId xmlns:p14="http://schemas.microsoft.com/office/powerpoint/2010/main" val="1583063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D3 charts are like ninjas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03744"/>
            <a:ext cx="198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var  books = [</a:t>
            </a:r>
          </a:p>
          <a:p>
            <a:r>
              <a:rPr lang="en-US" sz="2400"/>
              <a:t>{2006:54},</a:t>
            </a:r>
          </a:p>
          <a:p>
            <a:r>
              <a:rPr lang="en-US" sz="2400"/>
              <a:t>{2007:43},</a:t>
            </a:r>
          </a:p>
          <a:p>
            <a:r>
              <a:rPr lang="en-US" sz="2400"/>
              <a:t>{2008:41},</a:t>
            </a:r>
          </a:p>
          <a:p>
            <a:r>
              <a:rPr lang="en-US" sz="2400"/>
              <a:t>{2009:44},</a:t>
            </a:r>
          </a:p>
          <a:p>
            <a:r>
              <a:rPr lang="en-US" sz="2400"/>
              <a:t>{2010:35}</a:t>
            </a:r>
          </a:p>
          <a:p>
            <a:r>
              <a:rPr lang="en-US" sz="2400"/>
              <a:t>];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819400"/>
            <a:ext cx="4038600" cy="358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139279" y="1270923"/>
            <a:ext cx="1371602" cy="8109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129879" y="1270923"/>
            <a:ext cx="1371602" cy="810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44279" y="1270922"/>
            <a:ext cx="1371602" cy="810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58679" y="1270922"/>
            <a:ext cx="1371602" cy="810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873079" y="1270922"/>
            <a:ext cx="1371602" cy="8109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700000">
            <a:off x="1828800" y="27432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100000">
            <a:off x="5689315" y="275137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39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Enter(), Exit(), Update()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3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13494</TotalTime>
  <Words>589</Words>
  <Application>Microsoft Macintosh PowerPoint</Application>
  <PresentationFormat>On-screen Show (4:3)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Calibri</vt:lpstr>
      <vt:lpstr>Calibri Light</vt:lpstr>
      <vt:lpstr>ＭＳ ゴシック</vt:lpstr>
      <vt:lpstr>Roboto</vt:lpstr>
      <vt:lpstr>Arial</vt:lpstr>
      <vt:lpstr>UCF - Theme</vt:lpstr>
      <vt:lpstr>1_Unbranded</vt:lpstr>
      <vt:lpstr>Rutgers - Theme</vt:lpstr>
      <vt:lpstr>Unbranded</vt:lpstr>
      <vt:lpstr>UTAustin</vt:lpstr>
      <vt:lpstr>UCLA</vt:lpstr>
      <vt:lpstr>To understand D3, imagine ninjas</vt:lpstr>
      <vt:lpstr>Or, rather, a play about ninjas</vt:lpstr>
      <vt:lpstr>A NINJA requires two things</vt:lpstr>
      <vt:lpstr>3 costumes + 3 actors = 3 ninjas</vt:lpstr>
      <vt:lpstr>A NINJA requires two things</vt:lpstr>
      <vt:lpstr>Costume only = no ninja</vt:lpstr>
      <vt:lpstr>A NINJA requires two things</vt:lpstr>
      <vt:lpstr>D3 charts are like ninjas</vt:lpstr>
      <vt:lpstr>Enter(), Exit(), Update()</vt:lpstr>
      <vt:lpstr>What Does Data Binding Even Do?</vt:lpstr>
      <vt:lpstr>What Does Data Binding Even Do?</vt:lpstr>
      <vt:lpstr>What Does Data Binding Even Do?</vt:lpstr>
      <vt:lpstr>What Does Data Binding Even Do?</vt:lpstr>
      <vt:lpstr>What Does Data Binding Even Do?</vt:lpstr>
      <vt:lpstr>What Does Data Binding Even Do?</vt:lpstr>
      <vt:lpstr>What Does Data Binding Even Do?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1538</cp:revision>
  <cp:lastPrinted>2016-01-30T16:23:56Z</cp:lastPrinted>
  <dcterms:created xsi:type="dcterms:W3CDTF">2015-01-20T17:19:00Z</dcterms:created>
  <dcterms:modified xsi:type="dcterms:W3CDTF">2018-02-05T18:29:45Z</dcterms:modified>
</cp:coreProperties>
</file>