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62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A8515-FECA-4F42-B71F-2E80D08B8C08}" v="4650" dt="2018-07-27T06:09:27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1"/>
  </p:normalViewPr>
  <p:slideViewPr>
    <p:cSldViewPr snapToGrid="0" snapToObjects="1">
      <p:cViewPr>
        <p:scale>
          <a:sx n="215" d="100"/>
          <a:sy n="215" d="100"/>
        </p:scale>
        <p:origin x="-5712" y="-4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Shrivastava" userId="65c6391b-c658-4512-a73a-4411b5fbaa50" providerId="ADAL" clId="{646A8515-FECA-4F42-B71F-2E80D08B8C08}"/>
    <pc:docChg chg="undo custSel addSld delSld modSld sldOrd">
      <pc:chgData name="Pratik Shrivastava" userId="65c6391b-c658-4512-a73a-4411b5fbaa50" providerId="ADAL" clId="{646A8515-FECA-4F42-B71F-2E80D08B8C08}" dt="2018-07-27T06:09:27.092" v="4433" actId="1076"/>
      <pc:docMkLst>
        <pc:docMk/>
      </pc:docMkLst>
      <pc:sldChg chg="addSp delSp modSp ord">
        <pc:chgData name="Pratik Shrivastava" userId="65c6391b-c658-4512-a73a-4411b5fbaa50" providerId="ADAL" clId="{646A8515-FECA-4F42-B71F-2E80D08B8C08}" dt="2018-07-26T05:11:35.519" v="2550"/>
        <pc:sldMkLst>
          <pc:docMk/>
          <pc:sldMk cId="2670640906" sldId="256"/>
        </pc:sldMkLst>
        <pc:spChg chg="add del">
          <ac:chgData name="Pratik Shrivastava" userId="65c6391b-c658-4512-a73a-4411b5fbaa50" providerId="ADAL" clId="{646A8515-FECA-4F42-B71F-2E80D08B8C08}" dt="2018-07-26T03:56:23.539" v="1839" actId="478"/>
          <ac:spMkLst>
            <pc:docMk/>
            <pc:sldMk cId="2670640906" sldId="256"/>
            <ac:spMk id="2" creationId="{A926C67F-F567-B549-89F5-ED28E9FEC77A}"/>
          </ac:spMkLst>
        </pc:spChg>
        <pc:spChg chg="mod">
          <ac:chgData name="Pratik Shrivastava" userId="65c6391b-c658-4512-a73a-4411b5fbaa50" providerId="ADAL" clId="{646A8515-FECA-4F42-B71F-2E80D08B8C08}" dt="2018-07-24T14:34:01.836" v="70" actId="20577"/>
          <ac:spMkLst>
            <pc:docMk/>
            <pc:sldMk cId="2670640906" sldId="256"/>
            <ac:spMk id="4" creationId="{07ED3F7B-3A74-9E4D-82BF-3287CF7B4747}"/>
          </ac:spMkLst>
        </pc:spChg>
      </pc:sldChg>
      <pc:sldChg chg="addSp delSp modSp">
        <pc:chgData name="Pratik Shrivastava" userId="65c6391b-c658-4512-a73a-4411b5fbaa50" providerId="ADAL" clId="{646A8515-FECA-4F42-B71F-2E80D08B8C08}" dt="2018-07-26T04:09:07.211" v="2189"/>
        <pc:sldMkLst>
          <pc:docMk/>
          <pc:sldMk cId="1490031918" sldId="257"/>
        </pc:sldMkLst>
        <pc:spChg chg="mod">
          <ac:chgData name="Pratik Shrivastava" userId="65c6391b-c658-4512-a73a-4411b5fbaa50" providerId="ADAL" clId="{646A8515-FECA-4F42-B71F-2E80D08B8C08}" dt="2018-07-24T14:35:03.308" v="133" actId="20577"/>
          <ac:spMkLst>
            <pc:docMk/>
            <pc:sldMk cId="1490031918" sldId="257"/>
            <ac:spMk id="3" creationId="{859DFE8A-17E4-B74A-A4F4-19196B4ED72A}"/>
          </ac:spMkLst>
        </pc:spChg>
        <pc:picChg chg="add">
          <ac:chgData name="Pratik Shrivastava" userId="65c6391b-c658-4512-a73a-4411b5fbaa50" providerId="ADAL" clId="{646A8515-FECA-4F42-B71F-2E80D08B8C08}" dt="2018-07-26T04:08:15.976" v="2185"/>
          <ac:picMkLst>
            <pc:docMk/>
            <pc:sldMk cId="1490031918" sldId="257"/>
            <ac:picMk id="4" creationId="{DDA0690E-CBC9-FC4E-A81B-38D7D4159748}"/>
          </ac:picMkLst>
        </pc:picChg>
        <pc:picChg chg="add">
          <ac:chgData name="Pratik Shrivastava" userId="65c6391b-c658-4512-a73a-4411b5fbaa50" providerId="ADAL" clId="{646A8515-FECA-4F42-B71F-2E80D08B8C08}" dt="2018-07-26T04:08:16.855" v="2186"/>
          <ac:picMkLst>
            <pc:docMk/>
            <pc:sldMk cId="1490031918" sldId="257"/>
            <ac:picMk id="5" creationId="{1238373C-6F46-9C46-A228-949BFD6CEEE5}"/>
          </ac:picMkLst>
        </pc:picChg>
        <pc:picChg chg="add">
          <ac:chgData name="Pratik Shrivastava" userId="65c6391b-c658-4512-a73a-4411b5fbaa50" providerId="ADAL" clId="{646A8515-FECA-4F42-B71F-2E80D08B8C08}" dt="2018-07-26T04:08:46.705" v="2187"/>
          <ac:picMkLst>
            <pc:docMk/>
            <pc:sldMk cId="1490031918" sldId="257"/>
            <ac:picMk id="6" creationId="{FE729FF8-FBF9-114E-A237-2AE2B01BA2A0}"/>
          </ac:picMkLst>
        </pc:picChg>
        <pc:picChg chg="add del">
          <ac:chgData name="Pratik Shrivastava" userId="65c6391b-c658-4512-a73a-4411b5fbaa50" providerId="ADAL" clId="{646A8515-FECA-4F42-B71F-2E80D08B8C08}" dt="2018-07-26T04:09:07.211" v="2189"/>
          <ac:picMkLst>
            <pc:docMk/>
            <pc:sldMk cId="1490031918" sldId="257"/>
            <ac:picMk id="7" creationId="{468B554C-982C-6741-91DC-81B0D7B19AD3}"/>
          </ac:picMkLst>
        </pc:picChg>
      </pc:sldChg>
      <pc:sldChg chg="modSp">
        <pc:chgData name="Pratik Shrivastava" userId="65c6391b-c658-4512-a73a-4411b5fbaa50" providerId="ADAL" clId="{646A8515-FECA-4F42-B71F-2E80D08B8C08}" dt="2018-07-24T17:14:22.502" v="1837" actId="20577"/>
        <pc:sldMkLst>
          <pc:docMk/>
          <pc:sldMk cId="3867460295" sldId="259"/>
        </pc:sldMkLst>
        <pc:spChg chg="mod">
          <ac:chgData name="Pratik Shrivastava" userId="65c6391b-c658-4512-a73a-4411b5fbaa50" providerId="ADAL" clId="{646A8515-FECA-4F42-B71F-2E80D08B8C08}" dt="2018-07-24T17:14:22.502" v="1837" actId="20577"/>
          <ac:spMkLst>
            <pc:docMk/>
            <pc:sldMk cId="3867460295" sldId="259"/>
            <ac:spMk id="3" creationId="{DBD0D2E1-8304-2F49-8963-E74A770644C0}"/>
          </ac:spMkLst>
        </pc:spChg>
      </pc:sldChg>
      <pc:sldChg chg="modSp">
        <pc:chgData name="Pratik Shrivastava" userId="65c6391b-c658-4512-a73a-4411b5fbaa50" providerId="ADAL" clId="{646A8515-FECA-4F42-B71F-2E80D08B8C08}" dt="2018-07-24T14:46:59.451" v="1166" actId="20577"/>
        <pc:sldMkLst>
          <pc:docMk/>
          <pc:sldMk cId="2799847841" sldId="260"/>
        </pc:sldMkLst>
        <pc:spChg chg="mod">
          <ac:chgData name="Pratik Shrivastava" userId="65c6391b-c658-4512-a73a-4411b5fbaa50" providerId="ADAL" clId="{646A8515-FECA-4F42-B71F-2E80D08B8C08}" dt="2018-07-24T14:46:59.451" v="1166" actId="20577"/>
          <ac:spMkLst>
            <pc:docMk/>
            <pc:sldMk cId="2799847841" sldId="260"/>
            <ac:spMk id="3" creationId="{D70DFF3C-1F31-6E4D-8DE3-E7530669900B}"/>
          </ac:spMkLst>
        </pc:spChg>
      </pc:sldChg>
      <pc:sldChg chg="modSp">
        <pc:chgData name="Pratik Shrivastava" userId="65c6391b-c658-4512-a73a-4411b5fbaa50" providerId="ADAL" clId="{646A8515-FECA-4F42-B71F-2E80D08B8C08}" dt="2018-07-24T14:54:51.856" v="1836" actId="1076"/>
        <pc:sldMkLst>
          <pc:docMk/>
          <pc:sldMk cId="3738480614" sldId="261"/>
        </pc:sldMkLst>
        <pc:spChg chg="mod">
          <ac:chgData name="Pratik Shrivastava" userId="65c6391b-c658-4512-a73a-4411b5fbaa50" providerId="ADAL" clId="{646A8515-FECA-4F42-B71F-2E80D08B8C08}" dt="2018-07-24T14:54:51.856" v="1836" actId="1076"/>
          <ac:spMkLst>
            <pc:docMk/>
            <pc:sldMk cId="3738480614" sldId="261"/>
            <ac:spMk id="3" creationId="{61B4E7BF-6DD0-4D4B-AD1B-876FB6C0730A}"/>
          </ac:spMkLst>
        </pc:spChg>
      </pc:sldChg>
      <pc:sldChg chg="addSp delSp modSp add">
        <pc:chgData name="Pratik Shrivastava" userId="65c6391b-c658-4512-a73a-4411b5fbaa50" providerId="ADAL" clId="{646A8515-FECA-4F42-B71F-2E80D08B8C08}" dt="2018-07-27T06:09:27.092" v="4433" actId="1076"/>
        <pc:sldMkLst>
          <pc:docMk/>
          <pc:sldMk cId="1202543932" sldId="262"/>
        </pc:sldMkLst>
        <pc:spChg chg="add del mod">
          <ac:chgData name="Pratik Shrivastava" userId="65c6391b-c658-4512-a73a-4411b5fbaa50" providerId="ADAL" clId="{646A8515-FECA-4F42-B71F-2E80D08B8C08}" dt="2018-07-26T04:06:32.395" v="2173" actId="478"/>
          <ac:spMkLst>
            <pc:docMk/>
            <pc:sldMk cId="1202543932" sldId="262"/>
            <ac:spMk id="2" creationId="{B58D0FE8-8A7D-434E-82DF-EB003D047E92}"/>
          </ac:spMkLst>
        </pc:spChg>
        <pc:spChg chg="add mod">
          <ac:chgData name="Pratik Shrivastava" userId="65c6391b-c658-4512-a73a-4411b5fbaa50" providerId="ADAL" clId="{646A8515-FECA-4F42-B71F-2E80D08B8C08}" dt="2018-07-27T02:32:30.353" v="2677" actId="1076"/>
          <ac:spMkLst>
            <pc:docMk/>
            <pc:sldMk cId="1202543932" sldId="262"/>
            <ac:spMk id="10" creationId="{CFDD5AF1-C94F-7247-914B-7C9192222B27}"/>
          </ac:spMkLst>
        </pc:spChg>
        <pc:spChg chg="add mod">
          <ac:chgData name="Pratik Shrivastava" userId="65c6391b-c658-4512-a73a-4411b5fbaa50" providerId="ADAL" clId="{646A8515-FECA-4F42-B71F-2E80D08B8C08}" dt="2018-07-27T02:47:53.301" v="3228" actId="164"/>
          <ac:spMkLst>
            <pc:docMk/>
            <pc:sldMk cId="1202543932" sldId="262"/>
            <ac:spMk id="12" creationId="{9FB59DE8-0D55-BD40-9932-11FA1C7B1B9E}"/>
          </ac:spMkLst>
        </pc:spChg>
        <pc:spChg chg="add del mod">
          <ac:chgData name="Pratik Shrivastava" userId="65c6391b-c658-4512-a73a-4411b5fbaa50" providerId="ADAL" clId="{646A8515-FECA-4F42-B71F-2E80D08B8C08}" dt="2018-07-27T05:51:43.361" v="3839" actId="478"/>
          <ac:spMkLst>
            <pc:docMk/>
            <pc:sldMk cId="1202543932" sldId="262"/>
            <ac:spMk id="15" creationId="{2D287F3F-F3FF-FB48-8EDC-6AB7A88531DE}"/>
          </ac:spMkLst>
        </pc:spChg>
        <pc:spChg chg="add del mod">
          <ac:chgData name="Pratik Shrivastava" userId="65c6391b-c658-4512-a73a-4411b5fbaa50" providerId="ADAL" clId="{646A8515-FECA-4F42-B71F-2E80D08B8C08}" dt="2018-07-27T02:57:46.607" v="3769" actId="478"/>
          <ac:spMkLst>
            <pc:docMk/>
            <pc:sldMk cId="1202543932" sldId="262"/>
            <ac:spMk id="16" creationId="{8AEA0269-A4DA-6247-9111-5D4D2537EE40}"/>
          </ac:spMkLst>
        </pc:spChg>
        <pc:spChg chg="add del">
          <ac:chgData name="Pratik Shrivastava" userId="65c6391b-c658-4512-a73a-4411b5fbaa50" providerId="ADAL" clId="{646A8515-FECA-4F42-B71F-2E80D08B8C08}" dt="2018-07-27T02:57:44.002" v="3768"/>
          <ac:spMkLst>
            <pc:docMk/>
            <pc:sldMk cId="1202543932" sldId="262"/>
            <ac:spMk id="17" creationId="{2198BACA-D102-6141-B39E-BAD29AEA020F}"/>
          </ac:spMkLst>
        </pc:spChg>
        <pc:spChg chg="add mod">
          <ac:chgData name="Pratik Shrivastava" userId="65c6391b-c658-4512-a73a-4411b5fbaa50" providerId="ADAL" clId="{646A8515-FECA-4F42-B71F-2E80D08B8C08}" dt="2018-07-27T05:44:54.660" v="3798" actId="1036"/>
          <ac:spMkLst>
            <pc:docMk/>
            <pc:sldMk cId="1202543932" sldId="262"/>
            <ac:spMk id="18" creationId="{B7E4280A-94A3-FC46-9AB8-7FE40531C3A5}"/>
          </ac:spMkLst>
        </pc:spChg>
        <pc:spChg chg="add del mod">
          <ac:chgData name="Pratik Shrivastava" userId="65c6391b-c658-4512-a73a-4411b5fbaa50" providerId="ADAL" clId="{646A8515-FECA-4F42-B71F-2E80D08B8C08}" dt="2018-07-27T05:59:44.480" v="3943" actId="767"/>
          <ac:spMkLst>
            <pc:docMk/>
            <pc:sldMk cId="1202543932" sldId="262"/>
            <ac:spMk id="25" creationId="{57585B9F-5C9A-D34B-BF32-9B300E2292BC}"/>
          </ac:spMkLst>
        </pc:spChg>
        <pc:spChg chg="add mod">
          <ac:chgData name="Pratik Shrivastava" userId="65c6391b-c658-4512-a73a-4411b5fbaa50" providerId="ADAL" clId="{646A8515-FECA-4F42-B71F-2E80D08B8C08}" dt="2018-07-27T02:37:29.163" v="2824" actId="14100"/>
          <ac:spMkLst>
            <pc:docMk/>
            <pc:sldMk cId="1202543932" sldId="262"/>
            <ac:spMk id="28" creationId="{2B383402-B35E-454D-88F9-E9BCCEF73ACB}"/>
          </ac:spMkLst>
        </pc:spChg>
        <pc:spChg chg="add del mod">
          <ac:chgData name="Pratik Shrivastava" userId="65c6391b-c658-4512-a73a-4411b5fbaa50" providerId="ADAL" clId="{646A8515-FECA-4F42-B71F-2E80D08B8C08}" dt="2018-07-26T04:11:32.494" v="2223" actId="478"/>
          <ac:spMkLst>
            <pc:docMk/>
            <pc:sldMk cId="1202543932" sldId="262"/>
            <ac:spMk id="37" creationId="{0C123C0E-091C-D147-9C2F-ECE458B4C2BA}"/>
          </ac:spMkLst>
        </pc:spChg>
        <pc:spChg chg="add del mod">
          <ac:chgData name="Pratik Shrivastava" userId="65c6391b-c658-4512-a73a-4411b5fbaa50" providerId="ADAL" clId="{646A8515-FECA-4F42-B71F-2E80D08B8C08}" dt="2018-07-26T04:11:41.824" v="2226" actId="478"/>
          <ac:spMkLst>
            <pc:docMk/>
            <pc:sldMk cId="1202543932" sldId="262"/>
            <ac:spMk id="38" creationId="{440049F4-7FBC-7548-AE59-96EC7F0568A1}"/>
          </ac:spMkLst>
        </pc:spChg>
        <pc:spChg chg="add mod">
          <ac:chgData name="Pratik Shrivastava" userId="65c6391b-c658-4512-a73a-4411b5fbaa50" providerId="ADAL" clId="{646A8515-FECA-4F42-B71F-2E80D08B8C08}" dt="2018-07-27T02:50:30.091" v="3245"/>
          <ac:spMkLst>
            <pc:docMk/>
            <pc:sldMk cId="1202543932" sldId="262"/>
            <ac:spMk id="39" creationId="{391E5BF5-EB5A-564E-BE69-70D4E51972D9}"/>
          </ac:spMkLst>
        </pc:spChg>
        <pc:spChg chg="add mod">
          <ac:chgData name="Pratik Shrivastava" userId="65c6391b-c658-4512-a73a-4411b5fbaa50" providerId="ADAL" clId="{646A8515-FECA-4F42-B71F-2E80D08B8C08}" dt="2018-07-27T05:44:45.906" v="3796" actId="1076"/>
          <ac:spMkLst>
            <pc:docMk/>
            <pc:sldMk cId="1202543932" sldId="262"/>
            <ac:spMk id="47" creationId="{D00ADA41-470F-E543-8707-A304269CD7ED}"/>
          </ac:spMkLst>
        </pc:spChg>
        <pc:spChg chg="mod topLvl">
          <ac:chgData name="Pratik Shrivastava" userId="65c6391b-c658-4512-a73a-4411b5fbaa50" providerId="ADAL" clId="{646A8515-FECA-4F42-B71F-2E80D08B8C08}" dt="2018-07-27T02:34:57.506" v="2809" actId="20577"/>
          <ac:spMkLst>
            <pc:docMk/>
            <pc:sldMk cId="1202543932" sldId="262"/>
            <ac:spMk id="51" creationId="{00000000-0000-0000-0000-000000000000}"/>
          </ac:spMkLst>
        </pc:spChg>
        <pc:spChg chg="add mod">
          <ac:chgData name="Pratik Shrivastava" userId="65c6391b-c658-4512-a73a-4411b5fbaa50" providerId="ADAL" clId="{646A8515-FECA-4F42-B71F-2E80D08B8C08}" dt="2018-07-27T02:57:39.261" v="3766"/>
          <ac:spMkLst>
            <pc:docMk/>
            <pc:sldMk cId="1202543932" sldId="262"/>
            <ac:spMk id="60" creationId="{8BDD8F5D-F56D-8D48-A25D-6F9FA503930C}"/>
          </ac:spMkLst>
        </pc:spChg>
        <pc:spChg chg="add mod">
          <ac:chgData name="Pratik Shrivastava" userId="65c6391b-c658-4512-a73a-4411b5fbaa50" providerId="ADAL" clId="{646A8515-FECA-4F42-B71F-2E80D08B8C08}" dt="2018-07-27T06:02:47.258" v="4003" actId="20577"/>
          <ac:spMkLst>
            <pc:docMk/>
            <pc:sldMk cId="1202543932" sldId="262"/>
            <ac:spMk id="72" creationId="{7CFE7A48-06B8-DF43-8D82-040139A58358}"/>
          </ac:spMkLst>
        </pc:spChg>
        <pc:spChg chg="add mod">
          <ac:chgData name="Pratik Shrivastava" userId="65c6391b-c658-4512-a73a-4411b5fbaa50" providerId="ADAL" clId="{646A8515-FECA-4F42-B71F-2E80D08B8C08}" dt="2018-07-27T06:07:53.823" v="4426" actId="14100"/>
          <ac:spMkLst>
            <pc:docMk/>
            <pc:sldMk cId="1202543932" sldId="262"/>
            <ac:spMk id="73" creationId="{F61DD71A-CFCC-8B46-9BAA-07EDDF538803}"/>
          </ac:spMkLst>
        </pc:spChg>
        <pc:spChg chg="mod">
          <ac:chgData name="Pratik Shrivastava" userId="65c6391b-c658-4512-a73a-4411b5fbaa50" providerId="ADAL" clId="{646A8515-FECA-4F42-B71F-2E80D08B8C08}" dt="2018-07-27T02:37:52.071" v="2853" actId="20577"/>
          <ac:spMkLst>
            <pc:docMk/>
            <pc:sldMk cId="1202543932" sldId="262"/>
            <ac:spMk id="16386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02:52:43.455" v="3271" actId="14100"/>
          <ac:spMkLst>
            <pc:docMk/>
            <pc:sldMk cId="1202543932" sldId="262"/>
            <ac:spMk id="16388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06:02:28.202" v="3966" actId="14100"/>
          <ac:spMkLst>
            <pc:docMk/>
            <pc:sldMk cId="1202543932" sldId="262"/>
            <ac:spMk id="16389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06:01:12.580" v="3952" actId="14100"/>
          <ac:spMkLst>
            <pc:docMk/>
            <pc:sldMk cId="1202543932" sldId="262"/>
            <ac:spMk id="16390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6T19:03:11.643" v="2575" actId="1076"/>
          <ac:spMkLst>
            <pc:docMk/>
            <pc:sldMk cId="1202543932" sldId="262"/>
            <ac:spMk id="16391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03:01:55.480" v="3792" actId="14100"/>
          <ac:spMkLst>
            <pc:docMk/>
            <pc:sldMk cId="1202543932" sldId="262"/>
            <ac:spMk id="16392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25:21.649" v="2320" actId="478"/>
          <ac:spMkLst>
            <pc:docMk/>
            <pc:sldMk cId="1202543932" sldId="262"/>
            <ac:spMk id="16394" creationId="{00000000-0000-0000-0000-000000000000}"/>
          </ac:spMkLst>
        </pc:spChg>
        <pc:spChg chg="del mod">
          <ac:chgData name="Pratik Shrivastava" userId="65c6391b-c658-4512-a73a-4411b5fbaa50" providerId="ADAL" clId="{646A8515-FECA-4F42-B71F-2E80D08B8C08}" dt="2018-07-26T04:38:29.126" v="2453" actId="478"/>
          <ac:spMkLst>
            <pc:docMk/>
            <pc:sldMk cId="1202543932" sldId="262"/>
            <ac:spMk id="16395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25:30.115" v="2321" actId="478"/>
          <ac:spMkLst>
            <pc:docMk/>
            <pc:sldMk cId="1202543932" sldId="262"/>
            <ac:spMk id="16396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25:30.115" v="2321" actId="478"/>
          <ac:spMkLst>
            <pc:docMk/>
            <pc:sldMk cId="1202543932" sldId="262"/>
            <ac:spMk id="16397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25:30.115" v="2321" actId="478"/>
          <ac:spMkLst>
            <pc:docMk/>
            <pc:sldMk cId="1202543932" sldId="262"/>
            <ac:spMk id="16398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25:30.115" v="2321" actId="478"/>
          <ac:spMkLst>
            <pc:docMk/>
            <pc:sldMk cId="1202543932" sldId="262"/>
            <ac:spMk id="16399" creationId="{00000000-0000-0000-0000-000000000000}"/>
          </ac:spMkLst>
        </pc:spChg>
        <pc:spChg chg="del mod">
          <ac:chgData name="Pratik Shrivastava" userId="65c6391b-c658-4512-a73a-4411b5fbaa50" providerId="ADAL" clId="{646A8515-FECA-4F42-B71F-2E80D08B8C08}" dt="2018-07-26T04:14:56.390" v="2267" actId="478"/>
          <ac:spMkLst>
            <pc:docMk/>
            <pc:sldMk cId="1202543932" sldId="262"/>
            <ac:spMk id="16400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14:54.309" v="2266" actId="478"/>
          <ac:spMkLst>
            <pc:docMk/>
            <pc:sldMk cId="1202543932" sldId="262"/>
            <ac:spMk id="16401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14:58.300" v="2268" actId="478"/>
          <ac:spMkLst>
            <pc:docMk/>
            <pc:sldMk cId="1202543932" sldId="262"/>
            <ac:spMk id="16402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15:00.747" v="2269" actId="478"/>
          <ac:spMkLst>
            <pc:docMk/>
            <pc:sldMk cId="1202543932" sldId="262"/>
            <ac:spMk id="16403" creationId="{00000000-0000-0000-0000-000000000000}"/>
          </ac:spMkLst>
        </pc:spChg>
        <pc:spChg chg="add del mod">
          <ac:chgData name="Pratik Shrivastava" userId="65c6391b-c658-4512-a73a-4411b5fbaa50" providerId="ADAL" clId="{646A8515-FECA-4F42-B71F-2E80D08B8C08}" dt="2018-07-26T04:14:35.332" v="2262" actId="478"/>
          <ac:spMkLst>
            <pc:docMk/>
            <pc:sldMk cId="1202543932" sldId="262"/>
            <ac:spMk id="16404" creationId="{00000000-0000-0000-0000-000000000000}"/>
          </ac:spMkLst>
        </pc:spChg>
        <pc:spChg chg="add del mod">
          <ac:chgData name="Pratik Shrivastava" userId="65c6391b-c658-4512-a73a-4411b5fbaa50" providerId="ADAL" clId="{646A8515-FECA-4F42-B71F-2E80D08B8C08}" dt="2018-07-26T04:14:52.591" v="2265" actId="478"/>
          <ac:spMkLst>
            <pc:docMk/>
            <pc:sldMk cId="1202543932" sldId="262"/>
            <ac:spMk id="16405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25:30.115" v="2321" actId="478"/>
          <ac:spMkLst>
            <pc:docMk/>
            <pc:sldMk cId="1202543932" sldId="262"/>
            <ac:spMk id="16406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25:30.115" v="2321" actId="478"/>
          <ac:spMkLst>
            <pc:docMk/>
            <pc:sldMk cId="1202543932" sldId="262"/>
            <ac:spMk id="16407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6T19:04:23.246" v="2586" actId="164"/>
          <ac:spMkLst>
            <pc:docMk/>
            <pc:sldMk cId="1202543932" sldId="262"/>
            <ac:spMk id="16408" creationId="{00000000-0000-0000-0000-000000000000}"/>
          </ac:spMkLst>
        </pc:spChg>
        <pc:grpChg chg="add del mod">
          <ac:chgData name="Pratik Shrivastava" userId="65c6391b-c658-4512-a73a-4411b5fbaa50" providerId="ADAL" clId="{646A8515-FECA-4F42-B71F-2E80D08B8C08}" dt="2018-07-27T02:28:57.819" v="2620"/>
          <ac:grpSpMkLst>
            <pc:docMk/>
            <pc:sldMk cId="1202543932" sldId="262"/>
            <ac:grpSpMk id="5" creationId="{E935BA82-DF2C-C149-BA9F-EC368EEDC4C4}"/>
          </ac:grpSpMkLst>
        </pc:grpChg>
        <pc:grpChg chg="add mod">
          <ac:chgData name="Pratik Shrivastava" userId="65c6391b-c658-4512-a73a-4411b5fbaa50" providerId="ADAL" clId="{646A8515-FECA-4F42-B71F-2E80D08B8C08}" dt="2018-07-27T06:01:33.911" v="3958" actId="14100"/>
          <ac:grpSpMkLst>
            <pc:docMk/>
            <pc:sldMk cId="1202543932" sldId="262"/>
            <ac:grpSpMk id="9" creationId="{29EBD24C-4E45-F740-8681-2CE4D1C0671C}"/>
          </ac:grpSpMkLst>
        </pc:grpChg>
        <pc:grpChg chg="add mod">
          <ac:chgData name="Pratik Shrivastava" userId="65c6391b-c658-4512-a73a-4411b5fbaa50" providerId="ADAL" clId="{646A8515-FECA-4F42-B71F-2E80D08B8C08}" dt="2018-07-27T05:58:10.303" v="3917" actId="14100"/>
          <ac:grpSpMkLst>
            <pc:docMk/>
            <pc:sldMk cId="1202543932" sldId="262"/>
            <ac:grpSpMk id="14" creationId="{36F452E5-6D28-0846-A6B7-F8EA02F525FA}"/>
          </ac:grpSpMkLst>
        </pc:grpChg>
        <pc:picChg chg="add del mod">
          <ac:chgData name="Pratik Shrivastava" userId="65c6391b-c658-4512-a73a-4411b5fbaa50" providerId="ADAL" clId="{646A8515-FECA-4F42-B71F-2E80D08B8C08}" dt="2018-07-26T04:26:28.259" v="2330" actId="478"/>
          <ac:picMkLst>
            <pc:docMk/>
            <pc:sldMk cId="1202543932" sldId="262"/>
            <ac:picMk id="3" creationId="{F4784893-F9CD-454F-BDB6-00EC2189C4CC}"/>
          </ac:picMkLst>
        </pc:picChg>
        <pc:picChg chg="add del mod topLvl">
          <ac:chgData name="Pratik Shrivastava" userId="65c6391b-c658-4512-a73a-4411b5fbaa50" providerId="ADAL" clId="{646A8515-FECA-4F42-B71F-2E80D08B8C08}" dt="2018-07-27T02:28:57.819" v="2620"/>
          <ac:picMkLst>
            <pc:docMk/>
            <pc:sldMk cId="1202543932" sldId="262"/>
            <ac:picMk id="4" creationId="{A9513213-A845-6A44-AD8A-A5D3CE9EA351}"/>
          </ac:picMkLst>
        </pc:picChg>
        <pc:picChg chg="add del">
          <ac:chgData name="Pratik Shrivastava" userId="65c6391b-c658-4512-a73a-4411b5fbaa50" providerId="ADAL" clId="{646A8515-FECA-4F42-B71F-2E80D08B8C08}" dt="2018-07-26T04:47:11.602" v="2508" actId="478"/>
          <ac:picMkLst>
            <pc:docMk/>
            <pc:sldMk cId="1202543932" sldId="262"/>
            <ac:picMk id="6" creationId="{6EA0D4B9-BF95-7149-8667-95C8B0EBFCD4}"/>
          </ac:picMkLst>
        </pc:picChg>
        <pc:picChg chg="add del mod">
          <ac:chgData name="Pratik Shrivastava" userId="65c6391b-c658-4512-a73a-4411b5fbaa50" providerId="ADAL" clId="{646A8515-FECA-4F42-B71F-2E80D08B8C08}" dt="2018-07-26T05:05:38.421" v="2527" actId="478"/>
          <ac:picMkLst>
            <pc:docMk/>
            <pc:sldMk cId="1202543932" sldId="262"/>
            <ac:picMk id="7" creationId="{BBCE361B-DDFB-4949-B15C-3DBD15EC76FB}"/>
          </ac:picMkLst>
        </pc:picChg>
        <pc:picChg chg="add del mod">
          <ac:chgData name="Pratik Shrivastava" userId="65c6391b-c658-4512-a73a-4411b5fbaa50" providerId="ADAL" clId="{646A8515-FECA-4F42-B71F-2E80D08B8C08}" dt="2018-07-27T02:38:03.673" v="2854" actId="478"/>
          <ac:picMkLst>
            <pc:docMk/>
            <pc:sldMk cId="1202543932" sldId="262"/>
            <ac:picMk id="8" creationId="{0B82350C-4640-B843-9EB3-45D8E46C6204}"/>
          </ac:picMkLst>
        </pc:picChg>
        <pc:picChg chg="add mod">
          <ac:chgData name="Pratik Shrivastava" userId="65c6391b-c658-4512-a73a-4411b5fbaa50" providerId="ADAL" clId="{646A8515-FECA-4F42-B71F-2E80D08B8C08}" dt="2018-07-27T02:36:34.778" v="2818" actId="1076"/>
          <ac:picMkLst>
            <pc:docMk/>
            <pc:sldMk cId="1202543932" sldId="262"/>
            <ac:picMk id="11" creationId="{2EB35FF1-9326-BB4D-BCB5-880D71537694}"/>
          </ac:picMkLst>
        </pc:picChg>
        <pc:picChg chg="add mod">
          <ac:chgData name="Pratik Shrivastava" userId="65c6391b-c658-4512-a73a-4411b5fbaa50" providerId="ADAL" clId="{646A8515-FECA-4F42-B71F-2E80D08B8C08}" dt="2018-07-27T02:47:53.301" v="3228" actId="164"/>
          <ac:picMkLst>
            <pc:docMk/>
            <pc:sldMk cId="1202543932" sldId="262"/>
            <ac:picMk id="13" creationId="{8DC0708E-03F8-4147-A2A3-13E9C606A104}"/>
          </ac:picMkLst>
        </pc:picChg>
        <pc:picChg chg="add del mod">
          <ac:chgData name="Pratik Shrivastava" userId="65c6391b-c658-4512-a73a-4411b5fbaa50" providerId="ADAL" clId="{646A8515-FECA-4F42-B71F-2E80D08B8C08}" dt="2018-07-27T05:49:59.994" v="3832" actId="478"/>
          <ac:picMkLst>
            <pc:docMk/>
            <pc:sldMk cId="1202543932" sldId="262"/>
            <ac:picMk id="20" creationId="{E335888A-F9A1-C748-BF02-912E2036A56A}"/>
          </ac:picMkLst>
        </pc:picChg>
        <pc:picChg chg="add del mod">
          <ac:chgData name="Pratik Shrivastava" userId="65c6391b-c658-4512-a73a-4411b5fbaa50" providerId="ADAL" clId="{646A8515-FECA-4F42-B71F-2E80D08B8C08}" dt="2018-07-27T05:48:04.973" v="3821" actId="478"/>
          <ac:picMkLst>
            <pc:docMk/>
            <pc:sldMk cId="1202543932" sldId="262"/>
            <ac:picMk id="21" creationId="{4CF48B34-917F-4F43-AF1B-E32AF63F520E}"/>
          </ac:picMkLst>
        </pc:picChg>
        <pc:picChg chg="add mod">
          <ac:chgData name="Pratik Shrivastava" userId="65c6391b-c658-4512-a73a-4411b5fbaa50" providerId="ADAL" clId="{646A8515-FECA-4F42-B71F-2E80D08B8C08}" dt="2018-07-27T05:49:36.533" v="3831" actId="14100"/>
          <ac:picMkLst>
            <pc:docMk/>
            <pc:sldMk cId="1202543932" sldId="262"/>
            <ac:picMk id="22" creationId="{3746B25E-0EB0-AC41-A827-E7C525B29026}"/>
          </ac:picMkLst>
        </pc:picChg>
        <pc:picChg chg="add mod">
          <ac:chgData name="Pratik Shrivastava" userId="65c6391b-c658-4512-a73a-4411b5fbaa50" providerId="ADAL" clId="{646A8515-FECA-4F42-B71F-2E80D08B8C08}" dt="2018-07-27T05:59:47.597" v="3945" actId="14100"/>
          <ac:picMkLst>
            <pc:docMk/>
            <pc:sldMk cId="1202543932" sldId="262"/>
            <ac:picMk id="23" creationId="{2FB99395-8898-994E-AEBA-850666579E7E}"/>
          </ac:picMkLst>
        </pc:picChg>
        <pc:picChg chg="add mod">
          <ac:chgData name="Pratik Shrivastava" userId="65c6391b-c658-4512-a73a-4411b5fbaa50" providerId="ADAL" clId="{646A8515-FECA-4F42-B71F-2E80D08B8C08}" dt="2018-07-27T05:55:31.878" v="3884" actId="1076"/>
          <ac:picMkLst>
            <pc:docMk/>
            <pc:sldMk cId="1202543932" sldId="262"/>
            <ac:picMk id="24" creationId="{8EBB1ABF-30FD-2D4F-BBFC-B8D19D22A600}"/>
          </ac:picMkLst>
        </pc:picChg>
        <pc:picChg chg="add mod">
          <ac:chgData name="Pratik Shrivastava" userId="65c6391b-c658-4512-a73a-4411b5fbaa50" providerId="ADAL" clId="{646A8515-FECA-4F42-B71F-2E80D08B8C08}" dt="2018-07-27T06:09:27.092" v="4433" actId="1076"/>
          <ac:picMkLst>
            <pc:docMk/>
            <pc:sldMk cId="1202543932" sldId="262"/>
            <ac:picMk id="26" creationId="{E5F46579-4753-B64B-95E7-874887E7156F}"/>
          </ac:picMkLst>
        </pc:picChg>
        <pc:picChg chg="del">
          <ac:chgData name="Pratik Shrivastava" userId="65c6391b-c658-4512-a73a-4411b5fbaa50" providerId="ADAL" clId="{646A8515-FECA-4F42-B71F-2E80D08B8C08}" dt="2018-07-26T04:07:41.668" v="2181" actId="478"/>
          <ac:picMkLst>
            <pc:docMk/>
            <pc:sldMk cId="1202543932" sldId="262"/>
            <ac:picMk id="27" creationId="{00000000-0000-0000-0000-000000000000}"/>
          </ac:picMkLst>
        </pc:picChg>
        <pc:picChg chg="del">
          <ac:chgData name="Pratik Shrivastava" userId="65c6391b-c658-4512-a73a-4411b5fbaa50" providerId="ADAL" clId="{646A8515-FECA-4F42-B71F-2E80D08B8C08}" dt="2018-07-26T04:30:12.184" v="2350" actId="478"/>
          <ac:picMkLst>
            <pc:docMk/>
            <pc:sldMk cId="1202543932" sldId="262"/>
            <ac:picMk id="29" creationId="{00000000-0000-0000-0000-000000000000}"/>
          </ac:picMkLst>
        </pc:picChg>
        <pc:picChg chg="add">
          <ac:chgData name="Pratik Shrivastava" userId="65c6391b-c658-4512-a73a-4411b5fbaa50" providerId="ADAL" clId="{646A8515-FECA-4F42-B71F-2E80D08B8C08}" dt="2018-07-26T04:07:38.972" v="2180"/>
          <ac:picMkLst>
            <pc:docMk/>
            <pc:sldMk cId="1202543932" sldId="262"/>
            <ac:picMk id="30" creationId="{5AF894F7-D040-1B4B-A6DF-4A2B67EDA635}"/>
          </ac:picMkLst>
        </pc:picChg>
        <pc:picChg chg="add">
          <ac:chgData name="Pratik Shrivastava" userId="65c6391b-c658-4512-a73a-4411b5fbaa50" providerId="ADAL" clId="{646A8515-FECA-4F42-B71F-2E80D08B8C08}" dt="2018-07-26T04:07:59.144" v="2182"/>
          <ac:picMkLst>
            <pc:docMk/>
            <pc:sldMk cId="1202543932" sldId="262"/>
            <ac:picMk id="31" creationId="{D1B33FE1-D740-F546-8026-0DF6C0D59AD8}"/>
          </ac:picMkLst>
        </pc:picChg>
        <pc:picChg chg="add">
          <ac:chgData name="Pratik Shrivastava" userId="65c6391b-c658-4512-a73a-4411b5fbaa50" providerId="ADAL" clId="{646A8515-FECA-4F42-B71F-2E80D08B8C08}" dt="2018-07-26T04:08:01.995" v="2183"/>
          <ac:picMkLst>
            <pc:docMk/>
            <pc:sldMk cId="1202543932" sldId="262"/>
            <ac:picMk id="32" creationId="{E4DEE3A5-A603-604A-BF51-0BEA86073DB6}"/>
          </ac:picMkLst>
        </pc:picChg>
        <pc:picChg chg="add">
          <ac:chgData name="Pratik Shrivastava" userId="65c6391b-c658-4512-a73a-4411b5fbaa50" providerId="ADAL" clId="{646A8515-FECA-4F42-B71F-2E80D08B8C08}" dt="2018-07-26T04:08:03.915" v="2184"/>
          <ac:picMkLst>
            <pc:docMk/>
            <pc:sldMk cId="1202543932" sldId="262"/>
            <ac:picMk id="33" creationId="{2E57EEF6-4D73-FD4D-BA1A-72B2861A8D0E}"/>
          </ac:picMkLst>
        </pc:picChg>
        <pc:picChg chg="add del mod">
          <ac:chgData name="Pratik Shrivastava" userId="65c6391b-c658-4512-a73a-4411b5fbaa50" providerId="ADAL" clId="{646A8515-FECA-4F42-B71F-2E80D08B8C08}" dt="2018-07-26T04:30:06.098" v="2348"/>
          <ac:picMkLst>
            <pc:docMk/>
            <pc:sldMk cId="1202543932" sldId="262"/>
            <ac:picMk id="34" creationId="{AB76CE9A-671B-AF4F-8D07-681CA11E6F2D}"/>
          </ac:picMkLst>
        </pc:picChg>
        <pc:picChg chg="add del">
          <ac:chgData name="Pratik Shrivastava" userId="65c6391b-c658-4512-a73a-4411b5fbaa50" providerId="ADAL" clId="{646A8515-FECA-4F42-B71F-2E80D08B8C08}" dt="2018-07-26T04:11:05.721" v="2216"/>
          <ac:picMkLst>
            <pc:docMk/>
            <pc:sldMk cId="1202543932" sldId="262"/>
            <ac:picMk id="35" creationId="{96931B2A-1F38-E541-89EE-A2AEF68CC01A}"/>
          </ac:picMkLst>
        </pc:picChg>
        <pc:picChg chg="add del">
          <ac:chgData name="Pratik Shrivastava" userId="65c6391b-c658-4512-a73a-4411b5fbaa50" providerId="ADAL" clId="{646A8515-FECA-4F42-B71F-2E80D08B8C08}" dt="2018-07-26T04:11:09.693" v="2218"/>
          <ac:picMkLst>
            <pc:docMk/>
            <pc:sldMk cId="1202543932" sldId="262"/>
            <ac:picMk id="36" creationId="{5A1D6F32-69BE-BD43-9485-F021C5BBFBEB}"/>
          </ac:picMkLst>
        </pc:picChg>
        <pc:picChg chg="add del">
          <ac:chgData name="Pratik Shrivastava" userId="65c6391b-c658-4512-a73a-4411b5fbaa50" providerId="ADAL" clId="{646A8515-FECA-4F42-B71F-2E80D08B8C08}" dt="2018-07-26T04:30:24.865" v="2357"/>
          <ac:picMkLst>
            <pc:docMk/>
            <pc:sldMk cId="1202543932" sldId="262"/>
            <ac:picMk id="42" creationId="{FD80A258-B35B-E746-8249-D90616DFA66D}"/>
          </ac:picMkLst>
        </pc:picChg>
        <pc:picChg chg="add del">
          <ac:chgData name="Pratik Shrivastava" userId="65c6391b-c658-4512-a73a-4411b5fbaa50" providerId="ADAL" clId="{646A8515-FECA-4F42-B71F-2E80D08B8C08}" dt="2018-07-26T04:30:22.598" v="2356"/>
          <ac:picMkLst>
            <pc:docMk/>
            <pc:sldMk cId="1202543932" sldId="262"/>
            <ac:picMk id="43" creationId="{EE2DC67A-B898-D143-9F02-581AF897DAE7}"/>
          </ac:picMkLst>
        </pc:picChg>
        <pc:picChg chg="add del">
          <ac:chgData name="Pratik Shrivastava" userId="65c6391b-c658-4512-a73a-4411b5fbaa50" providerId="ADAL" clId="{646A8515-FECA-4F42-B71F-2E80D08B8C08}" dt="2018-07-26T04:30:22" v="2355"/>
          <ac:picMkLst>
            <pc:docMk/>
            <pc:sldMk cId="1202543932" sldId="262"/>
            <ac:picMk id="44" creationId="{1F8CEC35-D30B-D349-9264-6C96DCE5D46D}"/>
          </ac:picMkLst>
        </pc:picChg>
        <pc:picChg chg="add del">
          <ac:chgData name="Pratik Shrivastava" userId="65c6391b-c658-4512-a73a-4411b5fbaa50" providerId="ADAL" clId="{646A8515-FECA-4F42-B71F-2E80D08B8C08}" dt="2018-07-26T04:30:21.491" v="2354"/>
          <ac:picMkLst>
            <pc:docMk/>
            <pc:sldMk cId="1202543932" sldId="262"/>
            <ac:picMk id="45" creationId="{0E9D7816-7124-0A46-BD46-C30A82EC63C7}"/>
          </ac:picMkLst>
        </pc:picChg>
        <pc:picChg chg="add mod">
          <ac:chgData name="Pratik Shrivastava" userId="65c6391b-c658-4512-a73a-4411b5fbaa50" providerId="ADAL" clId="{646A8515-FECA-4F42-B71F-2E80D08B8C08}" dt="2018-07-26T19:04:23.246" v="2586" actId="164"/>
          <ac:picMkLst>
            <pc:docMk/>
            <pc:sldMk cId="1202543932" sldId="262"/>
            <ac:picMk id="46" creationId="{899BABC5-C7D4-F84A-9025-5458ED5A01B9}"/>
          </ac:picMkLst>
        </pc:picChg>
        <pc:picChg chg="add mod">
          <ac:chgData name="Pratik Shrivastava" userId="65c6391b-c658-4512-a73a-4411b5fbaa50" providerId="ADAL" clId="{646A8515-FECA-4F42-B71F-2E80D08B8C08}" dt="2018-07-26T04:57:19.057" v="2512" actId="571"/>
          <ac:picMkLst>
            <pc:docMk/>
            <pc:sldMk cId="1202543932" sldId="262"/>
            <ac:picMk id="50" creationId="{A1C08955-DB22-7044-95FC-98A6D0EEDCC8}"/>
          </ac:picMkLst>
        </pc:picChg>
        <pc:picChg chg="add mod">
          <ac:chgData name="Pratik Shrivastava" userId="65c6391b-c658-4512-a73a-4411b5fbaa50" providerId="ADAL" clId="{646A8515-FECA-4F42-B71F-2E80D08B8C08}" dt="2018-07-27T02:32:22.097" v="2676" actId="14100"/>
          <ac:picMkLst>
            <pc:docMk/>
            <pc:sldMk cId="1202543932" sldId="262"/>
            <ac:picMk id="53" creationId="{9D01B616-BF7E-4740-86F1-AD53C5617220}"/>
          </ac:picMkLst>
        </pc:picChg>
        <pc:picChg chg="add">
          <ac:chgData name="Pratik Shrivastava" userId="65c6391b-c658-4512-a73a-4411b5fbaa50" providerId="ADAL" clId="{646A8515-FECA-4F42-B71F-2E80D08B8C08}" dt="2018-07-27T05:53:52.575" v="3872"/>
          <ac:picMkLst>
            <pc:docMk/>
            <pc:sldMk cId="1202543932" sldId="262"/>
            <ac:picMk id="69" creationId="{A081A1B0-A5F5-624E-A39F-AF2942CEE880}"/>
          </ac:picMkLst>
        </pc:picChg>
      </pc:sldChg>
      <pc:sldChg chg="add del setBg">
        <pc:chgData name="Pratik Shrivastava" userId="65c6391b-c658-4512-a73a-4411b5fbaa50" providerId="ADAL" clId="{646A8515-FECA-4F42-B71F-2E80D08B8C08}" dt="2018-07-26T03:56:45.480" v="1841" actId="2696"/>
        <pc:sldMkLst>
          <pc:docMk/>
          <pc:sldMk cId="1597633859" sldId="262"/>
        </pc:sldMkLst>
      </pc:sldChg>
      <pc:sldChg chg="add del setBg">
        <pc:chgData name="Pratik Shrivastava" userId="65c6391b-c658-4512-a73a-4411b5fbaa50" providerId="ADAL" clId="{646A8515-FECA-4F42-B71F-2E80D08B8C08}" dt="2018-07-26T03:56:59.392" v="1843"/>
        <pc:sldMkLst>
          <pc:docMk/>
          <pc:sldMk cId="4055414084" sldId="262"/>
        </pc:sldMkLst>
      </pc:sldChg>
      <pc:sldChg chg="add del">
        <pc:chgData name="Pratik Shrivastava" userId="65c6391b-c658-4512-a73a-4411b5fbaa50" providerId="ADAL" clId="{646A8515-FECA-4F42-B71F-2E80D08B8C08}" dt="2018-07-26T05:06:47.833" v="2541"/>
        <pc:sldMkLst>
          <pc:docMk/>
          <pc:sldMk cId="688435385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B8D1-A015-5742-974C-BF565B30B9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ABC08-724A-9248-9486-3024D512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9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marR="0" lvl="0" indent="0" algn="r" defTabSz="219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9781B9-3200-4DD3-B306-A216ECC978D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-65" charset="0"/>
                <a:ea typeface="ＭＳ Ｐゴシック" pitchFamily="-65" charset="-128"/>
                <a:cs typeface="+mn-cs"/>
              </a:rPr>
              <a:pPr marL="0" marR="0" lvl="0" indent="0" algn="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-65" charset="0"/>
              <a:ea typeface="ＭＳ Ｐゴシック" pitchFamily="-65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76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CB59-8A72-204F-9975-D017D87D6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54DBB-1FE7-E84C-927F-D3FE0D984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5632-32FF-7F4F-BD59-EF432C1A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D72B4-F5B1-C740-9DD7-AF099538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F825-8A0B-C64E-B4EC-74C9C6BA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0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410D-8AD3-9C4E-8648-280BB9E8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70B1F-7FAF-DB49-BE0A-39943FAE5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3E66-3B28-574F-B784-09FEB304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4C40-EB87-1E47-8D34-3A995104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F0886-BFE9-5145-BC3C-01532EC4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3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C3DDB-2FAC-C342-A5D6-6E2CC493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2566A-A98F-EB4F-9A0B-7BC5BF66F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B83A7-10F0-DA4B-8D77-DD87F5DD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F3D1E-87DE-484E-BD11-35CB9BC4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6785-524E-FA40-A82E-B6A1DD9D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2AC842-8558-4AC8-B9E2-87B4AF0E5092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BC074-F94E-48BF-AB23-574BC6300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79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D16BB-C81B-488C-A058-02DF1EBA30A9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67719-B194-426D-8977-3C27F7D6D9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0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7" indent="0">
              <a:buNone/>
              <a:defRPr sz="1791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604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D71B2D-85F4-4D1F-A97A-0F3FCF28FF78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803B1-5E34-4ABB-83F4-7ACAB7A34B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0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5234" y="7680325"/>
            <a:ext cx="26233967" cy="21724938"/>
          </a:xfrm>
        </p:spPr>
        <p:txBody>
          <a:bodyPr/>
          <a:lstStyle>
            <a:lvl1pPr>
              <a:defRPr sz="2791"/>
            </a:lvl1pPr>
            <a:lvl2pPr>
              <a:defRPr sz="2395"/>
            </a:lvl2pPr>
            <a:lvl3pPr>
              <a:defRPr sz="2000"/>
            </a:lvl3pPr>
            <a:lvl4pPr>
              <a:defRPr sz="1791"/>
            </a:lvl4pPr>
            <a:lvl5pPr>
              <a:defRPr sz="1791"/>
            </a:lvl5pPr>
            <a:lvl6pPr>
              <a:defRPr sz="1791"/>
            </a:lvl6pPr>
            <a:lvl7pPr>
              <a:defRPr sz="1791"/>
            </a:lvl7pPr>
            <a:lvl8pPr>
              <a:defRPr sz="1791"/>
            </a:lvl8pPr>
            <a:lvl9pPr>
              <a:defRPr sz="17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62400" y="7680325"/>
            <a:ext cx="26233967" cy="21724938"/>
          </a:xfrm>
        </p:spPr>
        <p:txBody>
          <a:bodyPr/>
          <a:lstStyle>
            <a:lvl1pPr>
              <a:defRPr sz="2791"/>
            </a:lvl1pPr>
            <a:lvl2pPr>
              <a:defRPr sz="2395"/>
            </a:lvl2pPr>
            <a:lvl3pPr>
              <a:defRPr sz="2000"/>
            </a:lvl3pPr>
            <a:lvl4pPr>
              <a:defRPr sz="1791"/>
            </a:lvl4pPr>
            <a:lvl5pPr>
              <a:defRPr sz="1791"/>
            </a:lvl5pPr>
            <a:lvl6pPr>
              <a:defRPr sz="1791"/>
            </a:lvl6pPr>
            <a:lvl7pPr>
              <a:defRPr sz="1791"/>
            </a:lvl7pPr>
            <a:lvl8pPr>
              <a:defRPr sz="1791"/>
            </a:lvl8pPr>
            <a:lvl9pPr>
              <a:defRPr sz="17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EB801-F414-4E3F-810B-AB50C12F8E62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92A34-29A6-4B49-8600-0900008B4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13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791" b="1"/>
            </a:lvl3pPr>
            <a:lvl4pPr marL="1371381" indent="0">
              <a:buNone/>
              <a:defRPr sz="1604" b="1"/>
            </a:lvl4pPr>
            <a:lvl5pPr marL="1828507" indent="0">
              <a:buNone/>
              <a:defRPr sz="1604" b="1"/>
            </a:lvl5pPr>
            <a:lvl6pPr marL="2285634" indent="0">
              <a:buNone/>
              <a:defRPr sz="1604" b="1"/>
            </a:lvl6pPr>
            <a:lvl7pPr marL="2742761" indent="0">
              <a:buNone/>
              <a:defRPr sz="1604" b="1"/>
            </a:lvl7pPr>
            <a:lvl8pPr marL="3199888" indent="0">
              <a:buNone/>
              <a:defRPr sz="1604" b="1"/>
            </a:lvl8pPr>
            <a:lvl9pPr marL="3657015" indent="0">
              <a:buNone/>
              <a:defRPr sz="16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5"/>
            </a:lvl1pPr>
            <a:lvl2pPr>
              <a:defRPr sz="2000"/>
            </a:lvl2pPr>
            <a:lvl3pPr>
              <a:defRPr sz="1791"/>
            </a:lvl3pPr>
            <a:lvl4pPr>
              <a:defRPr sz="1604"/>
            </a:lvl4pPr>
            <a:lvl5pPr>
              <a:defRPr sz="1604"/>
            </a:lvl5pPr>
            <a:lvl6pPr>
              <a:defRPr sz="1604"/>
            </a:lvl6pPr>
            <a:lvl7pPr>
              <a:defRPr sz="1604"/>
            </a:lvl7pPr>
            <a:lvl8pPr>
              <a:defRPr sz="1604"/>
            </a:lvl8pPr>
            <a:lvl9pPr>
              <a:defRPr sz="16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791" b="1"/>
            </a:lvl3pPr>
            <a:lvl4pPr marL="1371381" indent="0">
              <a:buNone/>
              <a:defRPr sz="1604" b="1"/>
            </a:lvl4pPr>
            <a:lvl5pPr marL="1828507" indent="0">
              <a:buNone/>
              <a:defRPr sz="1604" b="1"/>
            </a:lvl5pPr>
            <a:lvl6pPr marL="2285634" indent="0">
              <a:buNone/>
              <a:defRPr sz="1604" b="1"/>
            </a:lvl6pPr>
            <a:lvl7pPr marL="2742761" indent="0">
              <a:buNone/>
              <a:defRPr sz="1604" b="1"/>
            </a:lvl7pPr>
            <a:lvl8pPr marL="3199888" indent="0">
              <a:buNone/>
              <a:defRPr sz="1604" b="1"/>
            </a:lvl8pPr>
            <a:lvl9pPr marL="3657015" indent="0">
              <a:buNone/>
              <a:defRPr sz="16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395"/>
            </a:lvl1pPr>
            <a:lvl2pPr>
              <a:defRPr sz="2000"/>
            </a:lvl2pPr>
            <a:lvl3pPr>
              <a:defRPr sz="1791"/>
            </a:lvl3pPr>
            <a:lvl4pPr>
              <a:defRPr sz="1604"/>
            </a:lvl4pPr>
            <a:lvl5pPr>
              <a:defRPr sz="1604"/>
            </a:lvl5pPr>
            <a:lvl6pPr>
              <a:defRPr sz="1604"/>
            </a:lvl6pPr>
            <a:lvl7pPr>
              <a:defRPr sz="1604"/>
            </a:lvl7pPr>
            <a:lvl8pPr>
              <a:defRPr sz="1604"/>
            </a:lvl8pPr>
            <a:lvl9pPr>
              <a:defRPr sz="16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B21926-4148-4271-A9EA-9B5C988855C5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01AB2-E0D7-46F9-A338-CDF3DFD64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5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8212A-8BC5-4403-9CF2-3B62135E8215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41A1E-A55A-48EF-AF6B-1C00EDE2E6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60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B8904B-D74D-4D4C-AF9F-80D5C0011187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9C5B5-2F38-4190-B3D4-7C4D1BF0E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28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8"/>
            </a:lvl1pPr>
            <a:lvl2pPr>
              <a:defRPr sz="2791"/>
            </a:lvl2pPr>
            <a:lvl3pPr>
              <a:defRPr sz="2395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396"/>
            </a:lvl1pPr>
            <a:lvl2pPr marL="457127" indent="0">
              <a:buNone/>
              <a:defRPr sz="1208"/>
            </a:lvl2pPr>
            <a:lvl3pPr marL="914254" indent="0">
              <a:buNone/>
              <a:defRPr sz="1000"/>
            </a:lvl3pPr>
            <a:lvl4pPr marL="1371381" indent="0">
              <a:buNone/>
              <a:defRPr sz="896"/>
            </a:lvl4pPr>
            <a:lvl5pPr marL="1828507" indent="0">
              <a:buNone/>
              <a:defRPr sz="896"/>
            </a:lvl5pPr>
            <a:lvl6pPr marL="2285634" indent="0">
              <a:buNone/>
              <a:defRPr sz="896"/>
            </a:lvl6pPr>
            <a:lvl7pPr marL="2742761" indent="0">
              <a:buNone/>
              <a:defRPr sz="896"/>
            </a:lvl7pPr>
            <a:lvl8pPr marL="3199888" indent="0">
              <a:buNone/>
              <a:defRPr sz="896"/>
            </a:lvl8pPr>
            <a:lvl9pPr marL="3657015" indent="0">
              <a:buNone/>
              <a:defRPr sz="8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A53D8-5F34-42FF-A06B-C0EDA73AA4FC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C3938-6FFC-4B76-9E7C-9E1BC2BE06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EE4D-471F-FF42-BC59-C184FBBD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6267-F62C-AE49-A309-0E0572DD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6B5EC-1EBB-0A48-84C9-DE671FFE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7615-2C9E-0C4D-A359-391CC1D5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4277-28F6-7947-90FD-611526E9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47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8"/>
            </a:lvl1pPr>
            <a:lvl2pPr marL="457127" indent="0">
              <a:buNone/>
              <a:defRPr sz="2791"/>
            </a:lvl2pPr>
            <a:lvl3pPr marL="914254" indent="0">
              <a:buNone/>
              <a:defRPr sz="2395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396"/>
            </a:lvl1pPr>
            <a:lvl2pPr marL="457127" indent="0">
              <a:buNone/>
              <a:defRPr sz="1208"/>
            </a:lvl2pPr>
            <a:lvl3pPr marL="914254" indent="0">
              <a:buNone/>
              <a:defRPr sz="1000"/>
            </a:lvl3pPr>
            <a:lvl4pPr marL="1371381" indent="0">
              <a:buNone/>
              <a:defRPr sz="896"/>
            </a:lvl4pPr>
            <a:lvl5pPr marL="1828507" indent="0">
              <a:buNone/>
              <a:defRPr sz="896"/>
            </a:lvl5pPr>
            <a:lvl6pPr marL="2285634" indent="0">
              <a:buNone/>
              <a:defRPr sz="896"/>
            </a:lvl6pPr>
            <a:lvl7pPr marL="2742761" indent="0">
              <a:buNone/>
              <a:defRPr sz="896"/>
            </a:lvl7pPr>
            <a:lvl8pPr marL="3199888" indent="0">
              <a:buNone/>
              <a:defRPr sz="896"/>
            </a:lvl8pPr>
            <a:lvl9pPr marL="3657015" indent="0">
              <a:buNone/>
              <a:defRPr sz="8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FD32E0-1D5E-4345-BC8F-A88532F655AC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CC34B-8930-491C-99AE-BCEB46A75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12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78F2E-43CF-494D-8AA1-0E25E3A6D7E5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6FDB4-CEAC-4574-BAB4-140F8E1D0E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1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28585" y="1317625"/>
            <a:ext cx="13167783" cy="28087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5234" y="1317625"/>
            <a:ext cx="39300151" cy="28087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AA0075-A89C-4CC4-8D44-BE21213EC665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8551D-618F-4A37-9008-7D227E7BB0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1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590C-F576-764E-B653-8DBEBBD0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30EBB-88AD-3E45-AE3B-C1A7E3EE6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6371E-6865-754E-B1AA-5554BBA5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3848-FC53-704B-8BB4-CB371DA0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6D65-1957-3B4B-AD19-727E38BF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6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2FF3-3F39-EE4E-B2D2-A99FFE34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9D53E-5A31-7741-B9A5-E5F182EA9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E057C-3610-1449-9747-E99B73BC8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B4019-D94E-824F-B2C6-E7AF2238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7B0B5-886E-4B4E-B388-A18C3ED7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37A04-4030-7942-AE2E-AA83A43A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9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3FEF-4764-844B-9D78-298E6341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9090-9AF0-1142-A282-DA3B1695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46DD1-D42A-5E4B-A4DA-65F138897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9628D-7819-084D-BD7E-87D522E61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3B15F-6320-4541-8A4D-1CFF69F44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3DAC1-1A70-B742-920E-CFD3499D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E3E4C-49AE-1147-9DA1-0F8D4970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1C57C-AA12-E24F-8A07-B4978573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DC5C-EFAD-5843-BEC0-A63AA04B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AC210-BB20-B443-9E24-6A831CCE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91EA6-6836-9B47-9709-B11929FD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BD3F7-0E0E-0243-A847-78F4BEFF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2BDA1-D121-9B4B-8B3F-A0654833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F7BBC-BD03-0940-9723-775165C0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88407-BC01-D548-96CF-72BBC12D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2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5305-6597-0342-90EB-D19BE97D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D5FB-CB12-D643-B61F-3AED985A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DFB83-4884-7049-BD47-1DAFA84EB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2D55D-A1B3-1B4F-90A1-C7BB5B60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4B3D0-5919-324A-9279-90DFCBEE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60ABF-D6A5-5244-96E5-D809D78F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D96B-1ACA-2246-989C-4A8651F7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B1CD2-23F3-FD4E-A917-8725D64AC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E53E5-628C-CB4A-8FAA-AAB3418CD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6D74B-8C07-7B46-B805-8F2119F8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7F5D3-22BB-CD47-AC7C-FDBCF947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61453-7D7B-6B44-83D0-9F671E6F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C97D0-B5C5-0B41-9001-BDB6151E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0FD24-7D14-E44B-B23A-D187B41EA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2096B-C027-B74F-B078-B74991280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E5324-717F-4944-A925-C01F0F91A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8C48F-04BF-6147-90A5-ED8E4D868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24" y="274505"/>
            <a:ext cx="1097315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24" y="1600068"/>
            <a:ext cx="10973153" cy="452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24" y="6356284"/>
            <a:ext cx="2845153" cy="365125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>
              <a:defRPr sz="1208">
                <a:solidFill>
                  <a:srgbClr val="898989"/>
                </a:solidFill>
              </a:defRPr>
            </a:lvl1pPr>
          </a:lstStyle>
          <a:p>
            <a:fld id="{CCA49F0C-5252-4983-9722-A40AADD52538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424" y="6356284"/>
            <a:ext cx="3861153" cy="365125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ctr">
              <a:defRPr sz="1208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424" y="6356284"/>
            <a:ext cx="2845153" cy="365125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>
              <a:defRPr sz="1208">
                <a:solidFill>
                  <a:srgbClr val="898989"/>
                </a:solidFill>
              </a:defRPr>
            </a:lvl1pPr>
          </a:lstStyle>
          <a:p>
            <a:fld id="{568C7A6F-3EE4-4CAE-9FD4-2F4431C96E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9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6995" rtl="0" eaLnBrk="1" fontAlgn="base" hangingPunct="1">
        <a:spcBef>
          <a:spcPct val="0"/>
        </a:spcBef>
        <a:spcAft>
          <a:spcPct val="0"/>
        </a:spcAft>
        <a:defRPr sz="4395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456995" rtl="0" eaLnBrk="1" fontAlgn="base" hangingPunct="1">
        <a:spcBef>
          <a:spcPct val="0"/>
        </a:spcBef>
        <a:spcAft>
          <a:spcPct val="0"/>
        </a:spcAft>
        <a:defRPr sz="4395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456995" rtl="0" eaLnBrk="1" fontAlgn="base" hangingPunct="1">
        <a:spcBef>
          <a:spcPct val="0"/>
        </a:spcBef>
        <a:spcAft>
          <a:spcPct val="0"/>
        </a:spcAft>
        <a:defRPr sz="4395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456995" rtl="0" eaLnBrk="1" fontAlgn="base" hangingPunct="1">
        <a:spcBef>
          <a:spcPct val="0"/>
        </a:spcBef>
        <a:spcAft>
          <a:spcPct val="0"/>
        </a:spcAft>
        <a:defRPr sz="4395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456995" rtl="0" eaLnBrk="1" fontAlgn="base" hangingPunct="1">
        <a:spcBef>
          <a:spcPct val="0"/>
        </a:spcBef>
        <a:spcAft>
          <a:spcPct val="0"/>
        </a:spcAft>
        <a:defRPr sz="4395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95235" algn="ctr" defTabSz="456995" rtl="0" eaLnBrk="1" fontAlgn="base" hangingPunct="1">
        <a:spcBef>
          <a:spcPct val="0"/>
        </a:spcBef>
        <a:spcAft>
          <a:spcPct val="0"/>
        </a:spcAft>
        <a:defRPr sz="4395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190470" algn="ctr" defTabSz="456995" rtl="0" eaLnBrk="1" fontAlgn="base" hangingPunct="1">
        <a:spcBef>
          <a:spcPct val="0"/>
        </a:spcBef>
        <a:spcAft>
          <a:spcPct val="0"/>
        </a:spcAft>
        <a:defRPr sz="4395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285704" algn="ctr" defTabSz="456995" rtl="0" eaLnBrk="1" fontAlgn="base" hangingPunct="1">
        <a:spcBef>
          <a:spcPct val="0"/>
        </a:spcBef>
        <a:spcAft>
          <a:spcPct val="0"/>
        </a:spcAft>
        <a:defRPr sz="4395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380939" algn="ctr" defTabSz="456995" rtl="0" eaLnBrk="1" fontAlgn="base" hangingPunct="1">
        <a:spcBef>
          <a:spcPct val="0"/>
        </a:spcBef>
        <a:spcAft>
          <a:spcPct val="0"/>
        </a:spcAft>
        <a:defRPr sz="4395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581" indent="-342581" algn="l" defTabSz="45699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8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742699" indent="-285704" algn="l" defTabSz="45699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791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1142817" indent="-228497" algn="l" defTabSz="45699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395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1599812" indent="-228497" algn="l" defTabSz="45699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2056806" indent="-228497" algn="l" defTabSz="45699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2514198" indent="-228563" algn="l" defTabSz="45712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45712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45712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45712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7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457127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457127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457127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457127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457127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457127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457127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457127" rtl="0" eaLnBrk="1" latinLnBrk="0" hangingPunct="1">
        <a:defRPr sz="17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ilemagic.readthedocs.io/en/latest/guide.html" TargetMode="Externa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hyperlink" Target="http://tika.apache.org/" TargetMode="External"/><Relationship Id="rId7" Type="http://schemas.openxmlformats.org/officeDocument/2006/relationships/hyperlink" Target="https://linux.die.net/man/1/file" TargetMode="External"/><Relationship Id="rId12" Type="http://schemas.openxmlformats.org/officeDocument/2006/relationships/image" Target="../media/image4.png"/><Relationship Id="rId17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openpreservation.org/blog/2012/08/09/magic-editing-and-creation-primer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github.com/file/file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2.tiff"/><Relationship Id="rId4" Type="http://schemas.openxmlformats.org/officeDocument/2006/relationships/hyperlink" Target="https://github.com/apache/tika" TargetMode="Externa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1762125" y="514807"/>
            <a:ext cx="8667750" cy="26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09" tIns="9503" rIns="19009" bIns="9503">
            <a:spAutoFit/>
          </a:bodyPr>
          <a:lstStyle/>
          <a:p>
            <a:pPr defTabSz="456995" fontAlgn="base">
              <a:spcBef>
                <a:spcPct val="50000"/>
              </a:spcBef>
              <a:spcAft>
                <a:spcPct val="0"/>
              </a:spcAft>
            </a:pPr>
            <a:r>
              <a:rPr lang="en-US" sz="1042" b="1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Pratik Shrivastava</a:t>
            </a:r>
            <a:r>
              <a:rPr lang="en-US" sz="1042" b="1" baseline="300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1</a:t>
            </a:r>
            <a:r>
              <a:rPr lang="en-US" sz="1042" b="1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, Dave Vieglais</a:t>
            </a:r>
            <a:r>
              <a:rPr lang="en-US" sz="1042" b="1" baseline="300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2</a:t>
            </a:r>
            <a:br>
              <a:rPr lang="en-US" sz="1000" b="1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</a:br>
            <a:r>
              <a:rPr lang="en-US" sz="580" b="1" baseline="300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1</a:t>
            </a:r>
            <a:r>
              <a:rPr lang="en-US" sz="583" b="1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University of Illinois at Urbana-Champaign, DataONE</a:t>
            </a: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>
            <a:off x="1524000" y="857250"/>
            <a:ext cx="9144000" cy="331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1524000" y="184878"/>
            <a:ext cx="8823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defTabSz="45699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52754"/>
                </a:solidFill>
                <a:latin typeface="Arial Black" pitchFamily="-65" charset="0"/>
              </a:rPr>
              <a:t>Identification of Science Resources &amp; Tool for Extracting Standard Metadata Properties</a:t>
            </a:r>
            <a:endParaRPr lang="en-US" sz="2000" dirty="0">
              <a:solidFill>
                <a:srgbClr val="052754"/>
              </a:solidFill>
              <a:latin typeface="Arial Black" pitchFamily="-65" charset="0"/>
            </a:endParaRPr>
          </a:p>
        </p:txBody>
      </p:sp>
      <p:sp>
        <p:nvSpPr>
          <p:cNvPr id="16389" name="Rectangle 35"/>
          <p:cNvSpPr>
            <a:spLocks noChangeArrowheads="1"/>
          </p:cNvSpPr>
          <p:nvPr/>
        </p:nvSpPr>
        <p:spPr bwMode="auto">
          <a:xfrm>
            <a:off x="8083461" y="6000749"/>
            <a:ext cx="1765262" cy="6318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000" tIns="75000" rIns="75000" bIns="75000"/>
          <a:lstStyle/>
          <a:p>
            <a:pPr defTabSz="456995" fontAlgn="base">
              <a:spcBef>
                <a:spcPct val="50000"/>
              </a:spcBef>
              <a:spcAft>
                <a:spcPct val="0"/>
              </a:spcAft>
            </a:pPr>
            <a:r>
              <a:rPr lang="en-GB" sz="833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Acknowledgments</a:t>
            </a:r>
          </a:p>
          <a:p>
            <a:pPr defTabSz="456995" fontAlgn="base">
              <a:spcBef>
                <a:spcPct val="0"/>
              </a:spcBef>
              <a:spcAft>
                <a:spcPct val="0"/>
              </a:spcAft>
            </a:pPr>
            <a:endParaRPr lang="en-US" sz="583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defTabSz="456995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/>
              <a:t>Supported by NSF under Grant Numbers 0830944 and 1430508.</a:t>
            </a:r>
          </a:p>
        </p:txBody>
      </p:sp>
      <p:sp>
        <p:nvSpPr>
          <p:cNvPr id="16390" name="Rectangle 34"/>
          <p:cNvSpPr>
            <a:spLocks noChangeArrowheads="1"/>
          </p:cNvSpPr>
          <p:nvPr/>
        </p:nvSpPr>
        <p:spPr bwMode="auto">
          <a:xfrm>
            <a:off x="10735295" y="984249"/>
            <a:ext cx="1074714" cy="369183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000" tIns="75000" rIns="75000" bIns="75000"/>
          <a:lstStyle/>
          <a:p>
            <a:pPr defTabSz="456995" fontAlgn="base">
              <a:spcBef>
                <a:spcPct val="50000"/>
              </a:spcBef>
              <a:spcAft>
                <a:spcPct val="0"/>
              </a:spcAft>
            </a:pPr>
            <a:r>
              <a:rPr lang="en-GB" sz="833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References</a:t>
            </a:r>
          </a:p>
          <a:p>
            <a:pPr defTabSz="456995" fontAlgn="base">
              <a:spcBef>
                <a:spcPct val="0"/>
              </a:spcBef>
              <a:spcAft>
                <a:spcPct val="0"/>
              </a:spcAft>
            </a:pPr>
            <a:endParaRPr lang="en-US" sz="583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171450" indent="-171450" defTabSz="4569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583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3"/>
              </a:rPr>
              <a:t>http://tika.apache.org</a:t>
            </a:r>
            <a:endParaRPr lang="en-US" sz="583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171450" indent="-171450" defTabSz="4569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583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4"/>
              </a:rPr>
              <a:t>https://github.com/apache/tika</a:t>
            </a:r>
            <a:endParaRPr lang="en-US" sz="583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171450" indent="-171450" defTabSz="4569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583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5"/>
              </a:rPr>
              <a:t>https://github.com/file/file</a:t>
            </a:r>
            <a:endParaRPr lang="en-US" sz="583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171450" indent="-171450" defTabSz="4569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583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6"/>
              </a:rPr>
              <a:t>http://openpreservation.org/blog/2012/08/09/magic-editing-and-creation-primer</a:t>
            </a:r>
            <a:endParaRPr lang="en-US" sz="583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171450" indent="-171450" defTabSz="4569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583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7"/>
              </a:rPr>
              <a:t>https://linux.die.net/man/1/file</a:t>
            </a:r>
            <a:endParaRPr lang="en-US" sz="583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171450" indent="-171450" defTabSz="4569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583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8"/>
              </a:rPr>
              <a:t>https://filemagic.readthedocs.io/en/latest/guide.html</a:t>
            </a:r>
            <a:r>
              <a:rPr lang="en-US" sz="583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 </a:t>
            </a:r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365048" y="2336173"/>
            <a:ext cx="3601645" cy="12680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000" tIns="75000" rIns="75000" bIns="75000"/>
          <a:lstStyle/>
          <a:p>
            <a:pPr defTabSz="456995" fontAlgn="base">
              <a:spcBef>
                <a:spcPct val="50000"/>
              </a:spcBef>
              <a:spcAft>
                <a:spcPct val="0"/>
              </a:spcAft>
            </a:pPr>
            <a:r>
              <a:rPr lang="en-GB" sz="833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Aim</a:t>
            </a:r>
            <a:endParaRPr lang="en-US" sz="583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900" dirty="0"/>
              <a:t>Determine the scientific resources using the Linux file command and Apache Tika which are excellent tools for file format identification. 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900" dirty="0"/>
              <a:t>Use Apache Tika for parsing the metadata contents of the resources.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900" dirty="0"/>
              <a:t>Extraction of standard set of properties from the metadata.  </a:t>
            </a:r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360608" y="984249"/>
            <a:ext cx="3606085" cy="13090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000" tIns="75000" rIns="75000" bIns="75000"/>
          <a:lstStyle/>
          <a:p>
            <a:pPr defTabSz="456995" fontAlgn="base">
              <a:spcBef>
                <a:spcPct val="50000"/>
              </a:spcBef>
              <a:spcAft>
                <a:spcPct val="0"/>
              </a:spcAft>
            </a:pPr>
            <a:r>
              <a:rPr lang="en-GB" sz="833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Introduction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900" dirty="0"/>
              <a:t>Identifying the correct file format is imperative for processing its contents. 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900" dirty="0"/>
              <a:t>Many metadata standards are serialized as XML requires additional details of namespace information for processing.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900" dirty="0"/>
              <a:t>Packaging data into data packages requires metadata identification and parsing of the files. 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900" dirty="0"/>
              <a:t>A tool for reliable identification makes it easier.</a:t>
            </a:r>
            <a:endParaRPr lang="en-GB" sz="833" b="1" dirty="0">
              <a:solidFill>
                <a:srgbClr val="CC3300"/>
              </a:solidFill>
              <a:latin typeface="Arial" charset="0"/>
              <a:ea typeface="ＭＳ Ｐゴシック" pitchFamily="-65" charset="-128"/>
            </a:endParaRP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2B383402-B35E-454D-88F9-E9BCCEF73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7" y="3647110"/>
            <a:ext cx="3606086" cy="1300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000" tIns="75000" rIns="75000" bIns="75000"/>
          <a:lstStyle/>
          <a:p>
            <a:pPr defTabSz="456995" fontAlgn="base">
              <a:spcBef>
                <a:spcPct val="50000"/>
              </a:spcBef>
              <a:spcAft>
                <a:spcPct val="0"/>
              </a:spcAft>
            </a:pPr>
            <a:r>
              <a:rPr lang="en-GB" sz="833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File Command</a:t>
            </a:r>
            <a:endParaRPr lang="en-US" sz="583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900" dirty="0"/>
              <a:t>File command performs several additional tests for determining the file format instead of using the file extensions. 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900" dirty="0"/>
              <a:t>Uses the format signatures, known as magic numbers for identifying the file format. 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900" dirty="0"/>
              <a:t>The magic directory contains the files, these files consist of the magic numbers.  File command uses a compiled binary file containing the magic files. 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AF894F7-D040-1B4B-A6DF-4A2B67EDA6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184" y="2140928"/>
            <a:ext cx="7200800" cy="16984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B33FE1-D740-F546-8026-0DF6C0D59A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584" y="2293328"/>
            <a:ext cx="7200800" cy="16984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4DEE3A5-A603-604A-BF51-0BEA86073D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7984" y="2445728"/>
            <a:ext cx="7200800" cy="16984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E57EEF6-4D73-FD4D-BA1A-72B2861A8D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384" y="2598128"/>
            <a:ext cx="7200800" cy="169846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91E5BF5-EB5A-564E-BE69-70D4E5197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6" y="5009462"/>
            <a:ext cx="3606087" cy="16231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75000" tIns="75000" rIns="75000" bIns="75000"/>
          <a:lstStyle/>
          <a:p>
            <a:pPr marL="79362" indent="-79362" defTabSz="456995" fontAlgn="base">
              <a:spcBef>
                <a:spcPct val="50000"/>
              </a:spcBef>
              <a:spcAft>
                <a:spcPct val="0"/>
              </a:spcAft>
            </a:pPr>
            <a:r>
              <a:rPr lang="en-GB" sz="833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Apache Tika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900" dirty="0"/>
              <a:t>It is an open source toolkit for detecting and extracting metadata and contents of the files. 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900" dirty="0"/>
              <a:t>Its ability to detect and parse file formats from over a 1000 different formats makes it a useful tool for search engine indexing, content analysis, translation etc. 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900" dirty="0"/>
              <a:t>The new file types can be detected by creating a custom XML file containing the information. 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900" dirty="0"/>
              <a:t>New parsers can be easily created and integrated into the application for fresh file formats. 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064371" y="984249"/>
            <a:ext cx="3905382" cy="23039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75000" tIns="75000" rIns="75000" bIns="75000"/>
          <a:lstStyle/>
          <a:p>
            <a:pPr marL="79362" indent="-79362" defTabSz="456995" fontAlgn="base">
              <a:spcBef>
                <a:spcPts val="100"/>
              </a:spcBef>
              <a:spcAft>
                <a:spcPts val="200"/>
              </a:spcAft>
            </a:pPr>
            <a:r>
              <a:rPr lang="en-GB" sz="833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DataONE Magic file</a:t>
            </a:r>
            <a:endParaRPr lang="en-US" sz="800" dirty="0"/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800" dirty="0"/>
              <a:t>Gathered a Test corpus for the known DataONE file formats. 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endParaRPr lang="en-US" sz="800" dirty="0"/>
          </a:p>
          <a:p>
            <a:pPr>
              <a:spcBef>
                <a:spcPts val="100"/>
              </a:spcBef>
              <a:spcAft>
                <a:spcPts val="200"/>
              </a:spcAft>
            </a:pPr>
            <a:endParaRPr lang="en-US" sz="800" dirty="0"/>
          </a:p>
          <a:p>
            <a:pPr>
              <a:spcBef>
                <a:spcPts val="100"/>
              </a:spcBef>
              <a:spcAft>
                <a:spcPts val="200"/>
              </a:spcAft>
            </a:pPr>
            <a:endParaRPr lang="en-US" sz="800" dirty="0"/>
          </a:p>
          <a:p>
            <a:pPr>
              <a:spcBef>
                <a:spcPts val="100"/>
              </a:spcBef>
              <a:spcAft>
                <a:spcPts val="200"/>
              </a:spcAft>
            </a:pPr>
            <a:endParaRPr lang="en-US" sz="800" dirty="0"/>
          </a:p>
          <a:p>
            <a:pPr>
              <a:spcBef>
                <a:spcPts val="100"/>
              </a:spcBef>
              <a:spcAft>
                <a:spcPts val="200"/>
              </a:spcAft>
            </a:pPr>
            <a:endParaRPr lang="en-US" sz="800" dirty="0"/>
          </a:p>
          <a:p>
            <a:pPr>
              <a:spcBef>
                <a:spcPts val="100"/>
              </a:spcBef>
              <a:spcAft>
                <a:spcPts val="200"/>
              </a:spcAft>
            </a:pPr>
            <a:endParaRPr lang="en-US" sz="800" dirty="0"/>
          </a:p>
          <a:p>
            <a:pPr>
              <a:spcBef>
                <a:spcPts val="100"/>
              </a:spcBef>
              <a:spcAft>
                <a:spcPts val="200"/>
              </a:spcAft>
            </a:pPr>
            <a:endParaRPr lang="en-US" sz="800" dirty="0"/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800" dirty="0"/>
              <a:t>Compile magic files for the </a:t>
            </a:r>
            <a:r>
              <a:rPr lang="en-US" sz="800" dirty="0" err="1"/>
              <a:t>libmagic</a:t>
            </a:r>
            <a:r>
              <a:rPr lang="en-US" sz="800" dirty="0"/>
              <a:t> library of the file command.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8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Tested the magic file using unittest library in python. </a:t>
            </a:r>
          </a:p>
          <a:p>
            <a:pPr marL="79362" indent="-79362" defTabSz="456995" fontAlgn="base">
              <a:spcBef>
                <a:spcPct val="0"/>
              </a:spcBef>
              <a:spcAft>
                <a:spcPct val="0"/>
              </a:spcAft>
            </a:pPr>
            <a:r>
              <a:rPr lang="en-US" sz="583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 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EBD24C-4E45-F740-8681-2CE4D1C0671C}"/>
              </a:ext>
            </a:extLst>
          </p:cNvPr>
          <p:cNvGrpSpPr/>
          <p:nvPr/>
        </p:nvGrpSpPr>
        <p:grpSpPr>
          <a:xfrm>
            <a:off x="9949368" y="6000749"/>
            <a:ext cx="1860641" cy="631866"/>
            <a:chOff x="8569234" y="6000750"/>
            <a:chExt cx="1860641" cy="619125"/>
          </a:xfrm>
        </p:grpSpPr>
        <p:sp>
          <p:nvSpPr>
            <p:cNvPr id="16408" name="Rectangle 35"/>
            <p:cNvSpPr>
              <a:spLocks noChangeArrowheads="1"/>
            </p:cNvSpPr>
            <p:nvPr/>
          </p:nvSpPr>
          <p:spPr bwMode="auto">
            <a:xfrm>
              <a:off x="8569234" y="6000750"/>
              <a:ext cx="1860641" cy="619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000" tIns="75000" rIns="75000" bIns="75000"/>
            <a:lstStyle/>
            <a:p>
              <a:pPr defTabSz="456995" fontAlgn="base">
                <a:spcBef>
                  <a:spcPct val="50000"/>
                </a:spcBef>
                <a:spcAft>
                  <a:spcPct val="0"/>
                </a:spcAft>
              </a:pPr>
              <a:endParaRPr lang="en-US" sz="583">
                <a:solidFill>
                  <a:prstClr val="black"/>
                </a:solidFill>
                <a:latin typeface="Arial" charset="0"/>
                <a:ea typeface="ＭＳ Ｐゴシック" pitchFamily="-65" charset="-128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99BABC5-C7D4-F84A-9025-5458ED5A0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69877" y="6094523"/>
              <a:ext cx="1659353" cy="431577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9D01B616-BF7E-4740-86F1-AD53C56172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8031" y="1471238"/>
            <a:ext cx="1769320" cy="1013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DD5AF1-C94F-7247-914B-7C9192222B27}"/>
              </a:ext>
            </a:extLst>
          </p:cNvPr>
          <p:cNvSpPr txBox="1"/>
          <p:nvPr/>
        </p:nvSpPr>
        <p:spPr>
          <a:xfrm>
            <a:off x="4064370" y="1566143"/>
            <a:ext cx="1653661" cy="8233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900" dirty="0"/>
              <a:t>Define rules for DataONE file format Identification.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900" dirty="0"/>
              <a:t>Create Magic files for identifying DataONE file formats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35FF1-9326-BB4D-BCB5-880D715376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40493" y="2918687"/>
            <a:ext cx="3422650" cy="18224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6F452E5-6D28-0846-A6B7-F8EA02F525FA}"/>
              </a:ext>
            </a:extLst>
          </p:cNvPr>
          <p:cNvGrpSpPr/>
          <p:nvPr/>
        </p:nvGrpSpPr>
        <p:grpSpPr>
          <a:xfrm>
            <a:off x="4064370" y="3342586"/>
            <a:ext cx="3902415" cy="1441502"/>
            <a:chOff x="4064370" y="3374928"/>
            <a:chExt cx="3905383" cy="144150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00ADA41-470F-E543-8707-A304269CD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370" y="3374928"/>
              <a:ext cx="3905383" cy="13355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75000" tIns="75000" rIns="75000" bIns="75000"/>
            <a:lstStyle/>
            <a:p>
              <a:pPr marL="79362" indent="-79362" defTabSz="456995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GB" sz="833" b="1" dirty="0">
                  <a:solidFill>
                    <a:srgbClr val="CC3300"/>
                  </a:solidFill>
                  <a:latin typeface="Arial" charset="0"/>
                  <a:ea typeface="ＭＳ Ｐゴシック" pitchFamily="-65" charset="-128"/>
                </a:rPr>
                <a:t>Custom File Detector using Tika</a:t>
              </a:r>
            </a:p>
            <a:p>
              <a:pPr marL="171450" indent="-171450">
                <a:spcBef>
                  <a:spcPts val="100"/>
                </a:spcBef>
                <a:spcAft>
                  <a:spcPts val="200"/>
                </a:spcAft>
                <a:buFont typeface="Wingdings" pitchFamily="2" charset="2"/>
                <a:buChar char="v"/>
              </a:pPr>
              <a:endParaRPr lang="en-US" sz="900" dirty="0"/>
            </a:p>
            <a:p>
              <a:pPr marL="171450" indent="-171450">
                <a:spcBef>
                  <a:spcPts val="100"/>
                </a:spcBef>
                <a:spcAft>
                  <a:spcPts val="200"/>
                </a:spcAft>
                <a:buFont typeface="Wingdings" pitchFamily="2" charset="2"/>
                <a:buChar char="v"/>
              </a:pPr>
              <a:endParaRPr lang="en-US" sz="900" dirty="0"/>
            </a:p>
            <a:p>
              <a:pPr marL="171450" indent="-171450">
                <a:spcBef>
                  <a:spcPts val="100"/>
                </a:spcBef>
                <a:spcAft>
                  <a:spcPts val="200"/>
                </a:spcAft>
                <a:buFont typeface="Wingdings" pitchFamily="2" charset="2"/>
                <a:buChar char="v"/>
              </a:pPr>
              <a:endParaRPr lang="en-US" sz="900" dirty="0"/>
            </a:p>
            <a:p>
              <a:pPr marL="171450" indent="-171450">
                <a:spcBef>
                  <a:spcPts val="100"/>
                </a:spcBef>
                <a:spcAft>
                  <a:spcPts val="200"/>
                </a:spcAft>
                <a:buFont typeface="Wingdings" pitchFamily="2" charset="2"/>
                <a:buChar char="v"/>
              </a:pPr>
              <a:endParaRPr lang="en-US" sz="900" dirty="0"/>
            </a:p>
            <a:p>
              <a:pPr marL="171450" indent="-171450">
                <a:spcBef>
                  <a:spcPts val="100"/>
                </a:spcBef>
                <a:spcAft>
                  <a:spcPts val="200"/>
                </a:spcAft>
                <a:buFont typeface="Wingdings" pitchFamily="2" charset="2"/>
                <a:buChar char="v"/>
              </a:pPr>
              <a:endParaRPr lang="en-US" sz="900" dirty="0"/>
            </a:p>
            <a:p>
              <a:pPr marL="171450" indent="-171450">
                <a:spcBef>
                  <a:spcPts val="100"/>
                </a:spcBef>
                <a:spcAft>
                  <a:spcPts val="200"/>
                </a:spcAft>
                <a:buFont typeface="Wingdings" pitchFamily="2" charset="2"/>
                <a:buChar char="v"/>
              </a:pPr>
              <a:endParaRPr lang="en-US" sz="9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B59DE8-0D55-BD40-9932-11FA1C7B1B9E}"/>
                </a:ext>
              </a:extLst>
            </p:cNvPr>
            <p:cNvSpPr txBox="1"/>
            <p:nvPr/>
          </p:nvSpPr>
          <p:spPr>
            <a:xfrm>
              <a:off x="4064371" y="3636620"/>
              <a:ext cx="1974296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spcBef>
                  <a:spcPts val="100"/>
                </a:spcBef>
                <a:spcAft>
                  <a:spcPts val="200"/>
                </a:spcAft>
                <a:buFont typeface="Wingdings" pitchFamily="2" charset="2"/>
                <a:buChar char="v"/>
              </a:pPr>
              <a:r>
                <a:rPr lang="en-US" sz="800" dirty="0"/>
                <a:t>Create custom-</a:t>
              </a:r>
              <a:r>
                <a:rPr lang="en-US" sz="800" dirty="0" err="1"/>
                <a:t>mimetypes.xml</a:t>
              </a:r>
              <a:r>
                <a:rPr lang="en-US" sz="800" dirty="0"/>
                <a:t> and a jar file for identifying new file format .</a:t>
              </a:r>
            </a:p>
            <a:p>
              <a:pPr marL="171450" indent="-171450">
                <a:spcBef>
                  <a:spcPts val="100"/>
                </a:spcBef>
                <a:spcAft>
                  <a:spcPts val="200"/>
                </a:spcAft>
                <a:buFont typeface="Wingdings" pitchFamily="2" charset="2"/>
                <a:buChar char="v"/>
              </a:pPr>
              <a:r>
                <a:rPr lang="en-US" sz="800" dirty="0"/>
                <a:t>The xml supports magic numbers for file Identification. </a:t>
              </a:r>
            </a:p>
            <a:p>
              <a:pPr marL="171450" indent="-171450">
                <a:spcBef>
                  <a:spcPts val="100"/>
                </a:spcBef>
                <a:spcAft>
                  <a:spcPts val="200"/>
                </a:spcAft>
                <a:buFont typeface="Wingdings" pitchFamily="2" charset="2"/>
                <a:buChar char="v"/>
              </a:pPr>
              <a:r>
                <a:rPr lang="en-US" sz="800" dirty="0"/>
                <a:t>Tika app with custom-</a:t>
              </a:r>
              <a:r>
                <a:rPr lang="en-US" sz="800" dirty="0" err="1"/>
                <a:t>mimtypes.jar</a:t>
              </a:r>
              <a:r>
                <a:rPr lang="en-US" sz="800" dirty="0"/>
                <a:t> is used for file detection. </a:t>
              </a:r>
            </a:p>
            <a:p>
              <a:endParaRPr lang="en-US" sz="800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C0708E-03F8-4147-A2A3-13E9C606A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38391" y="3695908"/>
              <a:ext cx="1876513" cy="843447"/>
            </a:xfrm>
            <a:prstGeom prst="rect">
              <a:avLst/>
            </a:prstGeom>
          </p:spPr>
        </p:pic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8BDD8F5D-F56D-8D48-A25D-6F9FA5039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056" y="4777924"/>
            <a:ext cx="3909729" cy="185469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75000" tIns="75000" rIns="75000" bIns="75000"/>
          <a:lstStyle/>
          <a:p>
            <a:pPr marL="79362" indent="-79362" defTabSz="456995" fontAlgn="base">
              <a:spcBef>
                <a:spcPct val="50000"/>
              </a:spcBef>
              <a:spcAft>
                <a:spcPct val="0"/>
              </a:spcAft>
            </a:pPr>
            <a:r>
              <a:rPr lang="en-GB" sz="833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DataONE Metadata Extraction Tool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E4280A-94A3-FC46-9AB8-7FE40531C3A5}"/>
              </a:ext>
            </a:extLst>
          </p:cNvPr>
          <p:cNvSpPr/>
          <p:nvPr/>
        </p:nvSpPr>
        <p:spPr>
          <a:xfrm>
            <a:off x="5718031" y="5040448"/>
            <a:ext cx="2248754" cy="15619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800" dirty="0"/>
              <a:t>A configurable command line tool for extracting standard metadata properties for science resources. 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800" dirty="0"/>
              <a:t>It uses custom detector for identification of the file type.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800" dirty="0"/>
              <a:t>It is a custom namespace aware parsers for extraction of the metadata content from different file formats.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800" dirty="0"/>
              <a:t>Uses a configuration file for extracting the metadata properties from a science resource.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746B25E-0EB0-AC41-A827-E7C525B290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93241" y="5195404"/>
            <a:ext cx="1689526" cy="1187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B99395-8898-994E-AEBA-850666579E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83461" y="984249"/>
            <a:ext cx="2584539" cy="3691836"/>
          </a:xfrm>
          <a:prstGeom prst="rect">
            <a:avLst/>
          </a:prstGeom>
        </p:spPr>
      </p:pic>
      <p:pic>
        <p:nvPicPr>
          <p:cNvPr id="69" name="Picture 4" descr="nsf1.eps">
            <a:extLst>
              <a:ext uri="{FF2B5EF4-FFF2-40B4-BE49-F238E27FC236}">
                <a16:creationId xmlns:a16="http://schemas.microsoft.com/office/drawing/2014/main" id="{A081A1B0-A5F5-624E-A39F-AF2942CEE88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2059202" y="23587992"/>
            <a:ext cx="1056750" cy="102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BB1ABF-30FD-2D4F-BBFC-B8D19D22A60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85447" y="6038913"/>
            <a:ext cx="284626" cy="277768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7CFE7A48-06B8-DF43-8D82-040139A58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462" y="4771789"/>
            <a:ext cx="3726548" cy="11714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75000" tIns="75000" rIns="75000" bIns="75000"/>
          <a:lstStyle/>
          <a:p>
            <a:pPr marL="79362" indent="-79362" defTabSz="456995" fontAlgn="base">
              <a:spcBef>
                <a:spcPct val="50000"/>
              </a:spcBef>
              <a:spcAft>
                <a:spcPct val="0"/>
              </a:spcAft>
            </a:pPr>
            <a:r>
              <a:rPr lang="en-GB" sz="833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Results / Conclusion: </a:t>
            </a:r>
          </a:p>
          <a:p>
            <a:pPr marL="79362" indent="-79362" defTabSz="456995" fontAlgn="base">
              <a:spcBef>
                <a:spcPct val="50000"/>
              </a:spcBef>
              <a:spcAft>
                <a:spcPct val="0"/>
              </a:spcAft>
            </a:pPr>
            <a:endParaRPr lang="en-GB" sz="833" b="1" dirty="0">
              <a:solidFill>
                <a:srgbClr val="CC3300"/>
              </a:solidFill>
              <a:latin typeface="Arial" charset="0"/>
              <a:ea typeface="ＭＳ Ｐゴシック" pitchFamily="-65" charset="-128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61DD71A-CFCC-8B46-9BAA-07EDDF538803}"/>
              </a:ext>
            </a:extLst>
          </p:cNvPr>
          <p:cNvSpPr/>
          <p:nvPr/>
        </p:nvSpPr>
        <p:spPr>
          <a:xfrm>
            <a:off x="9591575" y="4767125"/>
            <a:ext cx="2218434" cy="1192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800" dirty="0"/>
              <a:t>An easily configurable tool for adding new file format. 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800" dirty="0"/>
              <a:t>Easier to add and remove metadata properties for file extraction. 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800" dirty="0"/>
              <a:t>The output can be exported to JSON, CSV format. </a:t>
            </a:r>
          </a:p>
          <a:p>
            <a:pPr marL="171450" indent="-171450">
              <a:spcBef>
                <a:spcPts val="1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800" dirty="0"/>
              <a:t>Highly usable in searching and indexing metadata contents.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5F46579-4753-B64B-95E7-874887E7156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19974" y="5036548"/>
            <a:ext cx="1371600" cy="7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4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CD4910-1F4F-254F-AED2-59A1D0BBE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35" y="222229"/>
            <a:ext cx="9144000" cy="81949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D3F7B-3A74-9E4D-82BF-3287CF7B4747}"/>
              </a:ext>
            </a:extLst>
          </p:cNvPr>
          <p:cNvSpPr txBox="1"/>
          <p:nvPr/>
        </p:nvSpPr>
        <p:spPr>
          <a:xfrm>
            <a:off x="1035935" y="1041721"/>
            <a:ext cx="843794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Identifying the correct file format is imperative for processing its contents.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metadata standards are serialized as XML requires additional details of namespace information for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Packaging data into data packages requires metadata identification and parsing of the files.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tool for reliable identification makes it easier.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4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E817-8432-4F40-AFDE-87011B0C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FE8A-17E4-B74A-A4F4-19196B4ED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82" y="1466809"/>
            <a:ext cx="10515600" cy="4351338"/>
          </a:xfrm>
        </p:spPr>
        <p:txBody>
          <a:bodyPr/>
          <a:lstStyle/>
          <a:p>
            <a:r>
              <a:rPr lang="en-US" dirty="0"/>
              <a:t>Determine the scientific resources using the Linux file command and Apache Tika which are excellent tools for file format identification. </a:t>
            </a:r>
          </a:p>
          <a:p>
            <a:r>
              <a:rPr lang="en-US" dirty="0"/>
              <a:t>Use Apache Tika for parsing the metadata contents of the resources.</a:t>
            </a:r>
          </a:p>
          <a:p>
            <a:r>
              <a:rPr lang="en-US" dirty="0"/>
              <a:t>Extraction of standard set of properties from the metadata.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0690E-CBC9-FC4E-A81B-38D7D415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184" y="2140928"/>
            <a:ext cx="7200800" cy="1698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38373C-6F46-9C46-A228-949BFD6CE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584" y="2293328"/>
            <a:ext cx="7200800" cy="1698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729FF8-FBF9-114E-A237-2AE2B01BA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439" y="2176409"/>
            <a:ext cx="7200800" cy="169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DC73-C31F-A94F-A9B6-95774CE4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Command: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1B2D-DFC8-7348-9B4D-084CA9BA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command performs several additional tests for determining the file format instead of using the file extensions. </a:t>
            </a:r>
          </a:p>
          <a:p>
            <a:r>
              <a:rPr lang="en-US" dirty="0"/>
              <a:t>It uses the format signatures, known as magic numbers for identifying the file format. </a:t>
            </a:r>
          </a:p>
          <a:p>
            <a:r>
              <a:rPr lang="en-US" dirty="0"/>
              <a:t>The magic directory contains the files, these files consist of the magic numbers.  File command uses a compiled binary file containing the magic files. </a:t>
            </a:r>
          </a:p>
        </p:txBody>
      </p:sp>
    </p:spTree>
    <p:extLst>
      <p:ext uri="{BB962C8B-B14F-4D97-AF65-F5344CB8AC3E}">
        <p14:creationId xmlns:p14="http://schemas.microsoft.com/office/powerpoint/2010/main" val="19488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3960-3339-774C-9323-664464E1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Tika: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D2E1-8304-2F49-8963-E74A7706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an open source toolkit for detecting and extracting metadata and contents of the files. </a:t>
            </a:r>
          </a:p>
          <a:p>
            <a:r>
              <a:rPr lang="en-US" dirty="0"/>
              <a:t>Its ability to detect and parse file formats from over a 1000 different formats makes it a useful tool for search engine indexing, content analysis, translation etc. </a:t>
            </a:r>
          </a:p>
          <a:p>
            <a:r>
              <a:rPr lang="en-US" dirty="0"/>
              <a:t>The new file types can be detected by creating a custom XML file containing the information. </a:t>
            </a:r>
          </a:p>
          <a:p>
            <a:r>
              <a:rPr lang="en-US" dirty="0"/>
              <a:t>New parsers can be easily created and integrated into the application for fresh file formats. </a:t>
            </a:r>
          </a:p>
        </p:txBody>
      </p:sp>
    </p:spTree>
    <p:extLst>
      <p:ext uri="{BB962C8B-B14F-4D97-AF65-F5344CB8AC3E}">
        <p14:creationId xmlns:p14="http://schemas.microsoft.com/office/powerpoint/2010/main" val="386746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690A-9879-3743-B135-4771475F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FF3C-1F31-6E4D-8DE3-E75306699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Magic files for identifying DataONE file formats.</a:t>
            </a:r>
          </a:p>
          <a:p>
            <a:r>
              <a:rPr lang="en-US" dirty="0"/>
              <a:t>Gathered a Test corpus for the known DataONE file formats. </a:t>
            </a:r>
          </a:p>
          <a:p>
            <a:r>
              <a:rPr lang="en-US" dirty="0"/>
              <a:t>Define rules for DataONE file format Identification. </a:t>
            </a:r>
          </a:p>
          <a:p>
            <a:r>
              <a:rPr lang="en-US" dirty="0"/>
              <a:t>Compile magic files for the Libmagic library used by the file command. </a:t>
            </a:r>
          </a:p>
          <a:p>
            <a:r>
              <a:rPr lang="en-US" dirty="0"/>
              <a:t>Create custom-</a:t>
            </a:r>
            <a:r>
              <a:rPr lang="en-US" dirty="0" err="1"/>
              <a:t>mimetypes.xml</a:t>
            </a:r>
            <a:r>
              <a:rPr lang="en-US" dirty="0"/>
              <a:t> file for identification using Tika.</a:t>
            </a:r>
          </a:p>
          <a:p>
            <a:r>
              <a:rPr lang="en-US" dirty="0"/>
              <a:t>It uses magic numbers as well for identification. </a:t>
            </a:r>
          </a:p>
          <a:p>
            <a:r>
              <a:rPr lang="en-US" dirty="0"/>
              <a:t>Tika performs detection of the file type and based on that uses parsers for metadata extraction.  </a:t>
            </a:r>
          </a:p>
          <a:p>
            <a:r>
              <a:rPr lang="en-US" dirty="0"/>
              <a:t>Created custom namespace aware parsers for extraction of the metadata content from different file formats. </a:t>
            </a:r>
          </a:p>
          <a:p>
            <a:r>
              <a:rPr lang="en-US" dirty="0"/>
              <a:t>Created a command line application based on Tika, which uses a configuration file for extracting standard set of metadata fields based on the file type.</a:t>
            </a:r>
          </a:p>
          <a:p>
            <a:r>
              <a:rPr lang="en-US" dirty="0"/>
              <a:t> It takes file as input and identifies the file format and extract metadata properties. </a:t>
            </a:r>
          </a:p>
        </p:txBody>
      </p:sp>
    </p:spTree>
    <p:extLst>
      <p:ext uri="{BB962C8B-B14F-4D97-AF65-F5344CB8AC3E}">
        <p14:creationId xmlns:p14="http://schemas.microsoft.com/office/powerpoint/2010/main" val="279984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1645-AE51-6C44-9A71-AC4EDA62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C3300"/>
                </a:solidFill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E7BF-6DD0-4D4B-AD1B-876FB6C0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Successful identification of the file types using Libmagic and Apache Tika. </a:t>
            </a:r>
          </a:p>
          <a:p>
            <a:r>
              <a:rPr lang="en-US" dirty="0"/>
              <a:t>Used Python for unittest and the latest file version will contain the changes. </a:t>
            </a:r>
          </a:p>
          <a:p>
            <a:r>
              <a:rPr lang="en-US" dirty="0"/>
              <a:t>Configurable command line application for detecting file types.</a:t>
            </a:r>
          </a:p>
          <a:p>
            <a:r>
              <a:rPr lang="en-US" dirty="0"/>
              <a:t>Configurable tool for extracting desired set of metadata fields from the input file type. </a:t>
            </a:r>
          </a:p>
          <a:p>
            <a:r>
              <a:rPr lang="en-US" dirty="0"/>
              <a:t>Configuration file helps in addition of new file formats and the respective metadata fields for extraction.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8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ste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</TotalTime>
  <Words>980</Words>
  <Application>Microsoft Macintosh PowerPoint</Application>
  <PresentationFormat>Widescreen</PresentationFormat>
  <Paragraphs>99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Arial Black</vt:lpstr>
      <vt:lpstr>Calibri</vt:lpstr>
      <vt:lpstr>Calibri Light</vt:lpstr>
      <vt:lpstr>Wingdings</vt:lpstr>
      <vt:lpstr>Office Theme</vt:lpstr>
      <vt:lpstr>Postertemplate</vt:lpstr>
      <vt:lpstr>PowerPoint Presentation</vt:lpstr>
      <vt:lpstr>PowerPoint Presentation</vt:lpstr>
      <vt:lpstr>Aim: </vt:lpstr>
      <vt:lpstr>File Command: </vt:lpstr>
      <vt:lpstr>Apache Tika: </vt:lpstr>
      <vt:lpstr>Method</vt:lpstr>
      <vt:lpstr>Results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shrivastava</dc:creator>
  <cp:lastModifiedBy>pratik shrivastava</cp:lastModifiedBy>
  <cp:revision>4</cp:revision>
  <cp:lastPrinted>2018-07-26T05:11:49Z</cp:lastPrinted>
  <dcterms:created xsi:type="dcterms:W3CDTF">2018-07-24T00:41:58Z</dcterms:created>
  <dcterms:modified xsi:type="dcterms:W3CDTF">2018-07-27T06:09:29Z</dcterms:modified>
</cp:coreProperties>
</file>