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notesMasterIdLst>
    <p:notesMasterId r:id="rId12"/>
  </p:notesMasterIdLst>
  <p:sldIdLst>
    <p:sldId id="263" r:id="rId4"/>
    <p:sldId id="262" r:id="rId5"/>
    <p:sldId id="256" r:id="rId6"/>
    <p:sldId id="257" r:id="rId7"/>
    <p:sldId id="258" r:id="rId8"/>
    <p:sldId id="259" r:id="rId9"/>
    <p:sldId id="260" r:id="rId10"/>
    <p:sldId id="261" r:id="rId11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DFC"/>
    <a:srgbClr val="4BB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A8515-FECA-4F42-B71F-2E80D08B8C08}" v="6244" dt="2018-07-27T16:35:2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1"/>
  </p:normalViewPr>
  <p:slideViewPr>
    <p:cSldViewPr snapToGrid="0" snapToObjects="1">
      <p:cViewPr>
        <p:scale>
          <a:sx n="22" d="100"/>
          <a:sy n="22" d="100"/>
        </p:scale>
        <p:origin x="18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Shrivastava" userId="65c6391b-c658-4512-a73a-4411b5fbaa50" providerId="ADAL" clId="{646A8515-FECA-4F42-B71F-2E80D08B8C08}"/>
    <pc:docChg chg="undo custSel addSld delSld modSld sldOrd modMainMaster">
      <pc:chgData name="Pratik Shrivastava" userId="65c6391b-c658-4512-a73a-4411b5fbaa50" providerId="ADAL" clId="{646A8515-FECA-4F42-B71F-2E80D08B8C08}" dt="2018-07-27T16:35:27.733" v="6023"/>
      <pc:docMkLst>
        <pc:docMk/>
      </pc:docMkLst>
      <pc:sldChg chg="addSp delSp modSp ord">
        <pc:chgData name="Pratik Shrivastava" userId="65c6391b-c658-4512-a73a-4411b5fbaa50" providerId="ADAL" clId="{646A8515-FECA-4F42-B71F-2E80D08B8C08}" dt="2018-07-27T14:52:41.403" v="4871"/>
        <pc:sldMkLst>
          <pc:docMk/>
          <pc:sldMk cId="2670640906" sldId="256"/>
        </pc:sldMkLst>
        <pc:spChg chg="add del">
          <ac:chgData name="Pratik Shrivastava" userId="65c6391b-c658-4512-a73a-4411b5fbaa50" providerId="ADAL" clId="{646A8515-FECA-4F42-B71F-2E80D08B8C08}" dt="2018-07-26T03:56:23.539" v="1839" actId="478"/>
          <ac:spMkLst>
            <pc:docMk/>
            <pc:sldMk cId="2670640906" sldId="256"/>
            <ac:spMk id="2" creationId="{A926C67F-F567-B549-89F5-ED28E9FEC77A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k cId="2670640906" sldId="256"/>
            <ac:spMk id="3" creationId="{69CD4910-1F4F-254F-AED2-59A1D0BBE5BB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k cId="2670640906" sldId="256"/>
            <ac:spMk id="4" creationId="{07ED3F7B-3A74-9E4D-82BF-3287CF7B4747}"/>
          </ac:spMkLst>
        </pc:spChg>
      </pc:sldChg>
      <pc:sldChg chg="addSp delSp modSp">
        <pc:chgData name="Pratik Shrivastava" userId="65c6391b-c658-4512-a73a-4411b5fbaa50" providerId="ADAL" clId="{646A8515-FECA-4F42-B71F-2E80D08B8C08}" dt="2018-07-27T14:52:41.403" v="4871"/>
        <pc:sldMkLst>
          <pc:docMk/>
          <pc:sldMk cId="1490031918" sldId="257"/>
        </pc:sldMkLst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k cId="1490031918" sldId="257"/>
            <ac:spMk id="3" creationId="{859DFE8A-17E4-B74A-A4F4-19196B4ED72A}"/>
          </ac:spMkLst>
        </pc:spChg>
        <pc:picChg chg="add mod">
          <ac:chgData name="Pratik Shrivastava" userId="65c6391b-c658-4512-a73a-4411b5fbaa50" providerId="ADAL" clId="{646A8515-FECA-4F42-B71F-2E80D08B8C08}" dt="2018-07-27T14:52:41.403" v="4871"/>
          <ac:picMkLst>
            <pc:docMk/>
            <pc:sldMk cId="1490031918" sldId="257"/>
            <ac:picMk id="4" creationId="{DDA0690E-CBC9-FC4E-A81B-38D7D4159748}"/>
          </ac:picMkLst>
        </pc:picChg>
        <pc:picChg chg="add mod">
          <ac:chgData name="Pratik Shrivastava" userId="65c6391b-c658-4512-a73a-4411b5fbaa50" providerId="ADAL" clId="{646A8515-FECA-4F42-B71F-2E80D08B8C08}" dt="2018-07-27T14:52:41.403" v="4871"/>
          <ac:picMkLst>
            <pc:docMk/>
            <pc:sldMk cId="1490031918" sldId="257"/>
            <ac:picMk id="5" creationId="{1238373C-6F46-9C46-A228-949BFD6CEEE5}"/>
          </ac:picMkLst>
        </pc:picChg>
        <pc:picChg chg="add mod">
          <ac:chgData name="Pratik Shrivastava" userId="65c6391b-c658-4512-a73a-4411b5fbaa50" providerId="ADAL" clId="{646A8515-FECA-4F42-B71F-2E80D08B8C08}" dt="2018-07-27T14:52:41.403" v="4871"/>
          <ac:picMkLst>
            <pc:docMk/>
            <pc:sldMk cId="1490031918" sldId="257"/>
            <ac:picMk id="6" creationId="{FE729FF8-FBF9-114E-A237-2AE2B01BA2A0}"/>
          </ac:picMkLst>
        </pc:picChg>
        <pc:picChg chg="add del">
          <ac:chgData name="Pratik Shrivastava" userId="65c6391b-c658-4512-a73a-4411b5fbaa50" providerId="ADAL" clId="{646A8515-FECA-4F42-B71F-2E80D08B8C08}" dt="2018-07-26T04:09:07.211" v="2189"/>
          <ac:picMkLst>
            <pc:docMk/>
            <pc:sldMk cId="1490031918" sldId="257"/>
            <ac:picMk id="7" creationId="{468B554C-982C-6741-91DC-81B0D7B19AD3}"/>
          </ac:picMkLst>
        </pc:picChg>
      </pc:sldChg>
      <pc:sldChg chg="modSp">
        <pc:chgData name="Pratik Shrivastava" userId="65c6391b-c658-4512-a73a-4411b5fbaa50" providerId="ADAL" clId="{646A8515-FECA-4F42-B71F-2E80D08B8C08}" dt="2018-07-24T17:14:22.502" v="1837" actId="20577"/>
        <pc:sldMkLst>
          <pc:docMk/>
          <pc:sldMk cId="3867460295" sldId="259"/>
        </pc:sldMkLst>
        <pc:spChg chg="mod">
          <ac:chgData name="Pratik Shrivastava" userId="65c6391b-c658-4512-a73a-4411b5fbaa50" providerId="ADAL" clId="{646A8515-FECA-4F42-B71F-2E80D08B8C08}" dt="2018-07-24T17:14:22.502" v="1837" actId="20577"/>
          <ac:spMkLst>
            <pc:docMk/>
            <pc:sldMk cId="3867460295" sldId="259"/>
            <ac:spMk id="3" creationId="{DBD0D2E1-8304-2F49-8963-E74A770644C0}"/>
          </ac:spMkLst>
        </pc:spChg>
      </pc:sldChg>
      <pc:sldChg chg="modSp">
        <pc:chgData name="Pratik Shrivastava" userId="65c6391b-c658-4512-a73a-4411b5fbaa50" providerId="ADAL" clId="{646A8515-FECA-4F42-B71F-2E80D08B8C08}" dt="2018-07-27T14:52:43.438" v="4872" actId="27636"/>
        <pc:sldMkLst>
          <pc:docMk/>
          <pc:sldMk cId="2799847841" sldId="260"/>
        </pc:sldMkLst>
        <pc:spChg chg="mod">
          <ac:chgData name="Pratik Shrivastava" userId="65c6391b-c658-4512-a73a-4411b5fbaa50" providerId="ADAL" clId="{646A8515-FECA-4F42-B71F-2E80D08B8C08}" dt="2018-07-27T14:52:43.438" v="4872" actId="27636"/>
          <ac:spMkLst>
            <pc:docMk/>
            <pc:sldMk cId="2799847841" sldId="260"/>
            <ac:spMk id="3" creationId="{D70DFF3C-1F31-6E4D-8DE3-E7530669900B}"/>
          </ac:spMkLst>
        </pc:spChg>
      </pc:sldChg>
      <pc:sldChg chg="modSp">
        <pc:chgData name="Pratik Shrivastava" userId="65c6391b-c658-4512-a73a-4411b5fbaa50" providerId="ADAL" clId="{646A8515-FECA-4F42-B71F-2E80D08B8C08}" dt="2018-07-27T14:52:43.911" v="4873" actId="27636"/>
        <pc:sldMkLst>
          <pc:docMk/>
          <pc:sldMk cId="3738480614" sldId="261"/>
        </pc:sldMkLst>
        <pc:spChg chg="mod">
          <ac:chgData name="Pratik Shrivastava" userId="65c6391b-c658-4512-a73a-4411b5fbaa50" providerId="ADAL" clId="{646A8515-FECA-4F42-B71F-2E80D08B8C08}" dt="2018-07-27T14:52:43.911" v="4873" actId="27636"/>
          <ac:spMkLst>
            <pc:docMk/>
            <pc:sldMk cId="3738480614" sldId="261"/>
            <ac:spMk id="3" creationId="{61B4E7BF-6DD0-4D4B-AD1B-876FB6C0730A}"/>
          </ac:spMkLst>
        </pc:spChg>
      </pc:sldChg>
      <pc:sldChg chg="addSp delSp modSp add ord">
        <pc:chgData name="Pratik Shrivastava" userId="65c6391b-c658-4512-a73a-4411b5fbaa50" providerId="ADAL" clId="{646A8515-FECA-4F42-B71F-2E80D08B8C08}" dt="2018-07-27T16:35:27.733" v="6023"/>
        <pc:sldMkLst>
          <pc:docMk/>
          <pc:sldMk cId="1202543932" sldId="262"/>
        </pc:sldMkLst>
        <pc:spChg chg="add del mod">
          <ac:chgData name="Pratik Shrivastava" userId="65c6391b-c658-4512-a73a-4411b5fbaa50" providerId="ADAL" clId="{646A8515-FECA-4F42-B71F-2E80D08B8C08}" dt="2018-07-26T04:06:32.395" v="2173" actId="478"/>
          <ac:spMkLst>
            <pc:docMk/>
            <pc:sldMk cId="1202543932" sldId="262"/>
            <ac:spMk id="2" creationId="{B58D0FE8-8A7D-434E-82DF-EB003D047E92}"/>
          </ac:spMkLst>
        </pc:spChg>
        <pc:spChg chg="add del mod">
          <ac:chgData name="Pratik Shrivastava" userId="65c6391b-c658-4512-a73a-4411b5fbaa50" providerId="ADAL" clId="{646A8515-FECA-4F42-B71F-2E80D08B8C08}" dt="2018-07-27T14:47:14.264" v="4850" actId="478"/>
          <ac:spMkLst>
            <pc:docMk/>
            <pc:sldMk cId="1202543932" sldId="262"/>
            <ac:spMk id="10" creationId="{CFDD5AF1-C94F-7247-914B-7C9192222B27}"/>
          </ac:spMkLst>
        </pc:spChg>
        <pc:spChg chg="add mod">
          <ac:chgData name="Pratik Shrivastava" userId="65c6391b-c658-4512-a73a-4411b5fbaa50" providerId="ADAL" clId="{646A8515-FECA-4F42-B71F-2E80D08B8C08}" dt="2018-07-27T14:52:41.403" v="4871"/>
          <ac:spMkLst>
            <pc:docMk/>
            <pc:sldMk cId="1202543932" sldId="262"/>
            <ac:spMk id="12" creationId="{9FB59DE8-0D55-BD40-9932-11FA1C7B1B9E}"/>
          </ac:spMkLst>
        </pc:spChg>
        <pc:spChg chg="add del mod">
          <ac:chgData name="Pratik Shrivastava" userId="65c6391b-c658-4512-a73a-4411b5fbaa50" providerId="ADAL" clId="{646A8515-FECA-4F42-B71F-2E80D08B8C08}" dt="2018-07-27T05:51:43.361" v="3839" actId="478"/>
          <ac:spMkLst>
            <pc:docMk/>
            <pc:sldMk cId="1202543932" sldId="262"/>
            <ac:spMk id="15" creationId="{2D287F3F-F3FF-FB48-8EDC-6AB7A88531DE}"/>
          </ac:spMkLst>
        </pc:spChg>
        <pc:spChg chg="add del mod">
          <ac:chgData name="Pratik Shrivastava" userId="65c6391b-c658-4512-a73a-4411b5fbaa50" providerId="ADAL" clId="{646A8515-FECA-4F42-B71F-2E80D08B8C08}" dt="2018-07-27T02:57:46.607" v="3769" actId="478"/>
          <ac:spMkLst>
            <pc:docMk/>
            <pc:sldMk cId="1202543932" sldId="262"/>
            <ac:spMk id="16" creationId="{8AEA0269-A4DA-6247-9111-5D4D2537EE40}"/>
          </ac:spMkLst>
        </pc:spChg>
        <pc:spChg chg="add del">
          <ac:chgData name="Pratik Shrivastava" userId="65c6391b-c658-4512-a73a-4411b5fbaa50" providerId="ADAL" clId="{646A8515-FECA-4F42-B71F-2E80D08B8C08}" dt="2018-07-27T02:57:44.002" v="3768"/>
          <ac:spMkLst>
            <pc:docMk/>
            <pc:sldMk cId="1202543932" sldId="262"/>
            <ac:spMk id="17" creationId="{2198BACA-D102-6141-B39E-BAD29AEA020F}"/>
          </ac:spMkLst>
        </pc:spChg>
        <pc:spChg chg="add mod">
          <ac:chgData name="Pratik Shrivastava" userId="65c6391b-c658-4512-a73a-4411b5fbaa50" providerId="ADAL" clId="{646A8515-FECA-4F42-B71F-2E80D08B8C08}" dt="2018-07-27T14:52:41.403" v="4871"/>
          <ac:spMkLst>
            <pc:docMk/>
            <pc:sldMk cId="1202543932" sldId="262"/>
            <ac:spMk id="18" creationId="{B7E4280A-94A3-FC46-9AB8-7FE40531C3A5}"/>
          </ac:spMkLst>
        </pc:spChg>
        <pc:spChg chg="add del mod">
          <ac:chgData name="Pratik Shrivastava" userId="65c6391b-c658-4512-a73a-4411b5fbaa50" providerId="ADAL" clId="{646A8515-FECA-4F42-B71F-2E80D08B8C08}" dt="2018-07-27T05:59:44.480" v="3943" actId="767"/>
          <ac:spMkLst>
            <pc:docMk/>
            <pc:sldMk cId="1202543932" sldId="262"/>
            <ac:spMk id="25" creationId="{57585B9F-5C9A-D34B-BF32-9B300E2292BC}"/>
          </ac:spMkLst>
        </pc:spChg>
        <pc:spChg chg="add mod">
          <ac:chgData name="Pratik Shrivastava" userId="65c6391b-c658-4512-a73a-4411b5fbaa50" providerId="ADAL" clId="{646A8515-FECA-4F42-B71F-2E80D08B8C08}" dt="2018-07-27T15:17:08.554" v="5102" actId="1076"/>
          <ac:spMkLst>
            <pc:docMk/>
            <pc:sldMk cId="1202543932" sldId="262"/>
            <ac:spMk id="28" creationId="{2B383402-B35E-454D-88F9-E9BCCEF73ACB}"/>
          </ac:spMkLst>
        </pc:spChg>
        <pc:spChg chg="add del mod">
          <ac:chgData name="Pratik Shrivastava" userId="65c6391b-c658-4512-a73a-4411b5fbaa50" providerId="ADAL" clId="{646A8515-FECA-4F42-B71F-2E80D08B8C08}" dt="2018-07-26T04:11:32.494" v="2223" actId="478"/>
          <ac:spMkLst>
            <pc:docMk/>
            <pc:sldMk cId="1202543932" sldId="262"/>
            <ac:spMk id="37" creationId="{0C123C0E-091C-D147-9C2F-ECE458B4C2BA}"/>
          </ac:spMkLst>
        </pc:spChg>
        <pc:spChg chg="add del mod">
          <ac:chgData name="Pratik Shrivastava" userId="65c6391b-c658-4512-a73a-4411b5fbaa50" providerId="ADAL" clId="{646A8515-FECA-4F42-B71F-2E80D08B8C08}" dt="2018-07-26T04:11:41.824" v="2226" actId="478"/>
          <ac:spMkLst>
            <pc:docMk/>
            <pc:sldMk cId="1202543932" sldId="262"/>
            <ac:spMk id="38" creationId="{440049F4-7FBC-7548-AE59-96EC7F0568A1}"/>
          </ac:spMkLst>
        </pc:spChg>
        <pc:spChg chg="add mod">
          <ac:chgData name="Pratik Shrivastava" userId="65c6391b-c658-4512-a73a-4411b5fbaa50" providerId="ADAL" clId="{646A8515-FECA-4F42-B71F-2E80D08B8C08}" dt="2018-07-27T15:17:21.574" v="5104" actId="14100"/>
          <ac:spMkLst>
            <pc:docMk/>
            <pc:sldMk cId="1202543932" sldId="262"/>
            <ac:spMk id="39" creationId="{391E5BF5-EB5A-564E-BE69-70D4E51972D9}"/>
          </ac:spMkLst>
        </pc:spChg>
        <pc:spChg chg="add mod">
          <ac:chgData name="Pratik Shrivastava" userId="65c6391b-c658-4512-a73a-4411b5fbaa50" providerId="ADAL" clId="{646A8515-FECA-4F42-B71F-2E80D08B8C08}" dt="2018-07-27T15:17:47.113" v="5107" actId="1076"/>
          <ac:spMkLst>
            <pc:docMk/>
            <pc:sldMk cId="1202543932" sldId="262"/>
            <ac:spMk id="41" creationId="{FA5E6A04-C8A6-6A43-ACBD-21A9614AA8EF}"/>
          </ac:spMkLst>
        </pc:spChg>
        <pc:spChg chg="add mod">
          <ac:chgData name="Pratik Shrivastava" userId="65c6391b-c658-4512-a73a-4411b5fbaa50" providerId="ADAL" clId="{646A8515-FECA-4F42-B71F-2E80D08B8C08}" dt="2018-07-27T05:44:45.906" v="3796" actId="1076"/>
          <ac:spMkLst>
            <pc:docMk/>
            <pc:sldMk cId="1202543932" sldId="262"/>
            <ac:spMk id="47" creationId="{D00ADA41-470F-E543-8707-A304269CD7ED}"/>
          </ac:spMkLst>
        </pc:spChg>
        <pc:spChg chg="mod topLvl">
          <ac:chgData name="Pratik Shrivastava" userId="65c6391b-c658-4512-a73a-4411b5fbaa50" providerId="ADAL" clId="{646A8515-FECA-4F42-B71F-2E80D08B8C08}" dt="2018-07-27T15:17:36.061" v="5106" actId="1076"/>
          <ac:spMkLst>
            <pc:docMk/>
            <pc:sldMk cId="1202543932" sldId="262"/>
            <ac:spMk id="51" creationId="{00000000-0000-0000-0000-000000000000}"/>
          </ac:spMkLst>
        </pc:spChg>
        <pc:spChg chg="add mod">
          <ac:chgData name="Pratik Shrivastava" userId="65c6391b-c658-4512-a73a-4411b5fbaa50" providerId="ADAL" clId="{646A8515-FECA-4F42-B71F-2E80D08B8C08}" dt="2018-07-27T15:19:16.464" v="5112" actId="1076"/>
          <ac:spMkLst>
            <pc:docMk/>
            <pc:sldMk cId="1202543932" sldId="262"/>
            <ac:spMk id="60" creationId="{8BDD8F5D-F56D-8D48-A25D-6F9FA503930C}"/>
          </ac:spMkLst>
        </pc:spChg>
        <pc:spChg chg="add mod">
          <ac:chgData name="Pratik Shrivastava" userId="65c6391b-c658-4512-a73a-4411b5fbaa50" providerId="ADAL" clId="{646A8515-FECA-4F42-B71F-2E80D08B8C08}" dt="2018-07-27T14:34:06.002" v="4510" actId="164"/>
          <ac:spMkLst>
            <pc:docMk/>
            <pc:sldMk cId="1202543932" sldId="262"/>
            <ac:spMk id="72" creationId="{7CFE7A48-06B8-DF43-8D82-040139A58358}"/>
          </ac:spMkLst>
        </pc:spChg>
        <pc:spChg chg="add mod">
          <ac:chgData name="Pratik Shrivastava" userId="65c6391b-c658-4512-a73a-4411b5fbaa50" providerId="ADAL" clId="{646A8515-FECA-4F42-B71F-2E80D08B8C08}" dt="2018-07-27T14:52:41.403" v="4871"/>
          <ac:spMkLst>
            <pc:docMk/>
            <pc:sldMk cId="1202543932" sldId="262"/>
            <ac:spMk id="73" creationId="{F61DD71A-CFCC-8B46-9BAA-07EDDF538803}"/>
          </ac:spMkLst>
        </pc:spChg>
        <pc:spChg chg="add mod">
          <ac:chgData name="Pratik Shrivastava" userId="65c6391b-c658-4512-a73a-4411b5fbaa50" providerId="ADAL" clId="{646A8515-FECA-4F42-B71F-2E80D08B8C08}" dt="2018-07-27T15:17:59.342" v="5108" actId="1076"/>
          <ac:spMkLst>
            <pc:docMk/>
            <pc:sldMk cId="1202543932" sldId="262"/>
            <ac:spMk id="77" creationId="{81A230C1-45EC-1340-99C5-A781061DC8D2}"/>
          </ac:spMkLst>
        </pc:spChg>
        <pc:spChg chg="add mod">
          <ac:chgData name="Pratik Shrivastava" userId="65c6391b-c658-4512-a73a-4411b5fbaa50" providerId="ADAL" clId="{646A8515-FECA-4F42-B71F-2E80D08B8C08}" dt="2018-07-27T15:18:25.316" v="5111" actId="14100"/>
          <ac:spMkLst>
            <pc:docMk/>
            <pc:sldMk cId="1202543932" sldId="262"/>
            <ac:spMk id="78" creationId="{D33F8BC1-C88B-1C41-B495-A79942AD2F56}"/>
          </ac:spMkLst>
        </pc:spChg>
        <pc:spChg chg="add mod">
          <ac:chgData name="Pratik Shrivastava" userId="65c6391b-c658-4512-a73a-4411b5fbaa50" providerId="ADAL" clId="{646A8515-FECA-4F42-B71F-2E80D08B8C08}" dt="2018-07-27T15:19:40.424" v="5113" actId="1076"/>
          <ac:spMkLst>
            <pc:docMk/>
            <pc:sldMk cId="1202543932" sldId="262"/>
            <ac:spMk id="82" creationId="{5386F688-61ED-274A-8FEC-9466111B443B}"/>
          </ac:spMkLst>
        </pc:spChg>
        <pc:spChg chg="mod">
          <ac:chgData name="Pratik Shrivastava" userId="65c6391b-c658-4512-a73a-4411b5fbaa50" providerId="ADAL" clId="{646A8515-FECA-4F42-B71F-2E80D08B8C08}" dt="2018-07-27T15:11:50.330" v="5090" actId="1076"/>
          <ac:spMkLst>
            <pc:docMk/>
            <pc:sldMk cId="1202543932" sldId="262"/>
            <ac:spMk id="16386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5:11:37.993" v="5088" actId="1076"/>
          <ac:spMkLst>
            <pc:docMk/>
            <pc:sldMk cId="1202543932" sldId="262"/>
            <ac:spMk id="16388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k cId="1202543932" sldId="262"/>
            <ac:spMk id="16389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k cId="1202543932" sldId="262"/>
            <ac:spMk id="16390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5:16:42.267" v="5096" actId="14100"/>
          <ac:spMkLst>
            <pc:docMk/>
            <pc:sldMk cId="1202543932" sldId="262"/>
            <ac:spMk id="16391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5:19:49.730" v="5114" actId="14100"/>
          <ac:spMkLst>
            <pc:docMk/>
            <pc:sldMk cId="1202543932" sldId="262"/>
            <ac:spMk id="16392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21.649" v="2320" actId="478"/>
          <ac:spMkLst>
            <pc:docMk/>
            <pc:sldMk cId="1202543932" sldId="262"/>
            <ac:spMk id="16394" creationId="{00000000-0000-0000-0000-000000000000}"/>
          </ac:spMkLst>
        </pc:spChg>
        <pc:spChg chg="del mod">
          <ac:chgData name="Pratik Shrivastava" userId="65c6391b-c658-4512-a73a-4411b5fbaa50" providerId="ADAL" clId="{646A8515-FECA-4F42-B71F-2E80D08B8C08}" dt="2018-07-26T04:38:29.126" v="2453" actId="478"/>
          <ac:spMkLst>
            <pc:docMk/>
            <pc:sldMk cId="1202543932" sldId="262"/>
            <ac:spMk id="16395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396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397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398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399" creationId="{00000000-0000-0000-0000-000000000000}"/>
          </ac:spMkLst>
        </pc:spChg>
        <pc:spChg chg="del mod">
          <ac:chgData name="Pratik Shrivastava" userId="65c6391b-c658-4512-a73a-4411b5fbaa50" providerId="ADAL" clId="{646A8515-FECA-4F42-B71F-2E80D08B8C08}" dt="2018-07-26T04:14:56.390" v="2267" actId="478"/>
          <ac:spMkLst>
            <pc:docMk/>
            <pc:sldMk cId="1202543932" sldId="262"/>
            <ac:spMk id="16400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14:54.309" v="2266" actId="478"/>
          <ac:spMkLst>
            <pc:docMk/>
            <pc:sldMk cId="1202543932" sldId="262"/>
            <ac:spMk id="16401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14:58.300" v="2268" actId="478"/>
          <ac:spMkLst>
            <pc:docMk/>
            <pc:sldMk cId="1202543932" sldId="262"/>
            <ac:spMk id="16402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15:00.747" v="2269" actId="478"/>
          <ac:spMkLst>
            <pc:docMk/>
            <pc:sldMk cId="1202543932" sldId="262"/>
            <ac:spMk id="16403" creationId="{00000000-0000-0000-0000-000000000000}"/>
          </ac:spMkLst>
        </pc:spChg>
        <pc:spChg chg="add del mod">
          <ac:chgData name="Pratik Shrivastava" userId="65c6391b-c658-4512-a73a-4411b5fbaa50" providerId="ADAL" clId="{646A8515-FECA-4F42-B71F-2E80D08B8C08}" dt="2018-07-26T04:14:35.332" v="2262" actId="478"/>
          <ac:spMkLst>
            <pc:docMk/>
            <pc:sldMk cId="1202543932" sldId="262"/>
            <ac:spMk id="16404" creationId="{00000000-0000-0000-0000-000000000000}"/>
          </ac:spMkLst>
        </pc:spChg>
        <pc:spChg chg="add del mod">
          <ac:chgData name="Pratik Shrivastava" userId="65c6391b-c658-4512-a73a-4411b5fbaa50" providerId="ADAL" clId="{646A8515-FECA-4F42-B71F-2E80D08B8C08}" dt="2018-07-26T04:14:52.591" v="2265" actId="478"/>
          <ac:spMkLst>
            <pc:docMk/>
            <pc:sldMk cId="1202543932" sldId="262"/>
            <ac:spMk id="16405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406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6T04:25:30.115" v="2321" actId="478"/>
          <ac:spMkLst>
            <pc:docMk/>
            <pc:sldMk cId="1202543932" sldId="262"/>
            <ac:spMk id="16407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6T19:04:23.246" v="2586" actId="164"/>
          <ac:spMkLst>
            <pc:docMk/>
            <pc:sldMk cId="1202543932" sldId="262"/>
            <ac:spMk id="16408" creationId="{00000000-0000-0000-0000-000000000000}"/>
          </ac:spMkLst>
        </pc:spChg>
        <pc:grpChg chg="add del mod">
          <ac:chgData name="Pratik Shrivastava" userId="65c6391b-c658-4512-a73a-4411b5fbaa50" providerId="ADAL" clId="{646A8515-FECA-4F42-B71F-2E80D08B8C08}" dt="2018-07-27T02:28:57.819" v="2620"/>
          <ac:grpSpMkLst>
            <pc:docMk/>
            <pc:sldMk cId="1202543932" sldId="262"/>
            <ac:grpSpMk id="5" creationId="{E935BA82-DF2C-C149-BA9F-EC368EEDC4C4}"/>
          </ac:grpSpMkLst>
        </pc:grpChg>
        <pc:grpChg chg="add mod">
          <ac:chgData name="Pratik Shrivastava" userId="65c6391b-c658-4512-a73a-4411b5fbaa50" providerId="ADAL" clId="{646A8515-FECA-4F42-B71F-2E80D08B8C08}" dt="2018-07-27T14:52:41.403" v="4871"/>
          <ac:grpSpMkLst>
            <pc:docMk/>
            <pc:sldMk cId="1202543932" sldId="262"/>
            <ac:grpSpMk id="9" creationId="{29EBD24C-4E45-F740-8681-2CE4D1C0671C}"/>
          </ac:grpSpMkLst>
        </pc:grpChg>
        <pc:grpChg chg="add mod">
          <ac:chgData name="Pratik Shrivastava" userId="65c6391b-c658-4512-a73a-4411b5fbaa50" providerId="ADAL" clId="{646A8515-FECA-4F42-B71F-2E80D08B8C08}" dt="2018-07-27T15:18:06.733" v="5109" actId="1076"/>
          <ac:grpSpMkLst>
            <pc:docMk/>
            <pc:sldMk cId="1202543932" sldId="262"/>
            <ac:grpSpMk id="14" creationId="{36F452E5-6D28-0846-A6B7-F8EA02F525FA}"/>
          </ac:grpSpMkLst>
        </pc:grpChg>
        <pc:grpChg chg="add mod">
          <ac:chgData name="Pratik Shrivastava" userId="65c6391b-c658-4512-a73a-4411b5fbaa50" providerId="ADAL" clId="{646A8515-FECA-4F42-B71F-2E80D08B8C08}" dt="2018-07-27T15:11:31.204" v="5087" actId="14100"/>
          <ac:grpSpMkLst>
            <pc:docMk/>
            <pc:sldMk cId="1202543932" sldId="262"/>
            <ac:grpSpMk id="40" creationId="{E5110073-B89F-2C49-B3F8-F03FE876ADA5}"/>
          </ac:grpSpMkLst>
        </pc:grpChg>
        <pc:grpChg chg="add mod">
          <ac:chgData name="Pratik Shrivastava" userId="65c6391b-c658-4512-a73a-4411b5fbaa50" providerId="ADAL" clId="{646A8515-FECA-4F42-B71F-2E80D08B8C08}" dt="2018-07-27T15:03:21.029" v="4930" actId="571"/>
          <ac:grpSpMkLst>
            <pc:docMk/>
            <pc:sldMk cId="1202543932" sldId="262"/>
            <ac:grpSpMk id="79" creationId="{ABA390CA-14D4-E941-A3A7-79F90E605C88}"/>
          </ac:grpSpMkLst>
        </pc:grpChg>
        <pc:picChg chg="add del mod">
          <ac:chgData name="Pratik Shrivastava" userId="65c6391b-c658-4512-a73a-4411b5fbaa50" providerId="ADAL" clId="{646A8515-FECA-4F42-B71F-2E80D08B8C08}" dt="2018-07-26T04:26:28.259" v="2330" actId="478"/>
          <ac:picMkLst>
            <pc:docMk/>
            <pc:sldMk cId="1202543932" sldId="262"/>
            <ac:picMk id="3" creationId="{F4784893-F9CD-454F-BDB6-00EC2189C4CC}"/>
          </ac:picMkLst>
        </pc:picChg>
        <pc:picChg chg="add del mod topLvl">
          <ac:chgData name="Pratik Shrivastava" userId="65c6391b-c658-4512-a73a-4411b5fbaa50" providerId="ADAL" clId="{646A8515-FECA-4F42-B71F-2E80D08B8C08}" dt="2018-07-27T02:28:57.819" v="2620"/>
          <ac:picMkLst>
            <pc:docMk/>
            <pc:sldMk cId="1202543932" sldId="262"/>
            <ac:picMk id="4" creationId="{A9513213-A845-6A44-AD8A-A5D3CE9EA351}"/>
          </ac:picMkLst>
        </pc:picChg>
        <pc:picChg chg="add del">
          <ac:chgData name="Pratik Shrivastava" userId="65c6391b-c658-4512-a73a-4411b5fbaa50" providerId="ADAL" clId="{646A8515-FECA-4F42-B71F-2E80D08B8C08}" dt="2018-07-26T04:47:11.602" v="2508" actId="478"/>
          <ac:picMkLst>
            <pc:docMk/>
            <pc:sldMk cId="1202543932" sldId="262"/>
            <ac:picMk id="6" creationId="{6EA0D4B9-BF95-7149-8667-95C8B0EBFCD4}"/>
          </ac:picMkLst>
        </pc:picChg>
        <pc:picChg chg="add del mod">
          <ac:chgData name="Pratik Shrivastava" userId="65c6391b-c658-4512-a73a-4411b5fbaa50" providerId="ADAL" clId="{646A8515-FECA-4F42-B71F-2E80D08B8C08}" dt="2018-07-26T05:05:38.421" v="2527" actId="478"/>
          <ac:picMkLst>
            <pc:docMk/>
            <pc:sldMk cId="1202543932" sldId="262"/>
            <ac:picMk id="7" creationId="{BBCE361B-DDFB-4949-B15C-3DBD15EC76FB}"/>
          </ac:picMkLst>
        </pc:picChg>
        <pc:picChg chg="add del mod">
          <ac:chgData name="Pratik Shrivastava" userId="65c6391b-c658-4512-a73a-4411b5fbaa50" providerId="ADAL" clId="{646A8515-FECA-4F42-B71F-2E80D08B8C08}" dt="2018-07-27T02:38:03.673" v="2854" actId="478"/>
          <ac:picMkLst>
            <pc:docMk/>
            <pc:sldMk cId="1202543932" sldId="262"/>
            <ac:picMk id="8" creationId="{0B82350C-4640-B843-9EB3-45D8E46C6204}"/>
          </ac:picMkLst>
        </pc:picChg>
        <pc:picChg chg="add del mod">
          <ac:chgData name="Pratik Shrivastava" userId="65c6391b-c658-4512-a73a-4411b5fbaa50" providerId="ADAL" clId="{646A8515-FECA-4F42-B71F-2E80D08B8C08}" dt="2018-07-27T14:59:30.194" v="4915" actId="478"/>
          <ac:picMkLst>
            <pc:docMk/>
            <pc:sldMk cId="1202543932" sldId="262"/>
            <ac:picMk id="11" creationId="{2EB35FF1-9326-BB4D-BCB5-880D71537694}"/>
          </ac:picMkLst>
        </pc:picChg>
        <pc:picChg chg="add del mod">
          <ac:chgData name="Pratik Shrivastava" userId="65c6391b-c658-4512-a73a-4411b5fbaa50" providerId="ADAL" clId="{646A8515-FECA-4F42-B71F-2E80D08B8C08}" dt="2018-07-27T15:01:47.881" v="4921" actId="478"/>
          <ac:picMkLst>
            <pc:docMk/>
            <pc:sldMk cId="1202543932" sldId="262"/>
            <ac:picMk id="13" creationId="{8DC0708E-03F8-4147-A2A3-13E9C606A104}"/>
          </ac:picMkLst>
        </pc:picChg>
        <pc:picChg chg="add del mod">
          <ac:chgData name="Pratik Shrivastava" userId="65c6391b-c658-4512-a73a-4411b5fbaa50" providerId="ADAL" clId="{646A8515-FECA-4F42-B71F-2E80D08B8C08}" dt="2018-07-27T05:49:59.994" v="3832" actId="478"/>
          <ac:picMkLst>
            <pc:docMk/>
            <pc:sldMk cId="1202543932" sldId="262"/>
            <ac:picMk id="20" creationId="{E335888A-F9A1-C748-BF02-912E2036A56A}"/>
          </ac:picMkLst>
        </pc:picChg>
        <pc:picChg chg="add del mod">
          <ac:chgData name="Pratik Shrivastava" userId="65c6391b-c658-4512-a73a-4411b5fbaa50" providerId="ADAL" clId="{646A8515-FECA-4F42-B71F-2E80D08B8C08}" dt="2018-07-27T05:48:04.973" v="3821" actId="478"/>
          <ac:picMkLst>
            <pc:docMk/>
            <pc:sldMk cId="1202543932" sldId="262"/>
            <ac:picMk id="21" creationId="{4CF48B34-917F-4F43-AF1B-E32AF63F520E}"/>
          </ac:picMkLst>
        </pc:picChg>
        <pc:picChg chg="add del mod modCrop">
          <ac:chgData name="Pratik Shrivastava" userId="65c6391b-c658-4512-a73a-4411b5fbaa50" providerId="ADAL" clId="{646A8515-FECA-4F42-B71F-2E80D08B8C08}" dt="2018-07-27T15:10:33.608" v="5081" actId="478"/>
          <ac:picMkLst>
            <pc:docMk/>
            <pc:sldMk cId="1202543932" sldId="262"/>
            <ac:picMk id="22" creationId="{3746B25E-0EB0-AC41-A827-E7C525B29026}"/>
          </ac:picMkLst>
        </pc:picChg>
        <pc:picChg chg="add mod">
          <ac:chgData name="Pratik Shrivastava" userId="65c6391b-c658-4512-a73a-4411b5fbaa50" providerId="ADAL" clId="{646A8515-FECA-4F42-B71F-2E80D08B8C08}" dt="2018-07-27T14:52:41.403" v="4871"/>
          <ac:picMkLst>
            <pc:docMk/>
            <pc:sldMk cId="1202543932" sldId="262"/>
            <ac:picMk id="23" creationId="{2FB99395-8898-994E-AEBA-850666579E7E}"/>
          </ac:picMkLst>
        </pc:picChg>
        <pc:picChg chg="add mod">
          <ac:chgData name="Pratik Shrivastava" userId="65c6391b-c658-4512-a73a-4411b5fbaa50" providerId="ADAL" clId="{646A8515-FECA-4F42-B71F-2E80D08B8C08}" dt="2018-07-27T14:52:41.403" v="4871"/>
          <ac:picMkLst>
            <pc:docMk/>
            <pc:sldMk cId="1202543932" sldId="262"/>
            <ac:picMk id="24" creationId="{8EBB1ABF-30FD-2D4F-BBFC-B8D19D22A600}"/>
          </ac:picMkLst>
        </pc:picChg>
        <pc:picChg chg="add mod">
          <ac:chgData name="Pratik Shrivastava" userId="65c6391b-c658-4512-a73a-4411b5fbaa50" providerId="ADAL" clId="{646A8515-FECA-4F42-B71F-2E80D08B8C08}" dt="2018-07-27T14:34:06.002" v="4510" actId="164"/>
          <ac:picMkLst>
            <pc:docMk/>
            <pc:sldMk cId="1202543932" sldId="262"/>
            <ac:picMk id="26" creationId="{E5F46579-4753-B64B-95E7-874887E7156F}"/>
          </ac:picMkLst>
        </pc:picChg>
        <pc:picChg chg="del">
          <ac:chgData name="Pratik Shrivastava" userId="65c6391b-c658-4512-a73a-4411b5fbaa50" providerId="ADAL" clId="{646A8515-FECA-4F42-B71F-2E80D08B8C08}" dt="2018-07-26T04:07:41.668" v="2181" actId="478"/>
          <ac:picMkLst>
            <pc:docMk/>
            <pc:sldMk cId="1202543932" sldId="262"/>
            <ac:picMk id="27" creationId="{00000000-0000-0000-0000-000000000000}"/>
          </ac:picMkLst>
        </pc:picChg>
        <pc:picChg chg="del">
          <ac:chgData name="Pratik Shrivastava" userId="65c6391b-c658-4512-a73a-4411b5fbaa50" providerId="ADAL" clId="{646A8515-FECA-4F42-B71F-2E80D08B8C08}" dt="2018-07-26T04:30:12.184" v="2350" actId="478"/>
          <ac:picMkLst>
            <pc:docMk/>
            <pc:sldMk cId="1202543932" sldId="262"/>
            <ac:picMk id="29" creationId="{00000000-0000-0000-0000-000000000000}"/>
          </ac:picMkLst>
        </pc:picChg>
        <pc:picChg chg="add mod">
          <ac:chgData name="Pratik Shrivastava" userId="65c6391b-c658-4512-a73a-4411b5fbaa50" providerId="ADAL" clId="{646A8515-FECA-4F42-B71F-2E80D08B8C08}" dt="2018-07-27T14:52:41.403" v="4871"/>
          <ac:picMkLst>
            <pc:docMk/>
            <pc:sldMk cId="1202543932" sldId="262"/>
            <ac:picMk id="30" creationId="{5AF894F7-D040-1B4B-A6DF-4A2B67EDA635}"/>
          </ac:picMkLst>
        </pc:picChg>
        <pc:picChg chg="add mod">
          <ac:chgData name="Pratik Shrivastava" userId="65c6391b-c658-4512-a73a-4411b5fbaa50" providerId="ADAL" clId="{646A8515-FECA-4F42-B71F-2E80D08B8C08}" dt="2018-07-27T14:52:41.403" v="4871"/>
          <ac:picMkLst>
            <pc:docMk/>
            <pc:sldMk cId="1202543932" sldId="262"/>
            <ac:picMk id="31" creationId="{D1B33FE1-D740-F546-8026-0DF6C0D59AD8}"/>
          </ac:picMkLst>
        </pc:picChg>
        <pc:picChg chg="add mod">
          <ac:chgData name="Pratik Shrivastava" userId="65c6391b-c658-4512-a73a-4411b5fbaa50" providerId="ADAL" clId="{646A8515-FECA-4F42-B71F-2E80D08B8C08}" dt="2018-07-27T14:52:41.403" v="4871"/>
          <ac:picMkLst>
            <pc:docMk/>
            <pc:sldMk cId="1202543932" sldId="262"/>
            <ac:picMk id="32" creationId="{E4DEE3A5-A603-604A-BF51-0BEA86073DB6}"/>
          </ac:picMkLst>
        </pc:picChg>
        <pc:picChg chg="add mod">
          <ac:chgData name="Pratik Shrivastava" userId="65c6391b-c658-4512-a73a-4411b5fbaa50" providerId="ADAL" clId="{646A8515-FECA-4F42-B71F-2E80D08B8C08}" dt="2018-07-27T14:52:41.403" v="4871"/>
          <ac:picMkLst>
            <pc:docMk/>
            <pc:sldMk cId="1202543932" sldId="262"/>
            <ac:picMk id="33" creationId="{2E57EEF6-4D73-FD4D-BA1A-72B2861A8D0E}"/>
          </ac:picMkLst>
        </pc:picChg>
        <pc:picChg chg="add del mod">
          <ac:chgData name="Pratik Shrivastava" userId="65c6391b-c658-4512-a73a-4411b5fbaa50" providerId="ADAL" clId="{646A8515-FECA-4F42-B71F-2E80D08B8C08}" dt="2018-07-26T04:30:06.098" v="2348"/>
          <ac:picMkLst>
            <pc:docMk/>
            <pc:sldMk cId="1202543932" sldId="262"/>
            <ac:picMk id="34" creationId="{AB76CE9A-671B-AF4F-8D07-681CA11E6F2D}"/>
          </ac:picMkLst>
        </pc:picChg>
        <pc:picChg chg="add del">
          <ac:chgData name="Pratik Shrivastava" userId="65c6391b-c658-4512-a73a-4411b5fbaa50" providerId="ADAL" clId="{646A8515-FECA-4F42-B71F-2E80D08B8C08}" dt="2018-07-26T04:11:05.721" v="2216"/>
          <ac:picMkLst>
            <pc:docMk/>
            <pc:sldMk cId="1202543932" sldId="262"/>
            <ac:picMk id="35" creationId="{96931B2A-1F38-E541-89EE-A2AEF68CC01A}"/>
          </ac:picMkLst>
        </pc:picChg>
        <pc:picChg chg="add del">
          <ac:chgData name="Pratik Shrivastava" userId="65c6391b-c658-4512-a73a-4411b5fbaa50" providerId="ADAL" clId="{646A8515-FECA-4F42-B71F-2E80D08B8C08}" dt="2018-07-26T04:11:09.693" v="2218"/>
          <ac:picMkLst>
            <pc:docMk/>
            <pc:sldMk cId="1202543932" sldId="262"/>
            <ac:picMk id="36" creationId="{5A1D6F32-69BE-BD43-9485-F021C5BBFBEB}"/>
          </ac:picMkLst>
        </pc:picChg>
        <pc:picChg chg="add del">
          <ac:chgData name="Pratik Shrivastava" userId="65c6391b-c658-4512-a73a-4411b5fbaa50" providerId="ADAL" clId="{646A8515-FECA-4F42-B71F-2E80D08B8C08}" dt="2018-07-26T04:30:24.865" v="2357"/>
          <ac:picMkLst>
            <pc:docMk/>
            <pc:sldMk cId="1202543932" sldId="262"/>
            <ac:picMk id="42" creationId="{FD80A258-B35B-E746-8249-D90616DFA66D}"/>
          </ac:picMkLst>
        </pc:picChg>
        <pc:picChg chg="add del">
          <ac:chgData name="Pratik Shrivastava" userId="65c6391b-c658-4512-a73a-4411b5fbaa50" providerId="ADAL" clId="{646A8515-FECA-4F42-B71F-2E80D08B8C08}" dt="2018-07-26T04:30:22.598" v="2356"/>
          <ac:picMkLst>
            <pc:docMk/>
            <pc:sldMk cId="1202543932" sldId="262"/>
            <ac:picMk id="43" creationId="{EE2DC67A-B898-D143-9F02-581AF897DAE7}"/>
          </ac:picMkLst>
        </pc:picChg>
        <pc:picChg chg="add del">
          <ac:chgData name="Pratik Shrivastava" userId="65c6391b-c658-4512-a73a-4411b5fbaa50" providerId="ADAL" clId="{646A8515-FECA-4F42-B71F-2E80D08B8C08}" dt="2018-07-26T04:30:22" v="2355"/>
          <ac:picMkLst>
            <pc:docMk/>
            <pc:sldMk cId="1202543932" sldId="262"/>
            <ac:picMk id="44" creationId="{1F8CEC35-D30B-D349-9264-6C96DCE5D46D}"/>
          </ac:picMkLst>
        </pc:picChg>
        <pc:picChg chg="add del">
          <ac:chgData name="Pratik Shrivastava" userId="65c6391b-c658-4512-a73a-4411b5fbaa50" providerId="ADAL" clId="{646A8515-FECA-4F42-B71F-2E80D08B8C08}" dt="2018-07-26T04:30:21.491" v="2354"/>
          <ac:picMkLst>
            <pc:docMk/>
            <pc:sldMk cId="1202543932" sldId="262"/>
            <ac:picMk id="45" creationId="{0E9D7816-7124-0A46-BD46-C30A82EC63C7}"/>
          </ac:picMkLst>
        </pc:picChg>
        <pc:picChg chg="add mod">
          <ac:chgData name="Pratik Shrivastava" userId="65c6391b-c658-4512-a73a-4411b5fbaa50" providerId="ADAL" clId="{646A8515-FECA-4F42-B71F-2E80D08B8C08}" dt="2018-07-26T19:04:23.246" v="2586" actId="164"/>
          <ac:picMkLst>
            <pc:docMk/>
            <pc:sldMk cId="1202543932" sldId="262"/>
            <ac:picMk id="46" creationId="{899BABC5-C7D4-F84A-9025-5458ED5A01B9}"/>
          </ac:picMkLst>
        </pc:picChg>
        <pc:picChg chg="add mod">
          <ac:chgData name="Pratik Shrivastava" userId="65c6391b-c658-4512-a73a-4411b5fbaa50" providerId="ADAL" clId="{646A8515-FECA-4F42-B71F-2E80D08B8C08}" dt="2018-07-26T04:57:19.057" v="2512" actId="571"/>
          <ac:picMkLst>
            <pc:docMk/>
            <pc:sldMk cId="1202543932" sldId="262"/>
            <ac:picMk id="50" creationId="{A1C08955-DB22-7044-95FC-98A6D0EEDCC8}"/>
          </ac:picMkLst>
        </pc:picChg>
        <pc:picChg chg="add del mod modCrop">
          <ac:chgData name="Pratik Shrivastava" userId="65c6391b-c658-4512-a73a-4411b5fbaa50" providerId="ADAL" clId="{646A8515-FECA-4F42-B71F-2E80D08B8C08}" dt="2018-07-27T15:01:25.664" v="4920" actId="478"/>
          <ac:picMkLst>
            <pc:docMk/>
            <pc:sldMk cId="1202543932" sldId="262"/>
            <ac:picMk id="53" creationId="{9D01B616-BF7E-4740-86F1-AD53C5617220}"/>
          </ac:picMkLst>
        </pc:picChg>
        <pc:picChg chg="add mod">
          <ac:chgData name="Pratik Shrivastava" userId="65c6391b-c658-4512-a73a-4411b5fbaa50" providerId="ADAL" clId="{646A8515-FECA-4F42-B71F-2E80D08B8C08}" dt="2018-07-27T14:52:41.403" v="4871"/>
          <ac:picMkLst>
            <pc:docMk/>
            <pc:sldMk cId="1202543932" sldId="262"/>
            <ac:picMk id="69" creationId="{A081A1B0-A5F5-624E-A39F-AF2942CEE880}"/>
          </ac:picMkLst>
        </pc:picChg>
        <pc:cxnChg chg="mod">
          <ac:chgData name="Pratik Shrivastava" userId="65c6391b-c658-4512-a73a-4411b5fbaa50" providerId="ADAL" clId="{646A8515-FECA-4F42-B71F-2E80D08B8C08}" dt="2018-07-27T15:11:53.862" v="5091" actId="1076"/>
          <ac:cxnSpMkLst>
            <pc:docMk/>
            <pc:sldMk cId="1202543932" sldId="262"/>
            <ac:cxnSpMk id="70" creationId="{00000000-0000-0000-0000-000000000000}"/>
          </ac:cxnSpMkLst>
        </pc:cxnChg>
      </pc:sldChg>
      <pc:sldChg chg="add del setBg">
        <pc:chgData name="Pratik Shrivastava" userId="65c6391b-c658-4512-a73a-4411b5fbaa50" providerId="ADAL" clId="{646A8515-FECA-4F42-B71F-2E80D08B8C08}" dt="2018-07-26T03:56:45.480" v="1841" actId="2696"/>
        <pc:sldMkLst>
          <pc:docMk/>
          <pc:sldMk cId="1597633859" sldId="262"/>
        </pc:sldMkLst>
      </pc:sldChg>
      <pc:sldChg chg="add del setBg">
        <pc:chgData name="Pratik Shrivastava" userId="65c6391b-c658-4512-a73a-4411b5fbaa50" providerId="ADAL" clId="{646A8515-FECA-4F42-B71F-2E80D08B8C08}" dt="2018-07-26T03:56:59.392" v="1843"/>
        <pc:sldMkLst>
          <pc:docMk/>
          <pc:sldMk cId="4055414084" sldId="262"/>
        </pc:sldMkLst>
      </pc:sldChg>
      <pc:sldChg chg="add del setBg">
        <pc:chgData name="Pratik Shrivastava" userId="65c6391b-c658-4512-a73a-4411b5fbaa50" providerId="ADAL" clId="{646A8515-FECA-4F42-B71F-2E80D08B8C08}" dt="2018-07-27T15:21:49.478" v="5116"/>
        <pc:sldMkLst>
          <pc:docMk/>
          <pc:sldMk cId="88130705" sldId="263"/>
        </pc:sldMkLst>
      </pc:sldChg>
      <pc:sldChg chg="add del">
        <pc:chgData name="Pratik Shrivastava" userId="65c6391b-c658-4512-a73a-4411b5fbaa50" providerId="ADAL" clId="{646A8515-FECA-4F42-B71F-2E80D08B8C08}" dt="2018-07-26T05:06:47.833" v="2541"/>
        <pc:sldMkLst>
          <pc:docMk/>
          <pc:sldMk cId="688435385" sldId="263"/>
        </pc:sldMkLst>
      </pc:sldChg>
      <pc:sldChg chg="addSp delSp modSp add">
        <pc:chgData name="Pratik Shrivastava" userId="65c6391b-c658-4512-a73a-4411b5fbaa50" providerId="ADAL" clId="{646A8515-FECA-4F42-B71F-2E80D08B8C08}" dt="2018-07-27T16:35:04.265" v="6022" actId="14100"/>
        <pc:sldMkLst>
          <pc:docMk/>
          <pc:sldMk cId="1673628205" sldId="263"/>
        </pc:sldMkLst>
        <pc:spChg chg="add del mod">
          <ac:chgData name="Pratik Shrivastava" userId="65c6391b-c658-4512-a73a-4411b5fbaa50" providerId="ADAL" clId="{646A8515-FECA-4F42-B71F-2E80D08B8C08}" dt="2018-07-27T15:28:05.902" v="5161"/>
          <ac:spMkLst>
            <pc:docMk/>
            <pc:sldMk cId="1673628205" sldId="263"/>
            <ac:spMk id="2" creationId="{4F507707-6A0A-FE48-B84D-C299B9323EB7}"/>
          </ac:spMkLst>
        </pc:spChg>
        <pc:spChg chg="add del mod">
          <ac:chgData name="Pratik Shrivastava" userId="65c6391b-c658-4512-a73a-4411b5fbaa50" providerId="ADAL" clId="{646A8515-FECA-4F42-B71F-2E80D08B8C08}" dt="2018-07-27T15:47:03.520" v="5343"/>
          <ac:spMkLst>
            <pc:docMk/>
            <pc:sldMk cId="1673628205" sldId="263"/>
            <ac:spMk id="3" creationId="{5DCB791D-9F8C-D841-8D97-E2E556E38320}"/>
          </ac:spMkLst>
        </pc:spChg>
        <pc:spChg chg="add del mod">
          <ac:chgData name="Pratik Shrivastava" userId="65c6391b-c658-4512-a73a-4411b5fbaa50" providerId="ADAL" clId="{646A8515-FECA-4F42-B71F-2E80D08B8C08}" dt="2018-07-27T16:34:18.162" v="6014" actId="478"/>
          <ac:spMkLst>
            <pc:docMk/>
            <pc:sldMk cId="1673628205" sldId="263"/>
            <ac:spMk id="4" creationId="{FFF925DE-AA41-DE4F-9E8B-FBA3F6137396}"/>
          </ac:spMkLst>
        </pc:spChg>
        <pc:spChg chg="add mod">
          <ac:chgData name="Pratik Shrivastava" userId="65c6391b-c658-4512-a73a-4411b5fbaa50" providerId="ADAL" clId="{646A8515-FECA-4F42-B71F-2E80D08B8C08}" dt="2018-07-27T15:34:29.475" v="5229" actId="14100"/>
          <ac:spMkLst>
            <pc:docMk/>
            <pc:sldMk cId="1673628205" sldId="263"/>
            <ac:spMk id="28" creationId="{E0C515DE-E5DF-F844-8A95-78F845F43F12}"/>
          </ac:spMkLst>
        </pc:spChg>
        <pc:spChg chg="add mod">
          <ac:chgData name="Pratik Shrivastava" userId="65c6391b-c658-4512-a73a-4411b5fbaa50" providerId="ADAL" clId="{646A8515-FECA-4F42-B71F-2E80D08B8C08}" dt="2018-07-27T15:34:33.779" v="5230" actId="14100"/>
          <ac:spMkLst>
            <pc:docMk/>
            <pc:sldMk cId="1673628205" sldId="263"/>
            <ac:spMk id="30" creationId="{4C6A56A6-AC5F-8F4B-B842-CC5D50F9F358}"/>
          </ac:spMkLst>
        </pc:spChg>
        <pc:spChg chg="add mod">
          <ac:chgData name="Pratik Shrivastava" userId="65c6391b-c658-4512-a73a-4411b5fbaa50" providerId="ADAL" clId="{646A8515-FECA-4F42-B71F-2E80D08B8C08}" dt="2018-07-27T15:34:09.918" v="5227" actId="571"/>
          <ac:spMkLst>
            <pc:docMk/>
            <pc:sldMk cId="1673628205" sldId="263"/>
            <ac:spMk id="31" creationId="{72746A47-D640-D448-8FE0-DC6B7C2D137C}"/>
          </ac:spMkLst>
        </pc:spChg>
        <pc:spChg chg="add mod">
          <ac:chgData name="Pratik Shrivastava" userId="65c6391b-c658-4512-a73a-4411b5fbaa50" providerId="ADAL" clId="{646A8515-FECA-4F42-B71F-2E80D08B8C08}" dt="2018-07-27T16:21:06.824" v="5782" actId="20577"/>
          <ac:spMkLst>
            <pc:docMk/>
            <pc:sldMk cId="1673628205" sldId="263"/>
            <ac:spMk id="32" creationId="{2E106349-879D-9743-92C3-D94FBBA572DF}"/>
          </ac:spMkLst>
        </pc:spChg>
        <pc:spChg chg="add mod">
          <ac:chgData name="Pratik Shrivastava" userId="65c6391b-c658-4512-a73a-4411b5fbaa50" providerId="ADAL" clId="{646A8515-FECA-4F42-B71F-2E80D08B8C08}" dt="2018-07-27T16:12:06.717" v="5569" actId="14100"/>
          <ac:spMkLst>
            <pc:docMk/>
            <pc:sldMk cId="1673628205" sldId="263"/>
            <ac:spMk id="33" creationId="{9CF478F4-D1A2-FD47-AA9B-B7057592FCC0}"/>
          </ac:spMkLst>
        </pc:spChg>
        <pc:spChg chg="add mod">
          <ac:chgData name="Pratik Shrivastava" userId="65c6391b-c658-4512-a73a-4411b5fbaa50" providerId="ADAL" clId="{646A8515-FECA-4F42-B71F-2E80D08B8C08}" dt="2018-07-27T16:20:52.570" v="5780" actId="20577"/>
          <ac:spMkLst>
            <pc:docMk/>
            <pc:sldMk cId="1673628205" sldId="263"/>
            <ac:spMk id="34" creationId="{9A5DAB29-86D4-1F4A-B83A-AFCAFCBDD1B8}"/>
          </ac:spMkLst>
        </pc:spChg>
        <pc:spChg chg="add mod">
          <ac:chgData name="Pratik Shrivastava" userId="65c6391b-c658-4512-a73a-4411b5fbaa50" providerId="ADAL" clId="{646A8515-FECA-4F42-B71F-2E80D08B8C08}" dt="2018-07-27T16:32:40.356" v="5984" actId="20577"/>
          <ac:spMkLst>
            <pc:docMk/>
            <pc:sldMk cId="1673628205" sldId="263"/>
            <ac:spMk id="35" creationId="{6C84A1A9-84E6-A94E-8E7F-B03B5A058756}"/>
          </ac:spMkLst>
        </pc:spChg>
        <pc:spChg chg="add del mod">
          <ac:chgData name="Pratik Shrivastava" userId="65c6391b-c658-4512-a73a-4411b5fbaa50" providerId="ADAL" clId="{646A8515-FECA-4F42-B71F-2E80D08B8C08}" dt="2018-07-27T15:38:09.919" v="5260" actId="478"/>
          <ac:spMkLst>
            <pc:docMk/>
            <pc:sldMk cId="1673628205" sldId="263"/>
            <ac:spMk id="36" creationId="{2412CBB6-AE2E-D74B-AAC8-FD9F2123AA71}"/>
          </ac:spMkLst>
        </pc:spChg>
        <pc:spChg chg="add mod">
          <ac:chgData name="Pratik Shrivastava" userId="65c6391b-c658-4512-a73a-4411b5fbaa50" providerId="ADAL" clId="{646A8515-FECA-4F42-B71F-2E80D08B8C08}" dt="2018-07-27T16:20:18.140" v="5684" actId="1076"/>
          <ac:spMkLst>
            <pc:docMk/>
            <pc:sldMk cId="1673628205" sldId="263"/>
            <ac:spMk id="40" creationId="{6D9675DF-6D41-784E-BE65-3BFE9B0A3209}"/>
          </ac:spMkLst>
        </pc:spChg>
        <pc:spChg chg="add del mod">
          <ac:chgData name="Pratik Shrivastava" userId="65c6391b-c658-4512-a73a-4411b5fbaa50" providerId="ADAL" clId="{646A8515-FECA-4F42-B71F-2E80D08B8C08}" dt="2018-07-27T15:47:03.520" v="5345"/>
          <ac:spMkLst>
            <pc:docMk/>
            <pc:sldMk cId="1673628205" sldId="263"/>
            <ac:spMk id="41" creationId="{B11D2E02-2BC5-424D-84C4-4F0D52B6EEAD}"/>
          </ac:spMkLst>
        </pc:spChg>
        <pc:spChg chg="add mod">
          <ac:chgData name="Pratik Shrivastava" userId="65c6391b-c658-4512-a73a-4411b5fbaa50" providerId="ADAL" clId="{646A8515-FECA-4F42-B71F-2E80D08B8C08}" dt="2018-07-27T16:21:03.497" v="5781" actId="1076"/>
          <ac:spMkLst>
            <pc:docMk/>
            <pc:sldMk cId="1673628205" sldId="263"/>
            <ac:spMk id="42" creationId="{C328D53F-9C1F-904B-A36C-17E1571E8F98}"/>
          </ac:spMkLst>
        </pc:spChg>
        <pc:spChg chg="mod topLvl">
          <ac:chgData name="Pratik Shrivastava" userId="65c6391b-c658-4512-a73a-4411b5fbaa50" providerId="ADAL" clId="{646A8515-FECA-4F42-B71F-2E80D08B8C08}" dt="2018-07-27T16:13:50.338" v="5586" actId="14100"/>
          <ac:spMkLst>
            <pc:docMk/>
            <pc:sldMk cId="1673628205" sldId="263"/>
            <ac:spMk id="44" creationId="{4E33B63A-17CF-7448-88EB-3A3AB2F4E54D}"/>
          </ac:spMkLst>
        </pc:spChg>
        <pc:spChg chg="mod topLvl">
          <ac:chgData name="Pratik Shrivastava" userId="65c6391b-c658-4512-a73a-4411b5fbaa50" providerId="ADAL" clId="{646A8515-FECA-4F42-B71F-2E80D08B8C08}" dt="2018-07-27T15:43:14.855" v="5299" actId="165"/>
          <ac:spMkLst>
            <pc:docMk/>
            <pc:sldMk cId="1673628205" sldId="263"/>
            <ac:spMk id="45" creationId="{E34DDDDF-2B37-3842-ACB8-8A934C0D4022}"/>
          </ac:spMkLst>
        </pc:spChg>
        <pc:spChg chg="add mod">
          <ac:chgData name="Pratik Shrivastava" userId="65c6391b-c658-4512-a73a-4411b5fbaa50" providerId="ADAL" clId="{646A8515-FECA-4F42-B71F-2E80D08B8C08}" dt="2018-07-27T16:13:43.372" v="5585" actId="403"/>
          <ac:spMkLst>
            <pc:docMk/>
            <pc:sldMk cId="1673628205" sldId="263"/>
            <ac:spMk id="47" creationId="{01CE050D-B212-4D47-A0D3-474D8E2E96C8}"/>
          </ac:spMkLst>
        </pc:spChg>
        <pc:spChg chg="add mod">
          <ac:chgData name="Pratik Shrivastava" userId="65c6391b-c658-4512-a73a-4411b5fbaa50" providerId="ADAL" clId="{646A8515-FECA-4F42-B71F-2E80D08B8C08}" dt="2018-07-27T16:24:14.916" v="5840" actId="1076"/>
          <ac:spMkLst>
            <pc:docMk/>
            <pc:sldMk cId="1673628205" sldId="263"/>
            <ac:spMk id="49" creationId="{A99423A5-FFC0-2240-9E45-A14522D9C019}"/>
          </ac:spMkLst>
        </pc:spChg>
        <pc:spChg chg="add mod">
          <ac:chgData name="Pratik Shrivastava" userId="65c6391b-c658-4512-a73a-4411b5fbaa50" providerId="ADAL" clId="{646A8515-FECA-4F42-B71F-2E80D08B8C08}" dt="2018-07-27T16:28:05.280" v="5852"/>
          <ac:spMkLst>
            <pc:docMk/>
            <pc:sldMk cId="1673628205" sldId="263"/>
            <ac:spMk id="50" creationId="{9EDC5B80-939D-8643-9455-027E66F5611E}"/>
          </ac:spMkLst>
        </pc:spChg>
        <pc:spChg chg="del">
          <ac:chgData name="Pratik Shrivastava" userId="65c6391b-c658-4512-a73a-4411b5fbaa50" providerId="ADAL" clId="{646A8515-FECA-4F42-B71F-2E80D08B8C08}" dt="2018-07-27T15:28:05.460" v="5159" actId="478"/>
          <ac:spMkLst>
            <pc:docMk/>
            <pc:sldMk cId="1673628205" sldId="263"/>
            <ac:spMk id="51" creationId="{00000000-0000-0000-0000-000000000000}"/>
          </ac:spMkLst>
        </pc:spChg>
        <pc:spChg chg="add mod">
          <ac:chgData name="Pratik Shrivastava" userId="65c6391b-c658-4512-a73a-4411b5fbaa50" providerId="ADAL" clId="{646A8515-FECA-4F42-B71F-2E80D08B8C08}" dt="2018-07-27T16:34:22.692" v="6015" actId="1076"/>
          <ac:spMkLst>
            <pc:docMk/>
            <pc:sldMk cId="1673628205" sldId="263"/>
            <ac:spMk id="52" creationId="{10832BB8-063C-B446-BBE4-58244BDE9FD0}"/>
          </ac:spMkLst>
        </pc:spChg>
        <pc:spChg chg="mod">
          <ac:chgData name="Pratik Shrivastava" userId="65c6391b-c658-4512-a73a-4411b5fbaa50" providerId="ADAL" clId="{646A8515-FECA-4F42-B71F-2E80D08B8C08}" dt="2018-07-27T15:24:25.968" v="5135" actId="255"/>
          <ac:spMkLst>
            <pc:docMk/>
            <pc:sldMk cId="1673628205" sldId="263"/>
            <ac:spMk id="16386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5:22:49.872" v="5125" actId="1036"/>
          <ac:spMkLst>
            <pc:docMk/>
            <pc:sldMk cId="1673628205" sldId="263"/>
            <ac:spMk id="16388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6:35:04.265" v="6022" actId="14100"/>
          <ac:spMkLst>
            <pc:docMk/>
            <pc:sldMk cId="1673628205" sldId="263"/>
            <ac:spMk id="16389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42:24.879" v="5293" actId="478"/>
          <ac:spMkLst>
            <pc:docMk/>
            <pc:sldMk cId="1673628205" sldId="263"/>
            <ac:spMk id="16390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5:33:59.896" v="5225" actId="14100"/>
          <ac:spMkLst>
            <pc:docMk/>
            <pc:sldMk cId="1673628205" sldId="263"/>
            <ac:spMk id="16391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6:00:31.540" v="5484" actId="255"/>
          <ac:spMkLst>
            <pc:docMk/>
            <pc:sldMk cId="1673628205" sldId="263"/>
            <ac:spMk id="16392" creationId="{00000000-0000-0000-0000-000000000000}"/>
          </ac:spMkLst>
        </pc:spChg>
        <pc:spChg chg="del mod">
          <ac:chgData name="Pratik Shrivastava" userId="65c6391b-c658-4512-a73a-4411b5fbaa50" providerId="ADAL" clId="{646A8515-FECA-4F42-B71F-2E80D08B8C08}" dt="2018-07-27T15:28:10.118" v="5163" actId="478"/>
          <ac:spMkLst>
            <pc:docMk/>
            <pc:sldMk cId="1673628205" sldId="263"/>
            <ac:spMk id="16394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41:32.528" v="5284" actId="478"/>
          <ac:spMkLst>
            <pc:docMk/>
            <pc:sldMk cId="1673628205" sldId="263"/>
            <ac:spMk id="16395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396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397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398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399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400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401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402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403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404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405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406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28:21.396" v="5164" actId="478"/>
          <ac:spMkLst>
            <pc:docMk/>
            <pc:sldMk cId="1673628205" sldId="263"/>
            <ac:spMk id="16407" creationId="{00000000-0000-0000-0000-000000000000}"/>
          </ac:spMkLst>
        </pc:spChg>
        <pc:spChg chg="del">
          <ac:chgData name="Pratik Shrivastava" userId="65c6391b-c658-4512-a73a-4411b5fbaa50" providerId="ADAL" clId="{646A8515-FECA-4F42-B71F-2E80D08B8C08}" dt="2018-07-27T15:37:11.802" v="5247" actId="478"/>
          <ac:spMkLst>
            <pc:docMk/>
            <pc:sldMk cId="1673628205" sldId="263"/>
            <ac:spMk id="16408" creationId="{00000000-0000-0000-0000-000000000000}"/>
          </ac:spMkLst>
        </pc:spChg>
        <pc:grpChg chg="add mod">
          <ac:chgData name="Pratik Shrivastava" userId="65c6391b-c658-4512-a73a-4411b5fbaa50" providerId="ADAL" clId="{646A8515-FECA-4F42-B71F-2E80D08B8C08}" dt="2018-07-27T16:34:58.569" v="6021" actId="14100"/>
          <ac:grpSpMkLst>
            <pc:docMk/>
            <pc:sldMk cId="1673628205" sldId="263"/>
            <ac:grpSpMk id="37" creationId="{28316550-EF42-224C-8F9F-31F2498FC7BB}"/>
          </ac:grpSpMkLst>
        </pc:grpChg>
        <pc:grpChg chg="add del mod">
          <ac:chgData name="Pratik Shrivastava" userId="65c6391b-c658-4512-a73a-4411b5fbaa50" providerId="ADAL" clId="{646A8515-FECA-4F42-B71F-2E80D08B8C08}" dt="2018-07-27T15:43:14.855" v="5299" actId="165"/>
          <ac:grpSpMkLst>
            <pc:docMk/>
            <pc:sldMk cId="1673628205" sldId="263"/>
            <ac:grpSpMk id="43" creationId="{834CFE68-5C89-9F4B-9BC6-6B13C61BC80C}"/>
          </ac:grpSpMkLst>
        </pc:grpChg>
        <pc:picChg chg="del">
          <ac:chgData name="Pratik Shrivastava" userId="65c6391b-c658-4512-a73a-4411b5fbaa50" providerId="ADAL" clId="{646A8515-FECA-4F42-B71F-2E80D08B8C08}" dt="2018-07-27T15:22:16.012" v="5119" actId="478"/>
          <ac:picMkLst>
            <pc:docMk/>
            <pc:sldMk cId="1673628205" sldId="263"/>
            <ac:picMk id="27" creationId="{00000000-0000-0000-0000-000000000000}"/>
          </ac:picMkLst>
        </pc:picChg>
        <pc:picChg chg="del">
          <ac:chgData name="Pratik Shrivastava" userId="65c6391b-c658-4512-a73a-4411b5fbaa50" providerId="ADAL" clId="{646A8515-FECA-4F42-B71F-2E80D08B8C08}" dt="2018-07-27T15:37:13.747" v="5248" actId="478"/>
          <ac:picMkLst>
            <pc:docMk/>
            <pc:sldMk cId="1673628205" sldId="263"/>
            <ac:picMk id="29" creationId="{00000000-0000-0000-0000-000000000000}"/>
          </ac:picMkLst>
        </pc:picChg>
        <pc:picChg chg="del mod topLvl">
          <ac:chgData name="Pratik Shrivastava" userId="65c6391b-c658-4512-a73a-4411b5fbaa50" providerId="ADAL" clId="{646A8515-FECA-4F42-B71F-2E80D08B8C08}" dt="2018-07-27T15:43:26.993" v="5302" actId="478"/>
          <ac:picMkLst>
            <pc:docMk/>
            <pc:sldMk cId="1673628205" sldId="263"/>
            <ac:picMk id="46" creationId="{4CDD7022-503C-AF4E-8ECC-D8B9180A8A94}"/>
          </ac:picMkLst>
        </pc:picChg>
        <pc:picChg chg="add mod modCrop">
          <ac:chgData name="Pratik Shrivastava" userId="65c6391b-c658-4512-a73a-4411b5fbaa50" providerId="ADAL" clId="{646A8515-FECA-4F42-B71F-2E80D08B8C08}" dt="2018-07-27T16:29:11.656" v="5856" actId="732"/>
          <ac:picMkLst>
            <pc:docMk/>
            <pc:sldMk cId="1673628205" sldId="263"/>
            <ac:picMk id="48" creationId="{E8DCA859-8A48-A446-97E0-39557BDBA92E}"/>
          </ac:picMkLst>
        </pc:picChg>
      </pc:sldChg>
      <pc:sldMasterChg chg="modSp modSldLayout">
        <pc:chgData name="Pratik Shrivastava" userId="65c6391b-c658-4512-a73a-4411b5fbaa50" providerId="ADAL" clId="{646A8515-FECA-4F42-B71F-2E80D08B8C08}" dt="2018-07-27T14:52:41.403" v="4871"/>
        <pc:sldMasterMkLst>
          <pc:docMk/>
          <pc:sldMasterMk cId="1027669875" sldId="2147483648"/>
        </pc:sldMasterMkLst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asterMk cId="1027669875" sldId="2147483648"/>
            <ac:spMk id="2" creationId="{F6CC97D0-B5C5-0B41-9001-BDB6151E6ADB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asterMk cId="1027669875" sldId="2147483648"/>
            <ac:spMk id="3" creationId="{F210FD24-7D14-E44B-B23A-D187B41EAC40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asterMk cId="1027669875" sldId="2147483648"/>
            <ac:spMk id="4" creationId="{BE62096B-C027-B74F-B078-B749912801D6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asterMk cId="1027669875" sldId="2147483648"/>
            <ac:spMk id="5" creationId="{7D9E5324-717F-4944-A925-C01F0F91A60F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asterMk cId="1027669875" sldId="2147483648"/>
            <ac:spMk id="6" creationId="{7248C48F-04BF-6147-90A5-ED8E4D8682EF}"/>
          </ac:spMkLst>
        </pc:sp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1027669875" sldId="2147483648"/>
            <pc:sldLayoutMk cId="793506250" sldId="2147483649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793506250" sldId="2147483649"/>
              <ac:spMk id="2" creationId="{EC01CB59-8A72-204F-9975-D017D87D60A9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793506250" sldId="2147483649"/>
              <ac:spMk id="3" creationId="{3C754DBB-1FE7-E84C-927F-D3FE0D9845D5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1027669875" sldId="2147483648"/>
            <pc:sldLayoutMk cId="2163667527" sldId="2147483651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2163667527" sldId="2147483651"/>
              <ac:spMk id="2" creationId="{A0B9590C-F576-764E-B653-8DBEBBD0EED8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2163667527" sldId="2147483651"/>
              <ac:spMk id="3" creationId="{2A330EBB-88AD-3E45-AE3B-C1A7E3EE6EE5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1027669875" sldId="2147483648"/>
            <pc:sldLayoutMk cId="1918990977" sldId="2147483652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1918990977" sldId="2147483652"/>
              <ac:spMk id="3" creationId="{55D9D53E-5A31-7741-B9A5-E5F182EA98D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1918990977" sldId="2147483652"/>
              <ac:spMk id="4" creationId="{91DE057C-3610-1449-9747-E99B73BC88CC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1027669875" sldId="2147483648"/>
            <pc:sldLayoutMk cId="700709558" sldId="2147483653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700709558" sldId="2147483653"/>
              <ac:spMk id="2" creationId="{33723FEF-4764-844B-9D78-298E63417552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700709558" sldId="2147483653"/>
              <ac:spMk id="3" creationId="{218E9090-9AF0-1142-A282-DA3B169521DF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700709558" sldId="2147483653"/>
              <ac:spMk id="4" creationId="{A7246DD1-D42A-5E4B-A4DA-65F1388973F8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700709558" sldId="2147483653"/>
              <ac:spMk id="5" creationId="{9E89628D-7819-084D-BD7E-87D522E61815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700709558" sldId="2147483653"/>
              <ac:spMk id="6" creationId="{42E3B15F-6320-4541-8A4D-1CFF69F446BC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1027669875" sldId="2147483648"/>
            <pc:sldLayoutMk cId="151463981" sldId="2147483656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151463981" sldId="2147483656"/>
              <ac:spMk id="2" creationId="{9E4D5305-6597-0342-90EB-D19BE97D832B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151463981" sldId="2147483656"/>
              <ac:spMk id="3" creationId="{B6BBD5FB-CB12-D643-B61F-3AED985A972C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151463981" sldId="2147483656"/>
              <ac:spMk id="4" creationId="{50DDFB83-4884-7049-BD47-1DAFA84EB615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1027669875" sldId="2147483648"/>
            <pc:sldLayoutMk cId="3274490558" sldId="2147483657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3274490558" sldId="2147483657"/>
              <ac:spMk id="2" creationId="{FCC3D96B-1ACA-2246-989C-4A8651F7ADDC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3274490558" sldId="2147483657"/>
              <ac:spMk id="3" creationId="{D8AB1CD2-23F3-FD4E-A917-8725D64AC53D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3274490558" sldId="2147483657"/>
              <ac:spMk id="4" creationId="{A36E53E5-628C-CB4A-8FAA-AAB3418CD494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1027669875" sldId="2147483648"/>
            <pc:sldLayoutMk cId="1648041975" sldId="2147483659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1648041975" sldId="2147483659"/>
              <ac:spMk id="2" creationId="{902C3DDB-2FAC-C342-A5D6-6E2CC4937053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1027669875" sldId="2147483648"/>
              <pc:sldLayoutMk cId="1648041975" sldId="2147483659"/>
              <ac:spMk id="3" creationId="{2E22566A-A98F-EB4F-9A0B-7BC5BF66FB09}"/>
            </ac:spMkLst>
          </pc:spChg>
        </pc:sldLayoutChg>
      </pc:sldMasterChg>
      <pc:sldMasterChg chg="modSp modSldLayout">
        <pc:chgData name="Pratik Shrivastava" userId="65c6391b-c658-4512-a73a-4411b5fbaa50" providerId="ADAL" clId="{646A8515-FECA-4F42-B71F-2E80D08B8C08}" dt="2018-07-27T14:52:41.403" v="4871"/>
        <pc:sldMasterMkLst>
          <pc:docMk/>
          <pc:sldMasterMk cId="3044891363" sldId="2147483660"/>
        </pc:sldMasterMkLst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asterMk cId="3044891363" sldId="2147483660"/>
            <ac:spMk id="4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asterMk cId="3044891363" sldId="2147483660"/>
            <ac:spMk id="5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asterMk cId="3044891363" sldId="2147483660"/>
            <ac:spMk id="6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asterMk cId="3044891363" sldId="2147483660"/>
            <ac:spMk id="1026" creationId="{00000000-0000-0000-0000-000000000000}"/>
          </ac:spMkLst>
        </pc:spChg>
        <pc:spChg chg="mod">
          <ac:chgData name="Pratik Shrivastava" userId="65c6391b-c658-4512-a73a-4411b5fbaa50" providerId="ADAL" clId="{646A8515-FECA-4F42-B71F-2E80D08B8C08}" dt="2018-07-27T14:52:41.403" v="4871"/>
          <ac:spMkLst>
            <pc:docMk/>
            <pc:sldMasterMk cId="3044891363" sldId="2147483660"/>
            <ac:spMk id="1027" creationId="{00000000-0000-0000-0000-000000000000}"/>
          </ac:spMkLst>
        </pc:sp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3044891363" sldId="2147483660"/>
            <pc:sldLayoutMk cId="2056379115" sldId="2147483661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2056379115" sldId="2147483661"/>
              <ac:spMk id="2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2056379115" sldId="2147483661"/>
              <ac:spMk id="3" creationId="{00000000-0000-0000-0000-000000000000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3044891363" sldId="2147483660"/>
            <pc:sldLayoutMk cId="1492300093" sldId="2147483663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1492300093" sldId="2147483663"/>
              <ac:spMk id="2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1492300093" sldId="2147483663"/>
              <ac:spMk id="3" creationId="{00000000-0000-0000-0000-000000000000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3044891363" sldId="2147483660"/>
            <pc:sldLayoutMk cId="3175313592" sldId="2147483664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3175313592" sldId="2147483664"/>
              <ac:spMk id="3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3175313592" sldId="2147483664"/>
              <ac:spMk id="4" creationId="{00000000-0000-0000-0000-000000000000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3044891363" sldId="2147483660"/>
            <pc:sldLayoutMk cId="4273985434" sldId="2147483665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4273985434" sldId="2147483665"/>
              <ac:spMk id="2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4273985434" sldId="2147483665"/>
              <ac:spMk id="3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4273985434" sldId="2147483665"/>
              <ac:spMk id="4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4273985434" sldId="2147483665"/>
              <ac:spMk id="5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4273985434" sldId="2147483665"/>
              <ac:spMk id="6" creationId="{00000000-0000-0000-0000-000000000000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3044891363" sldId="2147483660"/>
            <pc:sldLayoutMk cId="967764245" sldId="2147483668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967764245" sldId="2147483668"/>
              <ac:spMk id="2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967764245" sldId="2147483668"/>
              <ac:spMk id="3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967764245" sldId="2147483668"/>
              <ac:spMk id="4" creationId="{00000000-0000-0000-0000-000000000000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3044891363" sldId="2147483660"/>
            <pc:sldLayoutMk cId="4005012932" sldId="2147483669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4005012932" sldId="2147483669"/>
              <ac:spMk id="2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4005012932" sldId="2147483669"/>
              <ac:spMk id="3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4005012932" sldId="2147483669"/>
              <ac:spMk id="4" creationId="{00000000-0000-0000-0000-000000000000}"/>
            </ac:spMkLst>
          </pc:spChg>
        </pc:sldLayoutChg>
        <pc:sldLayoutChg chg="modSp">
          <pc:chgData name="Pratik Shrivastava" userId="65c6391b-c658-4512-a73a-4411b5fbaa50" providerId="ADAL" clId="{646A8515-FECA-4F42-B71F-2E80D08B8C08}" dt="2018-07-27T14:52:41.403" v="4871"/>
          <pc:sldLayoutMkLst>
            <pc:docMk/>
            <pc:sldMasterMk cId="3044891363" sldId="2147483660"/>
            <pc:sldLayoutMk cId="3363714068" sldId="2147483671"/>
          </pc:sldLayoutMkLst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3363714068" sldId="2147483671"/>
              <ac:spMk id="2" creationId="{00000000-0000-0000-0000-000000000000}"/>
            </ac:spMkLst>
          </pc:spChg>
          <pc:spChg chg="mod">
            <ac:chgData name="Pratik Shrivastava" userId="65c6391b-c658-4512-a73a-4411b5fbaa50" providerId="ADAL" clId="{646A8515-FECA-4F42-B71F-2E80D08B8C08}" dt="2018-07-27T14:52:41.403" v="4871"/>
            <ac:spMkLst>
              <pc:docMk/>
              <pc:sldMasterMk cId="3044891363" sldId="2147483660"/>
              <pc:sldLayoutMk cId="3363714068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B8D1-A015-5742-974C-BF565B30B92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ABC08-724A-9248-9486-3024D5122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219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9781B9-3200-4DD3-B306-A216ECC978D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-65" charset="0"/>
                <a:ea typeface="ＭＳ Ｐゴシック" pitchFamily="-65" charset="-128"/>
                <a:cs typeface="+mn-cs"/>
              </a:rPr>
              <a:pPr marL="0" marR="0" lvl="0" indent="0" algn="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-65" charset="0"/>
              <a:ea typeface="ＭＳ Ｐゴシック" pitchFamily="-65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3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219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9781B9-3200-4DD3-B306-A216ECC978D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-65" charset="0"/>
                <a:ea typeface="ＭＳ Ｐゴシック" pitchFamily="-65" charset="-128"/>
                <a:cs typeface="+mn-cs"/>
              </a:rPr>
              <a:pPr marL="0" marR="0" lvl="0" indent="0" algn="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-65" charset="0"/>
              <a:ea typeface="ＭＳ Ｐゴシック" pitchFamily="-65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76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2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3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5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AC842-8558-4AC8-B9E2-87B4AF0E5092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BC074-F94E-48BF-AB23-574BC6300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78F2E-43CF-494D-8AA1-0E25E3A6D7E5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6FDB4-CEAC-4574-BAB4-140F8E1D0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8" y="6324600"/>
            <a:ext cx="47404019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4" y="6324600"/>
            <a:ext cx="141480544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A0075-A89C-4CC4-8D44-BE21213EC665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8551D-618F-4A37-9008-7D227E7BB0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1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5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3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7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2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D16BB-C81B-488C-A058-02DF1EBA30A9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67719-B194-426D-8977-3C27F7D6D9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8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3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60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0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2AC842-8558-4AC8-B9E2-87B4AF0E5092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BC074-F94E-48BF-AB23-574BC6300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5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D16BB-C81B-488C-A058-02DF1EBA30A9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67719-B194-426D-8977-3C27F7D6D9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D71B2D-85F4-4D1F-A97A-0F3FCF28FF78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803B1-5E34-4ABB-83F4-7ACAB7A34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EB801-F414-4E3F-810B-AB50C12F8E62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92A34-29A6-4B49-8600-0900008B4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8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B21926-4148-4271-A9EA-9B5C988855C5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01AB2-E0D7-46F9-A338-CDF3DFD64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8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8212A-8BC5-4403-9CF2-3B62135E8215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41A1E-A55A-48EF-AF6B-1C00EDE2E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69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8904B-D74D-4D4C-AF9F-80D5C0011187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9C5B5-2F38-4190-B3D4-7C4D1BF0E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43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657" indent="0">
              <a:buNone/>
              <a:defRPr sz="6448">
                <a:solidFill>
                  <a:schemeClr val="tx1">
                    <a:tint val="75000"/>
                  </a:schemeClr>
                </a:solidFill>
              </a:defRPr>
            </a:lvl2pPr>
            <a:lvl3pPr marL="3291314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3pPr>
            <a:lvl4pPr marL="4936972" indent="0">
              <a:buNone/>
              <a:defRPr sz="5026">
                <a:solidFill>
                  <a:schemeClr val="tx1">
                    <a:tint val="75000"/>
                  </a:schemeClr>
                </a:solidFill>
              </a:defRPr>
            </a:lvl4pPr>
            <a:lvl5pPr marL="6582625" indent="0">
              <a:buNone/>
              <a:defRPr sz="5026">
                <a:solidFill>
                  <a:schemeClr val="tx1">
                    <a:tint val="75000"/>
                  </a:schemeClr>
                </a:solidFill>
              </a:defRPr>
            </a:lvl5pPr>
            <a:lvl6pPr marL="8228282" indent="0">
              <a:buNone/>
              <a:defRPr sz="5026">
                <a:solidFill>
                  <a:schemeClr val="tx1">
                    <a:tint val="75000"/>
                  </a:schemeClr>
                </a:solidFill>
              </a:defRPr>
            </a:lvl6pPr>
            <a:lvl7pPr marL="9873940" indent="0">
              <a:buNone/>
              <a:defRPr sz="5026">
                <a:solidFill>
                  <a:schemeClr val="tx1">
                    <a:tint val="75000"/>
                  </a:schemeClr>
                </a:solidFill>
              </a:defRPr>
            </a:lvl7pPr>
            <a:lvl8pPr marL="11519597" indent="0">
              <a:buNone/>
              <a:defRPr sz="5026">
                <a:solidFill>
                  <a:schemeClr val="tx1">
                    <a:tint val="75000"/>
                  </a:schemeClr>
                </a:solidFill>
              </a:defRPr>
            </a:lvl8pPr>
            <a:lvl9pPr marL="13165254" indent="0">
              <a:buNone/>
              <a:defRPr sz="5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D71B2D-85F4-4D1F-A97A-0F3FCF28FF78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803B1-5E34-4ABB-83F4-7ACAB7A34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0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A53D8-5F34-42FF-A06B-C0EDA73AA4FC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C3938-6FFC-4B76-9E7C-9E1BC2BE0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38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FD32E0-1D5E-4345-BC8F-A88532F655AC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C34B-8930-491C-99AE-BCEB46A75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95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78F2E-43CF-494D-8AA1-0E25E3A6D7E5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6FDB4-CEAC-4574-BAB4-140F8E1D0E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008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AA0075-A89C-4CC4-8D44-BE21213EC665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8551D-618F-4A37-9008-7D227E7BB0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2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4" y="36865560"/>
            <a:ext cx="94442281" cy="104279702"/>
          </a:xfrm>
        </p:spPr>
        <p:txBody>
          <a:bodyPr/>
          <a:lstStyle>
            <a:lvl1pPr>
              <a:defRPr sz="10048"/>
            </a:lvl1pPr>
            <a:lvl2pPr>
              <a:defRPr sz="8622"/>
            </a:lvl2pPr>
            <a:lvl3pPr>
              <a:defRPr sz="7200"/>
            </a:lvl3pPr>
            <a:lvl4pPr>
              <a:defRPr sz="6448"/>
            </a:lvl4pPr>
            <a:lvl5pPr>
              <a:defRPr sz="6448"/>
            </a:lvl5pPr>
            <a:lvl6pPr>
              <a:defRPr sz="6448"/>
            </a:lvl6pPr>
            <a:lvl7pPr>
              <a:defRPr sz="6448"/>
            </a:lvl7pPr>
            <a:lvl8pPr>
              <a:defRPr sz="6448"/>
            </a:lvl8pPr>
            <a:lvl9pPr>
              <a:defRPr sz="64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1" cy="104279702"/>
          </a:xfrm>
        </p:spPr>
        <p:txBody>
          <a:bodyPr/>
          <a:lstStyle>
            <a:lvl1pPr>
              <a:defRPr sz="10048"/>
            </a:lvl1pPr>
            <a:lvl2pPr>
              <a:defRPr sz="8622"/>
            </a:lvl2pPr>
            <a:lvl3pPr>
              <a:defRPr sz="7200"/>
            </a:lvl3pPr>
            <a:lvl4pPr>
              <a:defRPr sz="6448"/>
            </a:lvl4pPr>
            <a:lvl5pPr>
              <a:defRPr sz="6448"/>
            </a:lvl5pPr>
            <a:lvl6pPr>
              <a:defRPr sz="6448"/>
            </a:lvl6pPr>
            <a:lvl7pPr>
              <a:defRPr sz="6448"/>
            </a:lvl7pPr>
            <a:lvl8pPr>
              <a:defRPr sz="6448"/>
            </a:lvl8pPr>
            <a:lvl9pPr>
              <a:defRPr sz="64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EB801-F414-4E3F-810B-AB50C12F8E62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92A34-29A6-4B49-8600-0900008B4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1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2"/>
            <a:ext cx="19392901" cy="3070858"/>
          </a:xfrm>
        </p:spPr>
        <p:txBody>
          <a:bodyPr anchor="b"/>
          <a:lstStyle>
            <a:lvl1pPr marL="0" indent="0">
              <a:buNone/>
              <a:defRPr sz="8622" b="1"/>
            </a:lvl1pPr>
            <a:lvl2pPr marL="1645657" indent="0">
              <a:buNone/>
              <a:defRPr sz="7200" b="1"/>
            </a:lvl2pPr>
            <a:lvl3pPr marL="3291314" indent="0">
              <a:buNone/>
              <a:defRPr sz="6448" b="1"/>
            </a:lvl3pPr>
            <a:lvl4pPr marL="4936972" indent="0">
              <a:buNone/>
              <a:defRPr sz="5774" b="1"/>
            </a:lvl4pPr>
            <a:lvl5pPr marL="6582625" indent="0">
              <a:buNone/>
              <a:defRPr sz="5774" b="1"/>
            </a:lvl5pPr>
            <a:lvl6pPr marL="8228282" indent="0">
              <a:buNone/>
              <a:defRPr sz="5774" b="1"/>
            </a:lvl6pPr>
            <a:lvl7pPr marL="9873940" indent="0">
              <a:buNone/>
              <a:defRPr sz="5774" b="1"/>
            </a:lvl7pPr>
            <a:lvl8pPr marL="11519597" indent="0">
              <a:buNone/>
              <a:defRPr sz="5774" b="1"/>
            </a:lvl8pPr>
            <a:lvl9pPr marL="13165254" indent="0">
              <a:buNone/>
              <a:defRPr sz="57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0"/>
            <a:ext cx="19392901" cy="18966182"/>
          </a:xfrm>
        </p:spPr>
        <p:txBody>
          <a:bodyPr/>
          <a:lstStyle>
            <a:lvl1pPr>
              <a:defRPr sz="8622"/>
            </a:lvl1pPr>
            <a:lvl2pPr>
              <a:defRPr sz="7200"/>
            </a:lvl2pPr>
            <a:lvl3pPr>
              <a:defRPr sz="6448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19" cy="3070858"/>
          </a:xfrm>
        </p:spPr>
        <p:txBody>
          <a:bodyPr anchor="b"/>
          <a:lstStyle>
            <a:lvl1pPr marL="0" indent="0">
              <a:buNone/>
              <a:defRPr sz="8622" b="1"/>
            </a:lvl1pPr>
            <a:lvl2pPr marL="1645657" indent="0">
              <a:buNone/>
              <a:defRPr sz="7200" b="1"/>
            </a:lvl2pPr>
            <a:lvl3pPr marL="3291314" indent="0">
              <a:buNone/>
              <a:defRPr sz="6448" b="1"/>
            </a:lvl3pPr>
            <a:lvl4pPr marL="4936972" indent="0">
              <a:buNone/>
              <a:defRPr sz="5774" b="1"/>
            </a:lvl4pPr>
            <a:lvl5pPr marL="6582625" indent="0">
              <a:buNone/>
              <a:defRPr sz="5774" b="1"/>
            </a:lvl5pPr>
            <a:lvl6pPr marL="8228282" indent="0">
              <a:buNone/>
              <a:defRPr sz="5774" b="1"/>
            </a:lvl6pPr>
            <a:lvl7pPr marL="9873940" indent="0">
              <a:buNone/>
              <a:defRPr sz="5774" b="1"/>
            </a:lvl7pPr>
            <a:lvl8pPr marL="11519597" indent="0">
              <a:buNone/>
              <a:defRPr sz="5774" b="1"/>
            </a:lvl8pPr>
            <a:lvl9pPr marL="13165254" indent="0">
              <a:buNone/>
              <a:defRPr sz="57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19" cy="18966182"/>
          </a:xfrm>
        </p:spPr>
        <p:txBody>
          <a:bodyPr/>
          <a:lstStyle>
            <a:lvl1pPr>
              <a:defRPr sz="8622"/>
            </a:lvl1pPr>
            <a:lvl2pPr>
              <a:defRPr sz="7200"/>
            </a:lvl2pPr>
            <a:lvl3pPr>
              <a:defRPr sz="6448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B21926-4148-4271-A9EA-9B5C988855C5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01AB2-E0D7-46F9-A338-CDF3DFD64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8212A-8BC5-4403-9CF2-3B62135E8215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41A1E-A55A-48EF-AF6B-1C00EDE2E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6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8904B-D74D-4D4C-AF9F-80D5C0011187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9C5B5-2F38-4190-B3D4-7C4D1BF0E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2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310640"/>
            <a:ext cx="14439902" cy="557784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7"/>
            <a:ext cx="24536401" cy="28094942"/>
          </a:xfrm>
        </p:spPr>
        <p:txBody>
          <a:bodyPr/>
          <a:lstStyle>
            <a:lvl1pPr>
              <a:defRPr sz="11549"/>
            </a:lvl1pPr>
            <a:lvl2pPr>
              <a:defRPr sz="10048"/>
            </a:lvl2pPr>
            <a:lvl3pPr>
              <a:defRPr sz="8622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6888487"/>
            <a:ext cx="14439902" cy="22517102"/>
          </a:xfrm>
        </p:spPr>
        <p:txBody>
          <a:bodyPr/>
          <a:lstStyle>
            <a:lvl1pPr marL="0" indent="0">
              <a:buNone/>
              <a:defRPr sz="5026"/>
            </a:lvl1pPr>
            <a:lvl2pPr marL="1645657" indent="0">
              <a:buNone/>
              <a:defRPr sz="4349"/>
            </a:lvl2pPr>
            <a:lvl3pPr marL="3291314" indent="0">
              <a:buNone/>
              <a:defRPr sz="3600"/>
            </a:lvl3pPr>
            <a:lvl4pPr marL="4936972" indent="0">
              <a:buNone/>
              <a:defRPr sz="3226"/>
            </a:lvl4pPr>
            <a:lvl5pPr marL="6582625" indent="0">
              <a:buNone/>
              <a:defRPr sz="3226"/>
            </a:lvl5pPr>
            <a:lvl6pPr marL="8228282" indent="0">
              <a:buNone/>
              <a:defRPr sz="3226"/>
            </a:lvl6pPr>
            <a:lvl7pPr marL="9873940" indent="0">
              <a:buNone/>
              <a:defRPr sz="3226"/>
            </a:lvl7pPr>
            <a:lvl8pPr marL="11519597" indent="0">
              <a:buNone/>
              <a:defRPr sz="3226"/>
            </a:lvl8pPr>
            <a:lvl9pPr marL="13165254" indent="0">
              <a:buNone/>
              <a:defRPr sz="32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A53D8-5F34-42FF-A06B-C0EDA73AA4FC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C3938-6FFC-4B76-9E7C-9E1BC2BE0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1" y="23042880"/>
            <a:ext cx="26334720" cy="272034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1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1549"/>
            </a:lvl1pPr>
            <a:lvl2pPr marL="1645657" indent="0">
              <a:buNone/>
              <a:defRPr sz="10048"/>
            </a:lvl2pPr>
            <a:lvl3pPr marL="3291314" indent="0">
              <a:buNone/>
              <a:defRPr sz="8622"/>
            </a:lvl3pPr>
            <a:lvl4pPr marL="4936972" indent="0">
              <a:buNone/>
              <a:defRPr sz="7200"/>
            </a:lvl4pPr>
            <a:lvl5pPr marL="6582625" indent="0">
              <a:buNone/>
              <a:defRPr sz="7200"/>
            </a:lvl5pPr>
            <a:lvl6pPr marL="8228282" indent="0">
              <a:buNone/>
              <a:defRPr sz="7200"/>
            </a:lvl6pPr>
            <a:lvl7pPr marL="9873940" indent="0">
              <a:buNone/>
              <a:defRPr sz="7200"/>
            </a:lvl7pPr>
            <a:lvl8pPr marL="11519597" indent="0">
              <a:buNone/>
              <a:defRPr sz="7200"/>
            </a:lvl8pPr>
            <a:lvl9pPr marL="13165254" indent="0">
              <a:buNone/>
              <a:defRPr sz="7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1" y="25763222"/>
            <a:ext cx="26334720" cy="3863338"/>
          </a:xfrm>
        </p:spPr>
        <p:txBody>
          <a:bodyPr/>
          <a:lstStyle>
            <a:lvl1pPr marL="0" indent="0">
              <a:buNone/>
              <a:defRPr sz="5026"/>
            </a:lvl1pPr>
            <a:lvl2pPr marL="1645657" indent="0">
              <a:buNone/>
              <a:defRPr sz="4349"/>
            </a:lvl2pPr>
            <a:lvl3pPr marL="3291314" indent="0">
              <a:buNone/>
              <a:defRPr sz="3600"/>
            </a:lvl3pPr>
            <a:lvl4pPr marL="4936972" indent="0">
              <a:buNone/>
              <a:defRPr sz="3226"/>
            </a:lvl4pPr>
            <a:lvl5pPr marL="6582625" indent="0">
              <a:buNone/>
              <a:defRPr sz="3226"/>
            </a:lvl5pPr>
            <a:lvl6pPr marL="8228282" indent="0">
              <a:buNone/>
              <a:defRPr sz="3226"/>
            </a:lvl6pPr>
            <a:lvl7pPr marL="9873940" indent="0">
              <a:buNone/>
              <a:defRPr sz="3226"/>
            </a:lvl7pPr>
            <a:lvl8pPr marL="11519597" indent="0">
              <a:buNone/>
              <a:defRPr sz="3226"/>
            </a:lvl8pPr>
            <a:lvl9pPr marL="13165254" indent="0">
              <a:buNone/>
              <a:defRPr sz="32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FD32E0-1D5E-4345-BC8F-A88532F655AC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C34B-8930-491C-99AE-BCEB46A75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1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8" y="1317624"/>
            <a:ext cx="3950335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8" y="7680329"/>
            <a:ext cx="39503351" cy="2172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8" y="30510166"/>
            <a:ext cx="10242551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4349">
                <a:solidFill>
                  <a:srgbClr val="898989"/>
                </a:solidFill>
              </a:defRPr>
            </a:lvl1pPr>
          </a:lstStyle>
          <a:p>
            <a:fld id="{CCA49F0C-5252-4983-9722-A40AADD52538}" type="datetime1">
              <a:rPr lang="en-US"/>
              <a:pPr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8" y="30510166"/>
            <a:ext cx="13900151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>
              <a:defRPr sz="4349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8" y="30510166"/>
            <a:ext cx="10242551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4349">
                <a:solidFill>
                  <a:srgbClr val="898989"/>
                </a:solidFill>
              </a:defRPr>
            </a:lvl1pPr>
          </a:lstStyle>
          <a:p>
            <a:fld id="{568C7A6F-3EE4-4CAE-9FD4-2F4431C96E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645182" rtl="0" eaLnBrk="1" fontAlgn="base" hangingPunct="1">
        <a:spcBef>
          <a:spcPct val="0"/>
        </a:spcBef>
        <a:spcAft>
          <a:spcPct val="0"/>
        </a:spcAft>
        <a:defRPr sz="15822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1645182" rtl="0" eaLnBrk="1" fontAlgn="base" hangingPunct="1">
        <a:spcBef>
          <a:spcPct val="0"/>
        </a:spcBef>
        <a:spcAft>
          <a:spcPct val="0"/>
        </a:spcAft>
        <a:defRPr sz="1582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1645182" rtl="0" eaLnBrk="1" fontAlgn="base" hangingPunct="1">
        <a:spcBef>
          <a:spcPct val="0"/>
        </a:spcBef>
        <a:spcAft>
          <a:spcPct val="0"/>
        </a:spcAft>
        <a:defRPr sz="1582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1645182" rtl="0" eaLnBrk="1" fontAlgn="base" hangingPunct="1">
        <a:spcBef>
          <a:spcPct val="0"/>
        </a:spcBef>
        <a:spcAft>
          <a:spcPct val="0"/>
        </a:spcAft>
        <a:defRPr sz="1582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1645182" rtl="0" eaLnBrk="1" fontAlgn="base" hangingPunct="1">
        <a:spcBef>
          <a:spcPct val="0"/>
        </a:spcBef>
        <a:spcAft>
          <a:spcPct val="0"/>
        </a:spcAft>
        <a:defRPr sz="1582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342846" algn="ctr" defTabSz="1645182" rtl="0" eaLnBrk="1" fontAlgn="base" hangingPunct="1">
        <a:spcBef>
          <a:spcPct val="0"/>
        </a:spcBef>
        <a:spcAft>
          <a:spcPct val="0"/>
        </a:spcAft>
        <a:defRPr sz="1582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685692" algn="ctr" defTabSz="1645182" rtl="0" eaLnBrk="1" fontAlgn="base" hangingPunct="1">
        <a:spcBef>
          <a:spcPct val="0"/>
        </a:spcBef>
        <a:spcAft>
          <a:spcPct val="0"/>
        </a:spcAft>
        <a:defRPr sz="1582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028534" algn="ctr" defTabSz="1645182" rtl="0" eaLnBrk="1" fontAlgn="base" hangingPunct="1">
        <a:spcBef>
          <a:spcPct val="0"/>
        </a:spcBef>
        <a:spcAft>
          <a:spcPct val="0"/>
        </a:spcAft>
        <a:defRPr sz="1582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371380" algn="ctr" defTabSz="1645182" rtl="0" eaLnBrk="1" fontAlgn="base" hangingPunct="1">
        <a:spcBef>
          <a:spcPct val="0"/>
        </a:spcBef>
        <a:spcAft>
          <a:spcPct val="0"/>
        </a:spcAft>
        <a:defRPr sz="1582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233292" indent="-1233292" algn="l" defTabSz="16451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49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2673716" indent="-1028534" algn="l" defTabSz="16451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0048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4114141" indent="-822589" algn="l" defTabSz="16451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8622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5759323" indent="-822589" algn="l" defTabSz="16451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72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7404502" indent="-822589" algn="l" defTabSz="164518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72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9051113" indent="-822827" algn="l" defTabSz="1645657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770" indent="-822827" algn="l" defTabSz="1645657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424" indent="-822827" algn="l" defTabSz="1645657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8081" indent="-822827" algn="l" defTabSz="1645657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657" rtl="0" eaLnBrk="1" latinLnBrk="0" hangingPunct="1">
        <a:defRPr sz="6448" kern="1200">
          <a:solidFill>
            <a:schemeClr val="tx1"/>
          </a:solidFill>
          <a:latin typeface="+mn-lt"/>
          <a:ea typeface="+mn-ea"/>
          <a:cs typeface="+mn-cs"/>
        </a:defRPr>
      </a:lvl1pPr>
      <a:lvl2pPr marL="1645657" algn="l" defTabSz="1645657" rtl="0" eaLnBrk="1" latinLnBrk="0" hangingPunct="1">
        <a:defRPr sz="6448" kern="1200">
          <a:solidFill>
            <a:schemeClr val="tx1"/>
          </a:solidFill>
          <a:latin typeface="+mn-lt"/>
          <a:ea typeface="+mn-ea"/>
          <a:cs typeface="+mn-cs"/>
        </a:defRPr>
      </a:lvl2pPr>
      <a:lvl3pPr marL="3291314" algn="l" defTabSz="1645657" rtl="0" eaLnBrk="1" latinLnBrk="0" hangingPunct="1">
        <a:defRPr sz="6448" kern="1200">
          <a:solidFill>
            <a:schemeClr val="tx1"/>
          </a:solidFill>
          <a:latin typeface="+mn-lt"/>
          <a:ea typeface="+mn-ea"/>
          <a:cs typeface="+mn-cs"/>
        </a:defRPr>
      </a:lvl3pPr>
      <a:lvl4pPr marL="4936972" algn="l" defTabSz="1645657" rtl="0" eaLnBrk="1" latinLnBrk="0" hangingPunct="1">
        <a:defRPr sz="6448" kern="1200">
          <a:solidFill>
            <a:schemeClr val="tx1"/>
          </a:solidFill>
          <a:latin typeface="+mn-lt"/>
          <a:ea typeface="+mn-ea"/>
          <a:cs typeface="+mn-cs"/>
        </a:defRPr>
      </a:lvl4pPr>
      <a:lvl5pPr marL="6582625" algn="l" defTabSz="1645657" rtl="0" eaLnBrk="1" latinLnBrk="0" hangingPunct="1">
        <a:defRPr sz="6448" kern="1200">
          <a:solidFill>
            <a:schemeClr val="tx1"/>
          </a:solidFill>
          <a:latin typeface="+mn-lt"/>
          <a:ea typeface="+mn-ea"/>
          <a:cs typeface="+mn-cs"/>
        </a:defRPr>
      </a:lvl5pPr>
      <a:lvl6pPr marL="8228282" algn="l" defTabSz="1645657" rtl="0" eaLnBrk="1" latinLnBrk="0" hangingPunct="1">
        <a:defRPr sz="6448" kern="1200">
          <a:solidFill>
            <a:schemeClr val="tx1"/>
          </a:solidFill>
          <a:latin typeface="+mn-lt"/>
          <a:ea typeface="+mn-ea"/>
          <a:cs typeface="+mn-cs"/>
        </a:defRPr>
      </a:lvl6pPr>
      <a:lvl7pPr marL="9873940" algn="l" defTabSz="1645657" rtl="0" eaLnBrk="1" latinLnBrk="0" hangingPunct="1">
        <a:defRPr sz="6448" kern="1200">
          <a:solidFill>
            <a:schemeClr val="tx1"/>
          </a:solidFill>
          <a:latin typeface="+mn-lt"/>
          <a:ea typeface="+mn-ea"/>
          <a:cs typeface="+mn-cs"/>
        </a:defRPr>
      </a:lvl7pPr>
      <a:lvl8pPr marL="11519597" algn="l" defTabSz="1645657" rtl="0" eaLnBrk="1" latinLnBrk="0" hangingPunct="1">
        <a:defRPr sz="6448" kern="1200">
          <a:solidFill>
            <a:schemeClr val="tx1"/>
          </a:solidFill>
          <a:latin typeface="+mn-lt"/>
          <a:ea typeface="+mn-ea"/>
          <a:cs typeface="+mn-cs"/>
        </a:defRPr>
      </a:lvl8pPr>
      <a:lvl9pPr marL="13165254" algn="l" defTabSz="1645657" rtl="0" eaLnBrk="1" latinLnBrk="0" hangingPunct="1">
        <a:defRPr sz="6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FB2C-A986-3844-B562-863F8FA4BEB1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242F-1E8A-0C4A-A12B-0F039444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7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898989"/>
                </a:solidFill>
              </a:defRPr>
            </a:lvl1pPr>
          </a:lstStyle>
          <a:p>
            <a:fld id="{CCA49F0C-5252-4983-9722-A40AADD52538}" type="datetime1">
              <a:rPr lang="en-US"/>
              <a:pPr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>
              <a:defRPr sz="58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898989"/>
                </a:solidFill>
              </a:defRPr>
            </a:lvl1pPr>
          </a:lstStyle>
          <a:p>
            <a:fld id="{568C7A6F-3EE4-4CAE-9FD4-2F4431C96E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openpreservation.org/blog/2012/08/09/magic-editing-and-creation-primer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://www.isotc211.org/2005/gmd" TargetMode="External"/><Relationship Id="rId7" Type="http://schemas.openxmlformats.org/officeDocument/2006/relationships/hyperlink" Target="https://github.com/file/file" TargetMode="External"/><Relationship Id="rId12" Type="http://schemas.openxmlformats.org/officeDocument/2006/relationships/hyperlink" Target="https://github.com/DataONEorg/file_identific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github.com/apache/tika" TargetMode="External"/><Relationship Id="rId11" Type="http://schemas.openxmlformats.org/officeDocument/2006/relationships/hyperlink" Target="https://github.com/DataONEorg/dataone-tika-parser" TargetMode="External"/><Relationship Id="rId5" Type="http://schemas.openxmlformats.org/officeDocument/2006/relationships/hyperlink" Target="http://tika.apache.org/" TargetMode="External"/><Relationship Id="rId10" Type="http://schemas.openxmlformats.org/officeDocument/2006/relationships/hyperlink" Target="https://filemagic.readthedocs.io/en/latest/guide.html" TargetMode="External"/><Relationship Id="rId4" Type="http://schemas.openxmlformats.org/officeDocument/2006/relationships/image" Target="../media/image1.tiff"/><Relationship Id="rId9" Type="http://schemas.openxmlformats.org/officeDocument/2006/relationships/hyperlink" Target="https://linux.die.net/man/1/fil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magic.readthedocs.io/en/latest/guide.html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://tika.apache.org/" TargetMode="External"/><Relationship Id="rId7" Type="http://schemas.openxmlformats.org/officeDocument/2006/relationships/hyperlink" Target="https://linux.die.net/man/1/file" TargetMode="External"/><Relationship Id="rId12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openpreservation.org/blog/2012/08/09/magic-editing-and-creation-primer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github.com/file/file" TargetMode="External"/><Relationship Id="rId15" Type="http://schemas.openxmlformats.org/officeDocument/2006/relationships/image" Target="../media/image5.tiff"/><Relationship Id="rId10" Type="http://schemas.openxmlformats.org/officeDocument/2006/relationships/hyperlink" Target="https://github.com/DataONEorg/file_identification" TargetMode="External"/><Relationship Id="rId4" Type="http://schemas.openxmlformats.org/officeDocument/2006/relationships/hyperlink" Target="https://github.com/apache/tika" TargetMode="External"/><Relationship Id="rId9" Type="http://schemas.openxmlformats.org/officeDocument/2006/relationships/hyperlink" Target="https://github.com/DataONEorg/dataone-tika-parser" TargetMode="Externa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1143000" y="2441575"/>
            <a:ext cx="41605200" cy="141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/>
          <a:p>
            <a:pPr defTabSz="2193925" fontAlgn="base">
              <a:spcBef>
                <a:spcPct val="50000"/>
              </a:spcBef>
              <a:spcAft>
                <a:spcPct val="0"/>
              </a:spcAft>
            </a:pPr>
            <a:r>
              <a:rPr lang="en-US" sz="5000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Pratik Shrivastava</a:t>
            </a:r>
            <a:r>
              <a:rPr lang="en-US" sz="5000" b="1" baseline="300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1</a:t>
            </a:r>
            <a:r>
              <a:rPr lang="en-US" sz="5000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, Dave Vieglais</a:t>
            </a:r>
            <a:r>
              <a:rPr lang="en-US" sz="5000" b="1" baseline="300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2</a:t>
            </a:r>
            <a:br>
              <a:rPr lang="en-US" sz="5000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</a:br>
            <a:r>
              <a:rPr lang="en-US" sz="3600" b="1" baseline="300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1</a:t>
            </a:r>
            <a:r>
              <a:rPr lang="en-US" sz="3600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University of Illinois at Urbana-Champaign, </a:t>
            </a:r>
            <a:r>
              <a:rPr lang="en-US" sz="3600" b="1" baseline="300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2</a:t>
            </a:r>
            <a:r>
              <a:rPr lang="en-US" sz="3600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DataONE</a:t>
            </a: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>
            <a:off x="0" y="4114800"/>
            <a:ext cx="43891200" cy="15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1143000" y="887413"/>
            <a:ext cx="416052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defTabSz="164518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600" dirty="0">
                <a:solidFill>
                  <a:srgbClr val="052754"/>
                </a:solidFill>
                <a:latin typeface="Arial Black" pitchFamily="-65" charset="0"/>
              </a:rPr>
              <a:t>Identification of Science Resources &amp; Tool for Extracting Standard Metadata Properties</a:t>
            </a:r>
            <a:endParaRPr lang="en-US" sz="7200" dirty="0">
              <a:solidFill>
                <a:srgbClr val="052754"/>
              </a:solidFill>
              <a:latin typeface="Arial Black" pitchFamily="-65" charset="0"/>
            </a:endParaRPr>
          </a:p>
        </p:txBody>
      </p:sp>
      <p:sp>
        <p:nvSpPr>
          <p:cNvPr id="16389" name="Rectangle 35"/>
          <p:cNvSpPr>
            <a:spLocks noChangeArrowheads="1"/>
          </p:cNvSpPr>
          <p:nvPr/>
        </p:nvSpPr>
        <p:spPr bwMode="auto">
          <a:xfrm>
            <a:off x="23741240" y="29484152"/>
            <a:ext cx="9806848" cy="22912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marL="0" marR="0" lvl="0" indent="0" algn="l" defTabSz="21939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Acknowledgments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  <a:p>
            <a:pPr lvl="0" defTabSz="2193925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Supported by NSF under Grant Numbers 0830944 and 1430508.</a:t>
            </a:r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1143000" y="11688321"/>
            <a:ext cx="9829800" cy="52280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marL="0" marR="0" lvl="0" indent="0" algn="l" defTabSz="21939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Aim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Determine the scientific resources using the Linux file command and Apache Tika which are excellent tools for file format identification.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Use Apache Tika for parsing the metadata contents of the resources.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Extraction of standard set of properties from the metadata.  </a:t>
            </a: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1143000" y="4870288"/>
            <a:ext cx="9829800" cy="61025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Introduction</a:t>
            </a:r>
          </a:p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endParaRPr lang="en-GB" sz="500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Identifying the correct file format is imperative for processing its contents.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Many metadata standards are serialized as XML requires additional details of namespace information for processing.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Packaging data into data packages requires metadata identification and parsing of the files.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A tool for reliable identification makes processing easier</a:t>
            </a:r>
            <a:r>
              <a:rPr lang="en-US" sz="3000" dirty="0"/>
              <a:t>.</a:t>
            </a:r>
            <a:endParaRPr lang="en-GB" sz="3000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E0C515DE-E5DF-F844-8A95-78F845F43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631923"/>
            <a:ext cx="9829800" cy="62186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File Command</a:t>
            </a:r>
            <a:endParaRPr lang="en-US" sz="2800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File command performs several additional tests for determining the file format instead of using the file extensions.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Uses the format signatures, known as magic numbers for identifying the file format.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The magic directory contains the files, these files consist of the magic numbers.  File command uses a compiled binary file containing the magic files. 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4C6A56A6-AC5F-8F4B-B842-CC5D50F9F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566122"/>
            <a:ext cx="9829800" cy="720927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marL="285703" indent="-285703"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Apache Tika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It is an open source toolkit for detecting and extracting metadata and contents of the files.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Its ability to detect and parse file formats from over a 1000 different formats makes it a useful tool for search engine indexing, content analysis, translation etc.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The new file types can be detected by creating a custom XML file containing the information.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New parsers can be easily created and integrated into the application for fresh file formats. 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106349-879D-9743-92C3-D94FBBA57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1075" y="4870287"/>
            <a:ext cx="11442052" cy="120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70000" tIns="270000" rIns="270000" bIns="270000"/>
          <a:lstStyle/>
          <a:p>
            <a:pPr marL="285703" indent="-285703" defTabSz="1645182" fontAlgn="base">
              <a:spcBef>
                <a:spcPts val="360"/>
              </a:spcBef>
              <a:spcAft>
                <a:spcPts val="720"/>
              </a:spcAft>
            </a:pPr>
            <a:r>
              <a:rPr lang="en-GB" sz="3600" b="1" dirty="0">
                <a:solidFill>
                  <a:srgbClr val="CC3300"/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DataONE Magic file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Gathered a Test corpus for the known DataONE file formats.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Define rules for DataONE file format Identification.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Create Magic files for identifying DataONE file formats.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20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2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32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32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32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5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5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5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5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5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5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5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50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Compile magic files for the </a:t>
            </a:r>
            <a:r>
              <a:rPr lang="en-US" sz="3200" dirty="0" err="1"/>
              <a:t>libmagic</a:t>
            </a:r>
            <a:r>
              <a:rPr lang="en-US" sz="3200" dirty="0"/>
              <a:t> library of the file command.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Tested magic file using unittest library in python.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F478F4-D1A2-FD47-AA9B-B7057592FCC0}"/>
              </a:ext>
            </a:extLst>
          </p:cNvPr>
          <p:cNvSpPr txBox="1"/>
          <p:nvPr/>
        </p:nvSpPr>
        <p:spPr>
          <a:xfrm>
            <a:off x="12440611" y="8324694"/>
            <a:ext cx="9771689" cy="4416594"/>
          </a:xfrm>
          <a:prstGeom prst="rect">
            <a:avLst/>
          </a:prstGeom>
          <a:solidFill>
            <a:srgbClr val="C5DDFC"/>
          </a:solidFill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EML (Ecological Metadata Language Format) 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 string &lt;?xml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&gt;&amp;0 regex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)-[0-9].[0-9].[0-9]+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ecoinformatics.org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/%s”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onedcx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(DataONE Dublin Core Extended v1.0)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&gt;&amp;0 regex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onedcx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/v)[0-9].[0-9]+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ns.dataone.org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/metadata/schema/%s"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ISOTC211 (Geographic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(GMD) Extensible Markup Language)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&gt;&amp;0 regex  isotc211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&gt;&gt;&amp;0 regex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eng;USA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http://www.isotc211.org/2005/gmd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5DAB29-86D4-1F4A-B83A-AFCAFCBD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1075" y="17631923"/>
            <a:ext cx="11385144" cy="14143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70000" tIns="270000" rIns="270000" bIns="270000"/>
          <a:lstStyle/>
          <a:p>
            <a:pPr marL="285703" indent="-285703"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Custom File Detector using Tika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50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600" dirty="0"/>
              <a:t>Create custom-</a:t>
            </a:r>
            <a:r>
              <a:rPr lang="en-US" sz="3600" dirty="0" err="1"/>
              <a:t>mimetypes.xml</a:t>
            </a:r>
            <a:r>
              <a:rPr lang="en-US" sz="3600" dirty="0"/>
              <a:t> and a jar file for identifying new file format 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600" dirty="0"/>
              <a:t>The xml supports magic numbers for file Identification.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600" dirty="0"/>
              <a:t>Tika app with custom-</a:t>
            </a:r>
            <a:r>
              <a:rPr lang="en-US" sz="3600" dirty="0" err="1"/>
              <a:t>mimtypes.jar</a:t>
            </a:r>
            <a:r>
              <a:rPr lang="en-US" sz="3600" dirty="0"/>
              <a:t> is used for file detection.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600" dirty="0"/>
              <a:t>It uses regex for matching patterns defined in value attribute.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24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24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24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24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24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84A1A9-84E6-A94E-8E7F-B03B5A058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240" y="4872838"/>
            <a:ext cx="14044286" cy="239446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70000" tIns="270000" rIns="270000" bIns="270000"/>
          <a:lstStyle/>
          <a:p>
            <a:pPr marL="285703" indent="-285703"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DataONE Metadata Extraction Tool Using Tika </a:t>
            </a:r>
          </a:p>
          <a:p>
            <a:pPr marL="285703" indent="-285703" defTabSz="1645182" fontAlgn="base">
              <a:spcBef>
                <a:spcPct val="50000"/>
              </a:spcBef>
              <a:spcAft>
                <a:spcPct val="0"/>
              </a:spcAft>
            </a:pPr>
            <a:endParaRPr lang="en-GB" sz="500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600" dirty="0"/>
              <a:t>A command line tool for detecting and parsing  standard metadata properties for science resources.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60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60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60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60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360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360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600" dirty="0"/>
              <a:t>It uses Tika detector for identification of the file type.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600" dirty="0"/>
              <a:t>It is a custom namespace aware parsers for extraction of the metadata content from different file formats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600" dirty="0"/>
              <a:t>Uses a configuration file for extracting the metadata properties either by specifying the element tag or using an XPath values.</a:t>
            </a:r>
          </a:p>
          <a:p>
            <a:pPr marL="285703" indent="-285703" defTabSz="1645182" fontAlgn="base">
              <a:spcBef>
                <a:spcPct val="50000"/>
              </a:spcBef>
              <a:spcAft>
                <a:spcPct val="0"/>
              </a:spcAft>
            </a:pPr>
            <a:endParaRPr lang="en-GB" sz="3600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316550-EF42-224C-8F9F-31F2498FC7BB}"/>
              </a:ext>
            </a:extLst>
          </p:cNvPr>
          <p:cNvGrpSpPr/>
          <p:nvPr/>
        </p:nvGrpSpPr>
        <p:grpSpPr>
          <a:xfrm>
            <a:off x="34030508" y="29448748"/>
            <a:ext cx="8918584" cy="2326650"/>
            <a:chOff x="8569234" y="6000750"/>
            <a:chExt cx="1860641" cy="619125"/>
          </a:xfrm>
        </p:grpSpPr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74E3714E-09CF-874E-8076-A9FE7DD4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9234" y="6000750"/>
              <a:ext cx="1860641" cy="619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0000" tIns="270000" rIns="270000" bIns="270000"/>
            <a:lstStyle/>
            <a:p>
              <a:pPr defTabSz="1645182" fontAlgn="base">
                <a:spcBef>
                  <a:spcPct val="50000"/>
                </a:spcBef>
                <a:spcAft>
                  <a:spcPct val="0"/>
                </a:spcAft>
              </a:pPr>
              <a:endParaRPr lang="en-US" sz="2099">
                <a:solidFill>
                  <a:prstClr val="black"/>
                </a:solidFill>
                <a:latin typeface="Arial" charset="0"/>
                <a:ea typeface="ＭＳ Ｐゴシック" pitchFamily="-65" charset="-128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5513D1E-7B39-F64D-9FE0-5EECCFCE8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9877" y="6094523"/>
              <a:ext cx="1659353" cy="431577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D9675DF-6D41-784E-BE65-3BFE9B0A3209}"/>
              </a:ext>
            </a:extLst>
          </p:cNvPr>
          <p:cNvSpPr txBox="1"/>
          <p:nvPr/>
        </p:nvSpPr>
        <p:spPr>
          <a:xfrm>
            <a:off x="12307802" y="24283295"/>
            <a:ext cx="9771689" cy="6901889"/>
          </a:xfrm>
          <a:prstGeom prst="rect">
            <a:avLst/>
          </a:prstGeom>
          <a:solidFill>
            <a:srgbClr val="C5DDFC"/>
          </a:solidFill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&lt;mime-type 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type="text/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xml;formatid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ecoinformatics.org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/eml-2.0.0"&gt;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&lt;magic priority="60"&gt;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&lt;match value="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ecoinformatics.org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/eml-2.0.0”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type="string” offset="50:1000"/&gt;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&lt;/magic&gt;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&lt;/mime-type&gt;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&lt;mime-type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type='text/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xml;formatid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=http://www.isotc211.org/2005/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gmd-noaa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&lt;magic priority="75"&gt;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&lt;match value="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gov.noaa.nodc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type="string" offset="50:1000"/&gt;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&lt;/magic&gt;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&lt;/mime-type&gt;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&lt;mime-type type='application/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rdf+xml;formatid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www.openarchives.org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/ore/terms"'&gt;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&lt;magic priority="75"&gt;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&lt;match value="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openarchives.org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/ore" type="string"/&gt;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&lt;/magic&gt;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&lt;/mime-type&gt;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8D53F-9C1F-904B-A36C-17E1571E8F98}"/>
              </a:ext>
            </a:extLst>
          </p:cNvPr>
          <p:cNvSpPr txBox="1"/>
          <p:nvPr/>
        </p:nvSpPr>
        <p:spPr>
          <a:xfrm>
            <a:off x="12440611" y="15292524"/>
            <a:ext cx="9736066" cy="746358"/>
          </a:xfrm>
          <a:prstGeom prst="rect">
            <a:avLst/>
          </a:prstGeom>
          <a:solidFill>
            <a:srgbClr val="C5DDFC"/>
          </a:solidFill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file -m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dataone.mgc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00_eml-211.xml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00_eml-211.xml: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ecoinformatics.org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/eml-2.1.1"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3B63A-17CF-7448-88EB-3A3AB2F4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262" y="4870288"/>
            <a:ext cx="4803830" cy="104222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70000" tIns="270000" rIns="270000" bIns="270000"/>
          <a:lstStyle/>
          <a:p>
            <a:pPr marL="285703" indent="-285703"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Conclusion: </a:t>
            </a:r>
          </a:p>
          <a:p>
            <a:pPr marL="285703" indent="-285703" defTabSz="1645182" fontAlgn="base">
              <a:spcBef>
                <a:spcPct val="50000"/>
              </a:spcBef>
              <a:spcAft>
                <a:spcPct val="0"/>
              </a:spcAft>
            </a:pPr>
            <a:endParaRPr lang="en-GB" sz="500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Successful identification of file format using Libmagic and Apache Tika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Easy to add support for new file metadata properties for file extraction using the configuration file. 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The output can be exported to JSON, CSV format.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00" dirty="0"/>
              <a:t>Useful in searching and indexing metadata content.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4DDDDF-2B37-3842-ACB8-8A934C0D4022}"/>
              </a:ext>
            </a:extLst>
          </p:cNvPr>
          <p:cNvSpPr/>
          <p:nvPr/>
        </p:nvSpPr>
        <p:spPr>
          <a:xfrm>
            <a:off x="36923109" y="4870289"/>
            <a:ext cx="5825091" cy="53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2880" dirty="0"/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01CE050D-B212-4D47-A0D3-474D8E2E9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261" y="15618866"/>
            <a:ext cx="4803831" cy="131985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0000" tIns="270000" rIns="270000" bIns="270000"/>
          <a:lstStyle/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References</a:t>
            </a:r>
          </a:p>
          <a:p>
            <a:pPr defTabSz="1645182" fontAlgn="base">
              <a:spcBef>
                <a:spcPct val="0"/>
              </a:spcBef>
              <a:spcAft>
                <a:spcPct val="0"/>
              </a:spcAft>
            </a:pPr>
            <a:endParaRPr lang="en-US" sz="2099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5"/>
              </a:rPr>
              <a:t>http://tika.apache.org</a:t>
            </a:r>
            <a:endParaRPr lang="en-US" sz="3200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6"/>
              </a:rPr>
              <a:t>https://github.com/apache/tika</a:t>
            </a:r>
            <a:endParaRPr lang="en-US" sz="3200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7"/>
              </a:rPr>
              <a:t>https://github.com/file/file</a:t>
            </a:r>
            <a:endParaRPr lang="en-US" sz="3200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8"/>
              </a:rPr>
              <a:t>http://openpreservation.org/blog/2012/08/09/magic-editing-and-creation-primer</a:t>
            </a:r>
            <a:endParaRPr lang="en-US" sz="3200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9"/>
              </a:rPr>
              <a:t>https://linux.die.net/man/1/file</a:t>
            </a:r>
            <a:endParaRPr lang="en-US" sz="3200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10"/>
              </a:rPr>
              <a:t>https://filemagic.readthedocs.io/en/latest/guide.html</a:t>
            </a:r>
            <a:r>
              <a:rPr lang="en-US" sz="32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 </a:t>
            </a:r>
          </a:p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3600" b="1" dirty="0" err="1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Github</a:t>
            </a:r>
            <a:endParaRPr lang="en-GB" sz="3600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CC3300"/>
                </a:solidFill>
                <a:latin typeface="Arial" charset="0"/>
                <a:ea typeface="ＭＳ Ｐゴシック" pitchFamily="-65" charset="-128"/>
                <a:hlinkClick r:id="rId11"/>
              </a:rPr>
              <a:t>https://github.com/DataONEorg/dataone-tika-parser</a:t>
            </a:r>
            <a:endParaRPr lang="en-GB" sz="3200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CC3300"/>
                </a:solidFill>
                <a:latin typeface="Arial" charset="0"/>
                <a:ea typeface="ＭＳ Ｐゴシック" pitchFamily="-65" charset="-128"/>
                <a:hlinkClick r:id="rId12"/>
              </a:rPr>
              <a:t>https://github.com/DataONEorg/file_identification</a:t>
            </a:r>
            <a:endParaRPr lang="en-GB" sz="3200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endParaRPr lang="en-GB" sz="2880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  <a:p>
            <a:pPr defTabSz="1645182" fontAlgn="base">
              <a:spcBef>
                <a:spcPct val="0"/>
              </a:spcBef>
              <a:spcAft>
                <a:spcPct val="0"/>
              </a:spcAft>
            </a:pPr>
            <a:endParaRPr lang="en-US" sz="2099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8DCA859-8A48-A446-97E0-39557BDBA92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7708" b="1486"/>
          <a:stretch/>
        </p:blipFill>
        <p:spPr>
          <a:xfrm>
            <a:off x="23741240" y="18752544"/>
            <a:ext cx="7397787" cy="1006491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99423A5-FFC0-2240-9E45-A14522D9C019}"/>
              </a:ext>
            </a:extLst>
          </p:cNvPr>
          <p:cNvSpPr txBox="1"/>
          <p:nvPr/>
        </p:nvSpPr>
        <p:spPr>
          <a:xfrm>
            <a:off x="24505424" y="7225619"/>
            <a:ext cx="12515918" cy="3747180"/>
          </a:xfrm>
          <a:prstGeom prst="rect">
            <a:avLst/>
          </a:prstGeom>
          <a:solidFill>
            <a:srgbClr val="C5DDFC"/>
          </a:solidFill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-----------------------------------------------------------------------------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FILE FORMAT :text/xml;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="http://www.isotc211.org/2005/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gmd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-----------------------------------------------------------------------------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Title: Herring Infection Prevalence Data, 2007-2016, EVOS Herring Program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Creator: Paul Hershberger; Paul Hershberger; Paul Hershberger; Paul Hershberger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Subject: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Clupea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pallasii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Pacific herring,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arenque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del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Pacífico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Prince William Sound; Exxon Valdez; oil spill; Exxon Valdez Oil Spill Trustee Council; EVOSTC; EVOS Herring Survey; EVOS Herring; EVOS Herring Research and Monitoring; infection; viral hemorrhagic Publisher: Carol Janzen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Publisher: Alaska Ocean Observing System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Date: 20170101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DC5B80-939D-8643-9455-027E66F5611E}"/>
              </a:ext>
            </a:extLst>
          </p:cNvPr>
          <p:cNvSpPr txBox="1"/>
          <p:nvPr/>
        </p:nvSpPr>
        <p:spPr>
          <a:xfrm>
            <a:off x="24505424" y="14543700"/>
            <a:ext cx="12515918" cy="4208844"/>
          </a:xfrm>
          <a:prstGeom prst="rect">
            <a:avLst/>
          </a:prstGeom>
          <a:solidFill>
            <a:srgbClr val="C5DDFC"/>
          </a:solidFill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name="isotc211-gmd-noaa"&gt;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&lt;namespaces&gt;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&lt;namespace prefix="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="http://www.isotc211.org/2005/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&lt;namespace prefix="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gmd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="http://www.isotc211.org/2005/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gmd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&lt;namespace prefix="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gmi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="http://www.isotc211.org/2005/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gmi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&lt;/namespaces&gt;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metadataFields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&lt;field&gt;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//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gmi:MI_Metadata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gmd:contact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&lt;/field&gt;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metadataFields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832BB8-063C-B446-BBE4-58244BDE9FD0}"/>
              </a:ext>
            </a:extLst>
          </p:cNvPr>
          <p:cNvSpPr txBox="1"/>
          <p:nvPr/>
        </p:nvSpPr>
        <p:spPr>
          <a:xfrm>
            <a:off x="31493217" y="20255269"/>
            <a:ext cx="5938119" cy="7478970"/>
          </a:xfrm>
          <a:prstGeom prst="rect">
            <a:avLst/>
          </a:prstGeom>
          <a:solidFill>
            <a:srgbClr val="C5DDFC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## XPath for </a:t>
            </a:r>
            <a:r>
              <a:rPr lang="en-US" sz="2000" dirty="0" err="1"/>
              <a:t>DublinCore</a:t>
            </a:r>
            <a:r>
              <a:rPr lang="en-US" sz="2000" dirty="0"/>
              <a:t>.  </a:t>
            </a:r>
          </a:p>
          <a:p>
            <a:r>
              <a:rPr lang="en-US" sz="2000" u="sng" dirty="0"/>
              <a:t>http</a:t>
            </a:r>
            <a:r>
              <a:rPr lang="en-US" sz="2000" dirty="0"/>
              <a:t>\://</a:t>
            </a:r>
            <a:r>
              <a:rPr lang="en-US" sz="2000" dirty="0" err="1"/>
              <a:t>ns.dataone.org</a:t>
            </a:r>
            <a:r>
              <a:rPr lang="en-US" sz="2000" dirty="0"/>
              <a:t>/</a:t>
            </a:r>
            <a:r>
              <a:rPr lang="en-US" sz="2000" u="sng" dirty="0"/>
              <a:t>metadata</a:t>
            </a:r>
            <a:r>
              <a:rPr lang="en-US" sz="2000" dirty="0"/>
              <a:t>/schema/</a:t>
            </a:r>
            <a:r>
              <a:rPr lang="en-US" sz="2000" u="sng" dirty="0" err="1"/>
              <a:t>onedcx</a:t>
            </a:r>
            <a:r>
              <a:rPr lang="en-US" sz="2000" dirty="0"/>
              <a:t>/v1.0=//</a:t>
            </a:r>
            <a:r>
              <a:rPr lang="en-US" sz="2000" dirty="0" err="1"/>
              <a:t>FileFormats</a:t>
            </a:r>
            <a:r>
              <a:rPr lang="en-US" sz="2000" dirty="0"/>
              <a:t>/</a:t>
            </a:r>
            <a:r>
              <a:rPr lang="en-US" sz="2000" dirty="0" err="1"/>
              <a:t>FileFormat</a:t>
            </a:r>
            <a:r>
              <a:rPr lang="en-US" sz="2000" dirty="0"/>
              <a:t>[@name='</a:t>
            </a:r>
            <a:r>
              <a:rPr lang="en-US" sz="2000" u="sng" dirty="0" err="1"/>
              <a:t>onedcx</a:t>
            </a:r>
            <a:r>
              <a:rPr lang="en-US" sz="2000" dirty="0"/>
              <a:t>']/*</a:t>
            </a:r>
          </a:p>
          <a:p>
            <a:endParaRPr lang="en-US" sz="2000" dirty="0"/>
          </a:p>
          <a:p>
            <a:r>
              <a:rPr lang="en-US" sz="2000" dirty="0"/>
              <a:t>## XPath for </a:t>
            </a:r>
            <a:r>
              <a:rPr lang="en-US" sz="2000" u="sng" dirty="0" err="1"/>
              <a:t>rdf</a:t>
            </a:r>
            <a:r>
              <a:rPr lang="en-US" sz="2000" dirty="0"/>
              <a:t> </a:t>
            </a:r>
          </a:p>
          <a:p>
            <a:r>
              <a:rPr lang="en-US" sz="2000" u="sng" dirty="0"/>
              <a:t>http</a:t>
            </a:r>
            <a:r>
              <a:rPr lang="en-US" sz="2000" dirty="0"/>
              <a:t>\://</a:t>
            </a:r>
            <a:r>
              <a:rPr lang="en-US" sz="2000" dirty="0" err="1"/>
              <a:t>www.openarchives.org</a:t>
            </a:r>
            <a:r>
              <a:rPr lang="en-US" sz="2000" dirty="0"/>
              <a:t>/ore/terms=//</a:t>
            </a:r>
            <a:r>
              <a:rPr lang="en-US" sz="2000" dirty="0" err="1"/>
              <a:t>FileFormats</a:t>
            </a:r>
            <a:r>
              <a:rPr lang="en-US" sz="2000" dirty="0"/>
              <a:t>/</a:t>
            </a:r>
            <a:r>
              <a:rPr lang="en-US" sz="2000" dirty="0" err="1"/>
              <a:t>FileFormat</a:t>
            </a:r>
            <a:r>
              <a:rPr lang="en-US" sz="2000" dirty="0"/>
              <a:t>[@name='</a:t>
            </a:r>
            <a:r>
              <a:rPr lang="en-US" sz="2000" u="sng" dirty="0" err="1"/>
              <a:t>openarchives</a:t>
            </a:r>
            <a:r>
              <a:rPr lang="en-US" sz="2000" dirty="0"/>
              <a:t>']/*</a:t>
            </a:r>
          </a:p>
          <a:p>
            <a:endParaRPr lang="en-US" sz="2000" dirty="0"/>
          </a:p>
          <a:p>
            <a:r>
              <a:rPr lang="en-US" sz="2000" dirty="0"/>
              <a:t>## XPath for Mercury </a:t>
            </a:r>
          </a:p>
          <a:p>
            <a:r>
              <a:rPr lang="en-US" sz="2000" u="sng" dirty="0"/>
              <a:t>http</a:t>
            </a:r>
            <a:r>
              <a:rPr lang="en-US" sz="2000" dirty="0"/>
              <a:t>\://</a:t>
            </a:r>
            <a:r>
              <a:rPr lang="en-US" sz="2000" dirty="0" err="1"/>
              <a:t>purl.org</a:t>
            </a:r>
            <a:r>
              <a:rPr lang="en-US" sz="2000" dirty="0"/>
              <a:t>/</a:t>
            </a:r>
            <a:r>
              <a:rPr lang="en-US" sz="2000" u="sng" dirty="0" err="1"/>
              <a:t>ornl</a:t>
            </a:r>
            <a:r>
              <a:rPr lang="en-US" sz="2000" dirty="0"/>
              <a:t>/schema/mercury/terms/v1.0=//</a:t>
            </a:r>
            <a:r>
              <a:rPr lang="en-US" sz="2000" dirty="0" err="1"/>
              <a:t>FileFormats</a:t>
            </a:r>
            <a:r>
              <a:rPr lang="en-US" sz="2000" dirty="0"/>
              <a:t>/</a:t>
            </a:r>
            <a:r>
              <a:rPr lang="en-US" sz="2000" dirty="0" err="1"/>
              <a:t>FileFormat</a:t>
            </a:r>
            <a:r>
              <a:rPr lang="en-US" sz="2000" dirty="0"/>
              <a:t>[@name='mercury']/*</a:t>
            </a:r>
          </a:p>
          <a:p>
            <a:endParaRPr lang="en-US" sz="2000" dirty="0"/>
          </a:p>
          <a:p>
            <a:r>
              <a:rPr lang="en-US" sz="2000" dirty="0"/>
              <a:t>## XPath for the </a:t>
            </a:r>
            <a:r>
              <a:rPr lang="en-US" sz="2000" dirty="0" err="1"/>
              <a:t>datadryad</a:t>
            </a:r>
            <a:endParaRPr lang="en-US" sz="2000" dirty="0"/>
          </a:p>
          <a:p>
            <a:r>
              <a:rPr lang="en-US" sz="2000" u="sng" dirty="0"/>
              <a:t>http</a:t>
            </a:r>
            <a:r>
              <a:rPr lang="en-US" sz="2000" dirty="0"/>
              <a:t>\://</a:t>
            </a:r>
            <a:r>
              <a:rPr lang="en-US" sz="2000" dirty="0" err="1"/>
              <a:t>datadryad.org</a:t>
            </a:r>
            <a:r>
              <a:rPr lang="en-US" sz="2000" dirty="0"/>
              <a:t>/profile/v3.1=//</a:t>
            </a:r>
            <a:r>
              <a:rPr lang="en-US" sz="2000" dirty="0" err="1"/>
              <a:t>FileFormats</a:t>
            </a:r>
            <a:r>
              <a:rPr lang="en-US" sz="2000" dirty="0"/>
              <a:t>/</a:t>
            </a:r>
            <a:r>
              <a:rPr lang="en-US" sz="2000" dirty="0" err="1"/>
              <a:t>FileFormat</a:t>
            </a:r>
            <a:r>
              <a:rPr lang="en-US" sz="2000" dirty="0"/>
              <a:t>[@name='</a:t>
            </a:r>
            <a:r>
              <a:rPr lang="en-US" sz="2000" u="sng" dirty="0" err="1"/>
              <a:t>datadryad</a:t>
            </a:r>
            <a:r>
              <a:rPr lang="en-US" sz="2000" dirty="0"/>
              <a:t>’]/*</a:t>
            </a:r>
          </a:p>
          <a:p>
            <a:endParaRPr lang="en-US" sz="2000" dirty="0"/>
          </a:p>
          <a:p>
            <a:r>
              <a:rPr lang="en-US" sz="2000" dirty="0"/>
              <a:t>## XPath for the FGDC </a:t>
            </a:r>
          </a:p>
          <a:p>
            <a:r>
              <a:rPr lang="en-US" sz="2000" dirty="0"/>
              <a:t>FGDC-STD-001-1998=//</a:t>
            </a:r>
            <a:r>
              <a:rPr lang="en-US" sz="2000" dirty="0" err="1"/>
              <a:t>FileFormats</a:t>
            </a:r>
            <a:r>
              <a:rPr lang="en-US" sz="2000" dirty="0"/>
              <a:t>/</a:t>
            </a:r>
            <a:r>
              <a:rPr lang="en-US" sz="2000" dirty="0" err="1"/>
              <a:t>FileFormat</a:t>
            </a:r>
            <a:r>
              <a:rPr lang="en-US" sz="2000" dirty="0"/>
              <a:t>[@name='</a:t>
            </a:r>
            <a:r>
              <a:rPr lang="en-US" sz="2000" u="sng" dirty="0"/>
              <a:t>fgdc</a:t>
            </a:r>
            <a:r>
              <a:rPr lang="en-US" sz="2000" dirty="0"/>
              <a:t>-001-1998']/*</a:t>
            </a:r>
          </a:p>
          <a:p>
            <a:endParaRPr lang="en-US" sz="2000" dirty="0"/>
          </a:p>
          <a:p>
            <a:r>
              <a:rPr lang="en-US" sz="2000" dirty="0"/>
              <a:t>## XPath for isotc211 </a:t>
            </a:r>
          </a:p>
          <a:p>
            <a:r>
              <a:rPr lang="en-US" sz="2000" u="sng" dirty="0"/>
              <a:t>http</a:t>
            </a:r>
            <a:r>
              <a:rPr lang="en-US" sz="2000" dirty="0"/>
              <a:t>\://www.isotc211.</a:t>
            </a:r>
            <a:r>
              <a:rPr lang="en-US" sz="2000" u="sng" dirty="0"/>
              <a:t>org</a:t>
            </a:r>
            <a:r>
              <a:rPr lang="en-US" sz="2000" dirty="0"/>
              <a:t>/2005/</a:t>
            </a:r>
            <a:r>
              <a:rPr lang="en-US" sz="2000" u="sng" dirty="0" err="1"/>
              <a:t>gmd</a:t>
            </a:r>
            <a:r>
              <a:rPr lang="en-US" sz="2000" dirty="0"/>
              <a:t>=//</a:t>
            </a:r>
            <a:r>
              <a:rPr lang="en-US" sz="2000" dirty="0" err="1"/>
              <a:t>FileFormats</a:t>
            </a:r>
            <a:r>
              <a:rPr lang="en-US" sz="2000" dirty="0"/>
              <a:t>/</a:t>
            </a:r>
            <a:r>
              <a:rPr lang="en-US" sz="2000" dirty="0" err="1"/>
              <a:t>FileFormat</a:t>
            </a:r>
            <a:r>
              <a:rPr lang="en-US" sz="2000" dirty="0"/>
              <a:t>[@name='isotc211']/*</a:t>
            </a:r>
          </a:p>
        </p:txBody>
      </p:sp>
    </p:spTree>
    <p:extLst>
      <p:ext uri="{BB962C8B-B14F-4D97-AF65-F5344CB8AC3E}">
        <p14:creationId xmlns:p14="http://schemas.microsoft.com/office/powerpoint/2010/main" val="167362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5541390" y="2715882"/>
            <a:ext cx="31203900" cy="103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32" tIns="34211" rIns="68432" bIns="34211">
            <a:spAutoFit/>
          </a:bodyPr>
          <a:lstStyle/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US" sz="3751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Pratik Shrivastava</a:t>
            </a:r>
            <a:r>
              <a:rPr lang="en-US" sz="3751" b="1" baseline="300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1</a:t>
            </a:r>
            <a:r>
              <a:rPr lang="en-US" sz="3751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, Dave Vieglais</a:t>
            </a:r>
            <a:r>
              <a:rPr lang="en-US" sz="3751" b="1" baseline="300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2</a:t>
            </a:r>
            <a:br>
              <a:rPr lang="en-US" sz="3600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</a:br>
            <a:r>
              <a:rPr lang="en-US" sz="2520" b="1" baseline="300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1</a:t>
            </a:r>
            <a:r>
              <a:rPr lang="en-US" sz="2520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University of Illinois at Urbana-Champaign, </a:t>
            </a:r>
            <a:r>
              <a:rPr lang="en-US" sz="2520" b="1" baseline="3000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2</a:t>
            </a:r>
            <a:r>
              <a:rPr lang="en-US" sz="2520" b="1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DataONE</a:t>
            </a:r>
            <a:endParaRPr lang="en-US" sz="2099" b="1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>
            <a:off x="5541390" y="4108109"/>
            <a:ext cx="32918400" cy="1192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5486400" y="2089319"/>
            <a:ext cx="317637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defTabSz="1645182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040" dirty="0">
                <a:solidFill>
                  <a:srgbClr val="052754"/>
                </a:solidFill>
                <a:latin typeface="Arial Black" pitchFamily="-65" charset="0"/>
              </a:rPr>
              <a:t>Identification of Science Resources &amp; Tool for Extracting Standard Metadata Properties</a:t>
            </a:r>
            <a:endParaRPr lang="en-US" sz="7200" dirty="0">
              <a:solidFill>
                <a:srgbClr val="052754"/>
              </a:solidFill>
              <a:latin typeface="Arial Black" pitchFamily="-65" charset="0"/>
            </a:endParaRPr>
          </a:p>
        </p:txBody>
      </p:sp>
      <p:sp>
        <p:nvSpPr>
          <p:cNvPr id="16389" name="Rectangle 35"/>
          <p:cNvSpPr>
            <a:spLocks noChangeArrowheads="1"/>
          </p:cNvSpPr>
          <p:nvPr/>
        </p:nvSpPr>
        <p:spPr bwMode="auto">
          <a:xfrm>
            <a:off x="29100460" y="25717496"/>
            <a:ext cx="6354943" cy="22747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0000" tIns="270000" rIns="270000" bIns="270000"/>
          <a:lstStyle/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2999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Acknowledgments</a:t>
            </a:r>
          </a:p>
          <a:p>
            <a:pPr defTabSz="1645182" fontAlgn="base">
              <a:spcBef>
                <a:spcPct val="0"/>
              </a:spcBef>
              <a:spcAft>
                <a:spcPct val="0"/>
              </a:spcAft>
            </a:pPr>
            <a:endParaRPr lang="en-US" sz="2099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defTabSz="1645182" fontAlgn="base">
              <a:spcBef>
                <a:spcPct val="0"/>
              </a:spcBef>
              <a:spcAft>
                <a:spcPct val="0"/>
              </a:spcAft>
            </a:pPr>
            <a:r>
              <a:rPr lang="en-US" sz="2880" dirty="0"/>
              <a:t>Supported by NSF under Grant Numbers 0830944 and 1430508.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8185087" y="12518365"/>
            <a:ext cx="4330940" cy="129487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0000" tIns="270000" rIns="270000" bIns="270000"/>
          <a:lstStyle/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2999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References</a:t>
            </a:r>
          </a:p>
          <a:p>
            <a:pPr defTabSz="1645182" fontAlgn="base">
              <a:spcBef>
                <a:spcPct val="0"/>
              </a:spcBef>
              <a:spcAft>
                <a:spcPct val="0"/>
              </a:spcAft>
            </a:pPr>
            <a:endParaRPr lang="en-US" sz="2099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3"/>
              </a:rPr>
              <a:t>http://tika.apache.org</a:t>
            </a:r>
            <a:endParaRPr lang="en-US" sz="2880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4"/>
              </a:rPr>
              <a:t>https://github.com/apache/tika</a:t>
            </a:r>
            <a:endParaRPr lang="en-US" sz="2880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5"/>
              </a:rPr>
              <a:t>https://github.com/file/file</a:t>
            </a:r>
            <a:endParaRPr lang="en-US" sz="2880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6"/>
              </a:rPr>
              <a:t>http://openpreservation.org/blog/2012/08/09/magic-editing-and-creation-primer</a:t>
            </a:r>
            <a:endParaRPr lang="en-US" sz="2880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7"/>
              </a:rPr>
              <a:t>https://linux.die.net/man/1/file</a:t>
            </a:r>
            <a:endParaRPr lang="en-US" sz="2880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80" dirty="0">
                <a:solidFill>
                  <a:prstClr val="black"/>
                </a:solidFill>
                <a:latin typeface="Arial" charset="0"/>
                <a:ea typeface="ＭＳ Ｐゴシック" pitchFamily="-65" charset="-128"/>
                <a:hlinkClick r:id="rId8"/>
              </a:rPr>
              <a:t>https://filemagic.readthedocs.io/en/latest/guide.html</a:t>
            </a:r>
            <a:r>
              <a:rPr lang="en-US" sz="288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 </a:t>
            </a:r>
            <a:endParaRPr lang="en-US" sz="2099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2880" b="1" dirty="0" err="1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Github</a:t>
            </a:r>
            <a:endParaRPr lang="en-GB" sz="2880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80" dirty="0">
                <a:solidFill>
                  <a:srgbClr val="CC3300"/>
                </a:solidFill>
                <a:latin typeface="Arial" charset="0"/>
                <a:ea typeface="ＭＳ Ｐゴシック" pitchFamily="-65" charset="-128"/>
                <a:hlinkClick r:id="rId9"/>
              </a:rPr>
              <a:t>https://github.com/DataONEorg/dataone-tika-parser</a:t>
            </a:r>
            <a:endParaRPr lang="en-GB" sz="2880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 defTabSz="1645182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80" dirty="0">
                <a:solidFill>
                  <a:srgbClr val="CC3300"/>
                </a:solidFill>
                <a:latin typeface="Arial" charset="0"/>
                <a:ea typeface="ＭＳ Ｐゴシック" pitchFamily="-65" charset="-128"/>
                <a:hlinkClick r:id="rId10"/>
              </a:rPr>
              <a:t>https://github.com/DataONEorg/file_identification</a:t>
            </a:r>
            <a:endParaRPr lang="en-GB" sz="2880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endParaRPr lang="en-GB" sz="2880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  <a:p>
            <a:pPr defTabSz="1645182" fontAlgn="base">
              <a:spcBef>
                <a:spcPct val="0"/>
              </a:spcBef>
              <a:spcAft>
                <a:spcPct val="0"/>
              </a:spcAft>
            </a:pPr>
            <a:endParaRPr lang="en-US" sz="2099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3752288" y="10825830"/>
            <a:ext cx="10470097" cy="51265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0000" tIns="270000" rIns="270000" bIns="270000"/>
          <a:lstStyle/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2999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Aim</a:t>
            </a:r>
            <a:endParaRPr lang="en-US" sz="2099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Determine the scientific resources using the Linux file command and Apache Tika which are excellent tools for file format identification.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Use Apache Tika for parsing the metadata contents of the resources.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Extraction of standard set of properties from the metadata.  </a:t>
            </a: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368800" y="4612471"/>
            <a:ext cx="9853585" cy="583535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0000" tIns="270000" rIns="270000" bIns="270000"/>
          <a:lstStyle/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2999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Introduction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Identifying the correct file format is imperative for processing its contents.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Many metadata standards are serialized as XML requires additional details of namespace information for processing.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Packaging data into data packages requires metadata identification and parsing of the files.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A tool for reliable identification makes processing easier.</a:t>
            </a:r>
            <a:endParaRPr lang="en-GB" sz="2999" b="1" dirty="0">
              <a:solidFill>
                <a:srgbClr val="CC3300"/>
              </a:solidFill>
              <a:latin typeface="Arial" charset="0"/>
              <a:ea typeface="ＭＳ Ｐゴシック" pitchFamily="-65" charset="-128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2B383402-B35E-454D-88F9-E9BCCEF7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288" y="16525292"/>
            <a:ext cx="10527807" cy="53997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0000" tIns="270000" rIns="270000" bIns="270000"/>
          <a:lstStyle/>
          <a:p>
            <a:pPr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2999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File Command</a:t>
            </a:r>
            <a:endParaRPr lang="en-US" sz="2099" dirty="0">
              <a:solidFill>
                <a:prstClr val="black"/>
              </a:solidFill>
              <a:latin typeface="Arial" charset="0"/>
              <a:ea typeface="ＭＳ Ｐゴシック" pitchFamily="-65" charset="-128"/>
            </a:endParaRP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File command performs several additional tests for determining the file format instead of using the file extensions.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Uses the format signatures, known as magic numbers for identifying the file format.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The magic directory contains the files, these files consist of the magic numbers.  File command uses a compiled binary file containing the magic files. 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AF894F7-D040-1B4B-A6DF-4A2B67EDA6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1462" y="11822142"/>
            <a:ext cx="25922880" cy="61144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B33FE1-D740-F546-8026-0DF6C0D59A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0102" y="12370782"/>
            <a:ext cx="25922880" cy="61144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DEE3A5-A603-604A-BF51-0BEA86073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8742" y="12919422"/>
            <a:ext cx="25922880" cy="61144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E57EEF6-4D73-FD4D-BA1A-72B2861A8D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7382" y="13468062"/>
            <a:ext cx="25922880" cy="611446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91E5BF5-EB5A-564E-BE69-70D4E5197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288" y="22433822"/>
            <a:ext cx="10527809" cy="71317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70000" tIns="270000" rIns="270000" bIns="270000"/>
          <a:lstStyle/>
          <a:p>
            <a:pPr marL="285703" indent="-285703"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2999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Apache Tika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It is an open source toolkit for detecting and extracting metadata and contents of the files.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Its ability to detect and parse file formats from over a 1000 different formats makes it a useful tool for search engine indexing, content analysis, translation etc.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The new file types can be detected by creating a custom XML file containing the information.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3240" dirty="0"/>
              <a:t>New parsers can be easily created and integrated into the application for fresh file formats. 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4550319" y="4612471"/>
            <a:ext cx="14059375" cy="82942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70000" tIns="270000" rIns="270000" bIns="270000"/>
          <a:lstStyle/>
          <a:p>
            <a:pPr marL="285703" indent="-285703" defTabSz="1645182" fontAlgn="base">
              <a:spcBef>
                <a:spcPts val="360"/>
              </a:spcBef>
              <a:spcAft>
                <a:spcPts val="720"/>
              </a:spcAft>
            </a:pPr>
            <a:r>
              <a:rPr lang="en-GB" sz="2999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DataONE Magic file</a:t>
            </a:r>
            <a:endParaRPr lang="en-US" sz="288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2880" dirty="0"/>
              <a:t>Gathered a Test corpus for the known DataONE file formats.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2880" dirty="0"/>
              <a:t>Define rules for DataONE file format Identification.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2880" dirty="0"/>
              <a:t>Create Magic files for identifying DataONE file formats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288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endParaRPr lang="en-US" sz="288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288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288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2880" dirty="0"/>
          </a:p>
          <a:p>
            <a:pPr>
              <a:spcBef>
                <a:spcPts val="360"/>
              </a:spcBef>
              <a:spcAft>
                <a:spcPts val="720"/>
              </a:spcAft>
            </a:pPr>
            <a:endParaRPr lang="en-US" sz="2880" dirty="0"/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2880" dirty="0"/>
              <a:t>Compile magic files for the </a:t>
            </a:r>
            <a:r>
              <a:rPr lang="en-US" sz="2880" dirty="0" err="1"/>
              <a:t>libmagic</a:t>
            </a:r>
            <a:r>
              <a:rPr lang="en-US" sz="2880" dirty="0"/>
              <a:t> library of the file command.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2880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Tested the magic file using unittest library in python. </a:t>
            </a:r>
          </a:p>
          <a:p>
            <a:pPr marL="285703" indent="-285703" defTabSz="1645182" fontAlgn="base">
              <a:spcBef>
                <a:spcPct val="0"/>
              </a:spcBef>
              <a:spcAft>
                <a:spcPct val="0"/>
              </a:spcAft>
            </a:pPr>
            <a:r>
              <a:rPr lang="en-US" sz="2099" dirty="0">
                <a:solidFill>
                  <a:prstClr val="black"/>
                </a:solidFill>
                <a:latin typeface="Arial" charset="0"/>
                <a:ea typeface="ＭＳ Ｐゴシック" pitchFamily="-65" charset="-128"/>
              </a:rPr>
              <a:t>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EBD24C-4E45-F740-8681-2CE4D1C0671C}"/>
              </a:ext>
            </a:extLst>
          </p:cNvPr>
          <p:cNvGrpSpPr/>
          <p:nvPr/>
        </p:nvGrpSpPr>
        <p:grpSpPr>
          <a:xfrm>
            <a:off x="35817726" y="25717496"/>
            <a:ext cx="6698308" cy="2274718"/>
            <a:chOff x="8569234" y="6000750"/>
            <a:chExt cx="1860641" cy="619125"/>
          </a:xfrm>
        </p:grpSpPr>
        <p:sp>
          <p:nvSpPr>
            <p:cNvPr id="16408" name="Rectangle 35"/>
            <p:cNvSpPr>
              <a:spLocks noChangeArrowheads="1"/>
            </p:cNvSpPr>
            <p:nvPr/>
          </p:nvSpPr>
          <p:spPr bwMode="auto">
            <a:xfrm>
              <a:off x="8569234" y="6000750"/>
              <a:ext cx="1860641" cy="619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0000" tIns="270000" rIns="270000" bIns="270000"/>
            <a:lstStyle/>
            <a:p>
              <a:pPr defTabSz="1645182" fontAlgn="base">
                <a:spcBef>
                  <a:spcPct val="50000"/>
                </a:spcBef>
                <a:spcAft>
                  <a:spcPct val="0"/>
                </a:spcAft>
              </a:pPr>
              <a:endParaRPr lang="en-US" sz="2099">
                <a:solidFill>
                  <a:prstClr val="black"/>
                </a:solidFill>
                <a:latin typeface="Arial" charset="0"/>
                <a:ea typeface="ＭＳ Ｐゴシック" pitchFamily="-65" charset="-128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99BABC5-C7D4-F84A-9025-5458ED5A0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69877" y="6094523"/>
              <a:ext cx="1659353" cy="43157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F452E5-6D28-0846-A6B7-F8EA02F525FA}"/>
              </a:ext>
            </a:extLst>
          </p:cNvPr>
          <p:cNvGrpSpPr/>
          <p:nvPr/>
        </p:nvGrpSpPr>
        <p:grpSpPr>
          <a:xfrm>
            <a:off x="14503128" y="13501447"/>
            <a:ext cx="14048694" cy="4807894"/>
            <a:chOff x="4064370" y="3374928"/>
            <a:chExt cx="3905383" cy="133552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0ADA41-470F-E543-8707-A304269C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370" y="3374928"/>
              <a:ext cx="3905383" cy="13355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270000" tIns="270000" rIns="270000" bIns="270000"/>
            <a:lstStyle/>
            <a:p>
              <a:pPr marL="285703" indent="-285703" defTabSz="1645182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GB" sz="2999" b="1" dirty="0">
                  <a:solidFill>
                    <a:srgbClr val="CC3300"/>
                  </a:solidFill>
                  <a:latin typeface="Arial" charset="0"/>
                  <a:ea typeface="ＭＳ Ｐゴシック" pitchFamily="-65" charset="-128"/>
                </a:rPr>
                <a:t>Custom File Detector using Tika</a:t>
              </a:r>
            </a:p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endParaRPr lang="en-US" sz="3240" dirty="0"/>
            </a:p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endParaRPr lang="en-US" sz="3240" dirty="0"/>
            </a:p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endParaRPr lang="en-US" sz="3240" dirty="0"/>
            </a:p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endParaRPr lang="en-US" sz="3240" dirty="0"/>
            </a:p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endParaRPr lang="en-US" sz="3240" dirty="0"/>
            </a:p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endParaRPr lang="en-US" sz="324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B59DE8-0D55-BD40-9932-11FA1C7B1B9E}"/>
                </a:ext>
              </a:extLst>
            </p:cNvPr>
            <p:cNvSpPr txBox="1"/>
            <p:nvPr/>
          </p:nvSpPr>
          <p:spPr>
            <a:xfrm>
              <a:off x="4064371" y="3636620"/>
              <a:ext cx="1974296" cy="990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r>
                <a:rPr lang="en-US" sz="2880" dirty="0"/>
                <a:t>Create custom-</a:t>
              </a:r>
              <a:r>
                <a:rPr lang="en-US" sz="2880" dirty="0" err="1"/>
                <a:t>mimetypes.xml</a:t>
              </a:r>
              <a:r>
                <a:rPr lang="en-US" sz="2880" dirty="0"/>
                <a:t> and a jar file for identifying new file format .</a:t>
              </a:r>
            </a:p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r>
                <a:rPr lang="en-US" sz="2880" dirty="0"/>
                <a:t>The xml supports magic numbers for file Identification. </a:t>
              </a:r>
            </a:p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r>
                <a:rPr lang="en-US" sz="2880" dirty="0"/>
                <a:t>Tika app with custom-</a:t>
              </a:r>
              <a:r>
                <a:rPr lang="en-US" sz="2880" dirty="0" err="1"/>
                <a:t>mimtypes.jar</a:t>
              </a:r>
              <a:r>
                <a:rPr lang="en-US" sz="2880" dirty="0"/>
                <a:t> is used for file detection. </a:t>
              </a:r>
            </a:p>
            <a:p>
              <a:endParaRPr lang="en-US" sz="2880" dirty="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BDD8F5D-F56D-8D48-A25D-6F9FA503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3128" y="18781803"/>
            <a:ext cx="14075024" cy="6676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70000" tIns="270000" rIns="270000" bIns="270000"/>
          <a:lstStyle/>
          <a:p>
            <a:pPr marL="285703" indent="-285703" defTabSz="1645182" fontAlgn="base">
              <a:spcBef>
                <a:spcPct val="50000"/>
              </a:spcBef>
              <a:spcAft>
                <a:spcPct val="0"/>
              </a:spcAft>
            </a:pPr>
            <a:r>
              <a:rPr lang="en-GB" sz="2999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rPr>
              <a:t>DataONE Metadata Extraction Tool Using Tika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E4280A-94A3-FC46-9AB8-7FE40531C3A5}"/>
              </a:ext>
            </a:extLst>
          </p:cNvPr>
          <p:cNvSpPr/>
          <p:nvPr/>
        </p:nvSpPr>
        <p:spPr>
          <a:xfrm>
            <a:off x="20584912" y="22260415"/>
            <a:ext cx="8095514" cy="53907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2880" dirty="0"/>
              <a:t>A configurable command line tool for extracting standard metadata properties for science resources. 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2880" dirty="0"/>
              <a:t>It uses custom detector for identification of the file type.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2880" dirty="0"/>
              <a:t>It is a custom namespace aware parsers for extraction of the metadata content from different file formats.</a:t>
            </a:r>
          </a:p>
          <a:p>
            <a:pPr marL="617220" indent="-617220">
              <a:spcBef>
                <a:spcPts val="360"/>
              </a:spcBef>
              <a:spcAft>
                <a:spcPts val="720"/>
              </a:spcAft>
              <a:buFont typeface="Wingdings" pitchFamily="2" charset="2"/>
              <a:buChar char="v"/>
            </a:pPr>
            <a:r>
              <a:rPr lang="en-US" sz="2880" dirty="0"/>
              <a:t>Uses a configuration file for extracting the metadata properties from a science resource.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FB99395-8898-994E-AEBA-850666579E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00462" y="12518361"/>
            <a:ext cx="8535985" cy="12961048"/>
          </a:xfrm>
          <a:prstGeom prst="rect">
            <a:avLst/>
          </a:prstGeom>
        </p:spPr>
      </p:pic>
      <p:pic>
        <p:nvPicPr>
          <p:cNvPr id="69" name="Picture 4" descr="nsf1.eps">
            <a:extLst>
              <a:ext uri="{FF2B5EF4-FFF2-40B4-BE49-F238E27FC236}">
                <a16:creationId xmlns:a16="http://schemas.microsoft.com/office/drawing/2014/main" id="{A081A1B0-A5F5-624E-A39F-AF2942CEE880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1413127" y="93146371"/>
            <a:ext cx="3804300" cy="367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BB1ABF-30FD-2D4F-BBFC-B8D19D22A6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47609" y="25854887"/>
            <a:ext cx="1024654" cy="99996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5110073-B89F-2C49-B3F8-F03FE876ADA5}"/>
              </a:ext>
            </a:extLst>
          </p:cNvPr>
          <p:cNvGrpSpPr/>
          <p:nvPr/>
        </p:nvGrpSpPr>
        <p:grpSpPr>
          <a:xfrm>
            <a:off x="29100461" y="7733607"/>
            <a:ext cx="12352340" cy="4593667"/>
            <a:chOff x="8083462" y="4771789"/>
            <a:chExt cx="3743592" cy="117142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CFE7A48-06B8-DF43-8D82-040139A5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462" y="4771789"/>
              <a:ext cx="3726548" cy="11714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270000" tIns="270000" rIns="270000" bIns="270000"/>
            <a:lstStyle/>
            <a:p>
              <a:pPr marL="285703" indent="-285703" defTabSz="1645182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GB" sz="2999" b="1" dirty="0">
                  <a:solidFill>
                    <a:srgbClr val="CC3300"/>
                  </a:solidFill>
                  <a:latin typeface="Arial" charset="0"/>
                  <a:ea typeface="ＭＳ Ｐゴシック" pitchFamily="-65" charset="-128"/>
                </a:rPr>
                <a:t>Results / Conclusion: </a:t>
              </a:r>
            </a:p>
            <a:p>
              <a:pPr marL="285703" indent="-285703" defTabSz="1645182" fontAlgn="base">
                <a:spcBef>
                  <a:spcPct val="50000"/>
                </a:spcBef>
                <a:spcAft>
                  <a:spcPct val="0"/>
                </a:spcAft>
              </a:pPr>
              <a:endParaRPr lang="en-GB" sz="2999" b="1" dirty="0">
                <a:solidFill>
                  <a:srgbClr val="CC3300"/>
                </a:solidFill>
                <a:latin typeface="Arial" charset="0"/>
                <a:ea typeface="ＭＳ Ｐゴシック" pitchFamily="-65" charset="-128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61DD71A-CFCC-8B46-9BAA-07EDDF538803}"/>
                </a:ext>
              </a:extLst>
            </p:cNvPr>
            <p:cNvSpPr/>
            <p:nvPr/>
          </p:nvSpPr>
          <p:spPr>
            <a:xfrm>
              <a:off x="9608620" y="4778466"/>
              <a:ext cx="2218434" cy="11486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r>
                <a:rPr lang="en-US" sz="2880" dirty="0"/>
                <a:t>Successful identification of file format using Libmagic and Apache Tika</a:t>
              </a:r>
            </a:p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r>
                <a:rPr lang="en-US" sz="2880" dirty="0"/>
                <a:t>Easy to add support for new file metadata properties for file extraction using the configuration file.  </a:t>
              </a:r>
            </a:p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r>
                <a:rPr lang="en-US" sz="2880" dirty="0"/>
                <a:t>The output can be exported to JSON, CSV format. </a:t>
              </a:r>
            </a:p>
            <a:p>
              <a:pPr marL="617220" indent="-617220">
                <a:spcBef>
                  <a:spcPts val="360"/>
                </a:spcBef>
                <a:spcAft>
                  <a:spcPts val="720"/>
                </a:spcAft>
                <a:buFont typeface="Wingdings" pitchFamily="2" charset="2"/>
                <a:buChar char="v"/>
              </a:pPr>
              <a:r>
                <a:rPr lang="en-US" sz="2880" dirty="0"/>
                <a:t>Useful in searching and indexing metadata contents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5F46579-4753-B64B-95E7-874887E71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82848" y="5109662"/>
              <a:ext cx="1371600" cy="724137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A5E6A04-C8A6-6A43-ACBD-21A9614AA8EF}"/>
              </a:ext>
            </a:extLst>
          </p:cNvPr>
          <p:cNvSpPr txBox="1"/>
          <p:nvPr/>
        </p:nvSpPr>
        <p:spPr>
          <a:xfrm>
            <a:off x="15512199" y="7401347"/>
            <a:ext cx="11712102" cy="2900794"/>
          </a:xfrm>
          <a:prstGeom prst="rect">
            <a:avLst/>
          </a:prstGeom>
          <a:solidFill>
            <a:srgbClr val="C5DDFC"/>
          </a:solidFill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EML (Ecological Metadata Language Format) 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 string &lt;?xml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&gt;&amp;0 regex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)-[0-9].[0-9].[0-9]+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ecoinformatics.org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/%s”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onedcx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(DataONE Dublin Core Extended v1.0)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&gt;&amp;0 regex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onedcx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/v)[0-9].[0-9]+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="http://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ns.dataone.org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/metadata/schema/%s"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ISOTC211 (Geographic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(GMD) Extensible Markup Language)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&gt;&amp;0 regex  isotc211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&gt;&gt;&amp;0 regex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eng;USA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="http://www.isotc211.org/2005/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gmd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A230C1-45EC-1340-99C5-A781061DC8D2}"/>
              </a:ext>
            </a:extLst>
          </p:cNvPr>
          <p:cNvSpPr txBox="1"/>
          <p:nvPr/>
        </p:nvSpPr>
        <p:spPr>
          <a:xfrm>
            <a:off x="15287289" y="12059158"/>
            <a:ext cx="11712102" cy="623248"/>
          </a:xfrm>
          <a:prstGeom prst="rect">
            <a:avLst/>
          </a:prstGeom>
          <a:solidFill>
            <a:srgbClr val="C5DDFC"/>
          </a:solidFill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file -m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dataone.mgc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../examples/eml-211/00_eml-211.xml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../examples/eml-211/00_eml-211.xml: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ecoinformatics.org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/eml-2.1.1"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3F8BC1-C88B-1C41-B495-A79942AD2F56}"/>
              </a:ext>
            </a:extLst>
          </p:cNvPr>
          <p:cNvSpPr txBox="1"/>
          <p:nvPr/>
        </p:nvSpPr>
        <p:spPr>
          <a:xfrm>
            <a:off x="21368250" y="14371062"/>
            <a:ext cx="7183572" cy="3554819"/>
          </a:xfrm>
          <a:prstGeom prst="rect">
            <a:avLst/>
          </a:prstGeom>
          <a:solidFill>
            <a:srgbClr val="C5DDFC"/>
          </a:solidFill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&lt;mime-type 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type="text/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xml;formatid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ecoinformatics.org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/eml-2.0.0"&gt;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&lt;magic priority="60"&gt;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&lt;match value="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ecoinformatics.org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/eml-2.0.0”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type="string” offset="50:1000"/&gt;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&lt;/magic&gt;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&lt;/mime-type&gt;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&lt;mime-type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type='text/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xml;formatid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=http://www.isotc211.org/2005/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gmd-noaa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’&gt;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&lt;magic priority="75"&gt;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&lt;match value="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gov.noaa.nodc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" type="string" offset="50:1000"/&gt;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&lt;/magic&gt;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&lt;/mime-type&gt;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86F688-61ED-274A-8FEC-9466111B443B}"/>
              </a:ext>
            </a:extLst>
          </p:cNvPr>
          <p:cNvSpPr txBox="1"/>
          <p:nvPr/>
        </p:nvSpPr>
        <p:spPr>
          <a:xfrm>
            <a:off x="14850264" y="20129093"/>
            <a:ext cx="5212338" cy="4939814"/>
          </a:xfrm>
          <a:prstGeom prst="rect">
            <a:avLst/>
          </a:prstGeom>
          <a:solidFill>
            <a:srgbClr val="C5DDFC"/>
          </a:solidFill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&lt;mime-type 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type="text/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xml;formatid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ecoinformatics.org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/eml-2.0.0"&gt;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&lt;magic priority="60"&gt;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&lt;match value="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eml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ecoinformatics.org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/eml-2.0.0”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type="string” offset="50:1000"/&gt;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&lt;/magic&gt;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&lt;/mime-type&gt;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&lt;mime-type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type='text/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xml;formatid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=http://www.isotc211.org/2005/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gmd-noaa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’&gt;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&lt;magic priority="75"&gt;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&lt;match value="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gov.noaa.nodc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" type="string" offset="50:1000"/&gt;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&lt;/magic&gt;</a:t>
            </a:r>
          </a:p>
          <a:p>
            <a:pPr>
              <a:spcBef>
                <a:spcPts val="100"/>
              </a:spcBef>
              <a:spcAft>
                <a:spcPts val="200"/>
              </a:spcAft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&lt;/mime-type&gt;</a:t>
            </a:r>
          </a:p>
        </p:txBody>
      </p:sp>
    </p:spTree>
    <p:extLst>
      <p:ext uri="{BB962C8B-B14F-4D97-AF65-F5344CB8AC3E}">
        <p14:creationId xmlns:p14="http://schemas.microsoft.com/office/powerpoint/2010/main" val="120254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CD4910-1F4F-254F-AED2-59A1D0BBE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9366" y="4914825"/>
            <a:ext cx="32918400" cy="2950171"/>
          </a:xfrm>
        </p:spPr>
        <p:txBody>
          <a:bodyPr>
            <a:normAutofit/>
          </a:bodyPr>
          <a:lstStyle/>
          <a:p>
            <a:pPr algn="l"/>
            <a:r>
              <a:rPr lang="en-US" sz="14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D3F7B-3A74-9E4D-82BF-3287CF7B4747}"/>
              </a:ext>
            </a:extLst>
          </p:cNvPr>
          <p:cNvSpPr txBox="1"/>
          <p:nvPr/>
        </p:nvSpPr>
        <p:spPr>
          <a:xfrm>
            <a:off x="3729366" y="7864998"/>
            <a:ext cx="30376598" cy="1342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4440" indent="-1234440">
              <a:buFont typeface="Arial" panose="020B0604020202020204" pitchFamily="34" charset="0"/>
              <a:buChar char="•"/>
            </a:pPr>
            <a:r>
              <a:rPr lang="en-US" sz="8640" dirty="0"/>
              <a:t>Identifying the correct file format is imperative for processing its contents. </a:t>
            </a:r>
          </a:p>
          <a:p>
            <a:pPr marL="1234440" indent="-1234440">
              <a:buFont typeface="Arial" panose="020B0604020202020204" pitchFamily="34" charset="0"/>
              <a:buChar char="•"/>
            </a:pPr>
            <a:r>
              <a:rPr lang="en-US" sz="8640" dirty="0"/>
              <a:t>Many metadata standards are serialized as XML requires additional details of namespace information for processing.</a:t>
            </a:r>
          </a:p>
          <a:p>
            <a:pPr marL="1234440" indent="-1234440">
              <a:buFont typeface="Arial" panose="020B0604020202020204" pitchFamily="34" charset="0"/>
              <a:buChar char="•"/>
            </a:pPr>
            <a:r>
              <a:rPr lang="en-US" sz="8640" dirty="0"/>
              <a:t>Packaging data into data packages requires metadata identification and parsing of the files. </a:t>
            </a:r>
          </a:p>
          <a:p>
            <a:pPr marL="1234440" indent="-1234440">
              <a:buFont typeface="Arial" panose="020B0604020202020204" pitchFamily="34" charset="0"/>
              <a:buChar char="•"/>
            </a:pPr>
            <a:r>
              <a:rPr lang="en-US" sz="8640" dirty="0"/>
              <a:t>A tool for reliable identification makes it easier. </a:t>
            </a:r>
          </a:p>
          <a:p>
            <a:endParaRPr lang="en-US" sz="26129" dirty="0"/>
          </a:p>
        </p:txBody>
      </p:sp>
    </p:spTree>
    <p:extLst>
      <p:ext uri="{BB962C8B-B14F-4D97-AF65-F5344CB8AC3E}">
        <p14:creationId xmlns:p14="http://schemas.microsoft.com/office/powerpoint/2010/main" val="267064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817-8432-4F40-AFDE-87011B0C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FE8A-17E4-B74A-A4F4-19196B4E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135" y="9395312"/>
            <a:ext cx="37856160" cy="15664817"/>
          </a:xfrm>
        </p:spPr>
        <p:txBody>
          <a:bodyPr/>
          <a:lstStyle/>
          <a:p>
            <a:r>
              <a:rPr lang="en-US" dirty="0"/>
              <a:t>Determine the scientific resources using the Linux file command and Apache Tika which are excellent tools for file format identification. </a:t>
            </a:r>
          </a:p>
          <a:p>
            <a:r>
              <a:rPr lang="en-US" dirty="0"/>
              <a:t>Use Apache Tika for parsing the metadata contents of the resources.</a:t>
            </a:r>
          </a:p>
          <a:p>
            <a:r>
              <a:rPr lang="en-US" dirty="0"/>
              <a:t>Extraction of standard set of properties from the metadata.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0690E-CBC9-FC4E-A81B-38D7D415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1462" y="11822142"/>
            <a:ext cx="25922880" cy="6114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38373C-6F46-9C46-A228-949BFD6C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0102" y="12370782"/>
            <a:ext cx="25922880" cy="6114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29FF8-FBF9-114E-A237-2AE2B01BA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980" y="11949874"/>
            <a:ext cx="25922880" cy="61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DC73-C31F-A94F-A9B6-95774CE4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1B2D-DFC8-7348-9B4D-084CA9BA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command performs several additional tests for determining the file format instead of using the file extensions. </a:t>
            </a:r>
          </a:p>
          <a:p>
            <a:r>
              <a:rPr lang="en-US" dirty="0"/>
              <a:t>It uses the format signatures, known as magic numbers for identifying the file format. </a:t>
            </a:r>
          </a:p>
          <a:p>
            <a:r>
              <a:rPr lang="en-US" dirty="0"/>
              <a:t>The magic directory contains the files, these files consist of the magic numbers.  File command uses a compiled binary file containing the magic files. </a:t>
            </a:r>
          </a:p>
        </p:txBody>
      </p:sp>
    </p:spTree>
    <p:extLst>
      <p:ext uri="{BB962C8B-B14F-4D97-AF65-F5344CB8AC3E}">
        <p14:creationId xmlns:p14="http://schemas.microsoft.com/office/powerpoint/2010/main" val="19488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3960-3339-774C-9323-664464E1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Tika: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D2E1-8304-2F49-8963-E74A7706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an open source toolkit for detecting and extracting metadata and contents of the files. </a:t>
            </a:r>
          </a:p>
          <a:p>
            <a:r>
              <a:rPr lang="en-US" dirty="0"/>
              <a:t>Its ability to detect and parse file formats from over a 1000 different formats makes it a useful tool for search engine indexing, content analysis, translation etc. </a:t>
            </a:r>
          </a:p>
          <a:p>
            <a:r>
              <a:rPr lang="en-US" dirty="0"/>
              <a:t>The new file types can be detected by creating a custom XML file containing the information. </a:t>
            </a:r>
          </a:p>
          <a:p>
            <a:r>
              <a:rPr lang="en-US" dirty="0"/>
              <a:t>New parsers can be easily created and integrated into the application for fresh file formats. </a:t>
            </a:r>
          </a:p>
        </p:txBody>
      </p:sp>
    </p:spTree>
    <p:extLst>
      <p:ext uri="{BB962C8B-B14F-4D97-AF65-F5344CB8AC3E}">
        <p14:creationId xmlns:p14="http://schemas.microsoft.com/office/powerpoint/2010/main" val="386746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690A-9879-3743-B135-4771475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FF3C-1F31-6E4D-8DE3-E7530669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Magic files for identifying DataONE file formats.</a:t>
            </a:r>
          </a:p>
          <a:p>
            <a:r>
              <a:rPr lang="en-US" dirty="0"/>
              <a:t>Gathered a Test corpus for the known DataONE file formats. </a:t>
            </a:r>
          </a:p>
          <a:p>
            <a:r>
              <a:rPr lang="en-US" dirty="0"/>
              <a:t>Define rules for DataONE file format Identification. </a:t>
            </a:r>
          </a:p>
          <a:p>
            <a:r>
              <a:rPr lang="en-US" dirty="0"/>
              <a:t>Compile magic files for the Libmagic library used by the file command. </a:t>
            </a:r>
          </a:p>
          <a:p>
            <a:r>
              <a:rPr lang="en-US" dirty="0"/>
              <a:t>Create custom-</a:t>
            </a:r>
            <a:r>
              <a:rPr lang="en-US" dirty="0" err="1"/>
              <a:t>mimetypes.xml</a:t>
            </a:r>
            <a:r>
              <a:rPr lang="en-US" dirty="0"/>
              <a:t> file for identification using Tika.</a:t>
            </a:r>
          </a:p>
          <a:p>
            <a:r>
              <a:rPr lang="en-US" dirty="0"/>
              <a:t>It uses magic numbers as well for identification. </a:t>
            </a:r>
          </a:p>
          <a:p>
            <a:r>
              <a:rPr lang="en-US" dirty="0"/>
              <a:t>Tika performs detection of the file type and based on that uses parsers for metadata extraction.  </a:t>
            </a:r>
          </a:p>
          <a:p>
            <a:r>
              <a:rPr lang="en-US" dirty="0"/>
              <a:t>Created custom namespace aware parsers for extraction of the metadata content from different file formats. </a:t>
            </a:r>
          </a:p>
          <a:p>
            <a:r>
              <a:rPr lang="en-US" dirty="0"/>
              <a:t>Created a command line application based on Tika, which uses a configuration file for extracting standard set of metadata fields based on the file type.</a:t>
            </a:r>
          </a:p>
          <a:p>
            <a:r>
              <a:rPr lang="en-US" dirty="0"/>
              <a:t> It takes file as input and identifies the file format and extract metadata properties. </a:t>
            </a:r>
          </a:p>
        </p:txBody>
      </p:sp>
    </p:spTree>
    <p:extLst>
      <p:ext uri="{BB962C8B-B14F-4D97-AF65-F5344CB8AC3E}">
        <p14:creationId xmlns:p14="http://schemas.microsoft.com/office/powerpoint/2010/main" val="27998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1645-AE51-6C44-9A71-AC4EDA6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C3300"/>
                </a:solidFill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E7BF-6DD0-4D4B-AD1B-876FB6C0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0" y="10201277"/>
            <a:ext cx="37856160" cy="156648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Successful identification of the file types using Libmagic and Apache Tika. </a:t>
            </a:r>
          </a:p>
          <a:p>
            <a:r>
              <a:rPr lang="en-US" dirty="0"/>
              <a:t>Used Python for unittest and the latest file version will contain the changes. </a:t>
            </a:r>
          </a:p>
          <a:p>
            <a:r>
              <a:rPr lang="en-US" dirty="0"/>
              <a:t>Configurable command line application for detecting file types.</a:t>
            </a:r>
          </a:p>
          <a:p>
            <a:r>
              <a:rPr lang="en-US" dirty="0"/>
              <a:t>Configurable tool for extracting desired set of metadata fields from the input file type. </a:t>
            </a:r>
          </a:p>
          <a:p>
            <a:r>
              <a:rPr lang="en-US" dirty="0"/>
              <a:t>Configuration file helps in addition of new file formats and the respective metadata fields for extraction.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80614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ost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</TotalTime>
  <Words>2469</Words>
  <Application>Microsoft Macintosh PowerPoint</Application>
  <PresentationFormat>Custom</PresentationFormat>
  <Paragraphs>287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Calibri Light</vt:lpstr>
      <vt:lpstr>Consolas</vt:lpstr>
      <vt:lpstr>Wingdings</vt:lpstr>
      <vt:lpstr>Postertemplate</vt:lpstr>
      <vt:lpstr>Office Theme</vt:lpstr>
      <vt:lpstr>1_Postertemplate</vt:lpstr>
      <vt:lpstr>PowerPoint Presentation</vt:lpstr>
      <vt:lpstr>PowerPoint Presentation</vt:lpstr>
      <vt:lpstr>PowerPoint Presentation</vt:lpstr>
      <vt:lpstr>Aim: </vt:lpstr>
      <vt:lpstr>File Command: </vt:lpstr>
      <vt:lpstr>Apache Tika: </vt:lpstr>
      <vt:lpstr>Method</vt:lpstr>
      <vt:lpstr>Results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shrivastava</dc:creator>
  <cp:lastModifiedBy>pratik shrivastava</cp:lastModifiedBy>
  <cp:revision>4</cp:revision>
  <cp:lastPrinted>2018-07-27T14:24:54Z</cp:lastPrinted>
  <dcterms:created xsi:type="dcterms:W3CDTF">2018-07-24T00:41:58Z</dcterms:created>
  <dcterms:modified xsi:type="dcterms:W3CDTF">2018-07-27T16:35:37Z</dcterms:modified>
</cp:coreProperties>
</file>