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262" r:id="rId3"/>
    <p:sldId id="256"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6A8515-FECA-4F42-B71F-2E80D08B8C08}" v="2760" dt="2018-07-26T05:11:35.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1"/>
  </p:normalViewPr>
  <p:slideViewPr>
    <p:cSldViewPr snapToGrid="0" snapToObjects="1">
      <p:cViewPr>
        <p:scale>
          <a:sx n="92" d="100"/>
          <a:sy n="92" d="100"/>
        </p:scale>
        <p:origin x="1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Shrivastava" userId="65c6391b-c658-4512-a73a-4411b5fbaa50" providerId="ADAL" clId="{646A8515-FECA-4F42-B71F-2E80D08B8C08}"/>
    <pc:docChg chg="undo custSel addSld delSld modSld sldOrd">
      <pc:chgData name="Pratik Shrivastava" userId="65c6391b-c658-4512-a73a-4411b5fbaa50" providerId="ADAL" clId="{646A8515-FECA-4F42-B71F-2E80D08B8C08}" dt="2018-07-26T05:11:35.519" v="2550"/>
      <pc:docMkLst>
        <pc:docMk/>
      </pc:docMkLst>
      <pc:sldChg chg="addSp delSp modSp ord">
        <pc:chgData name="Pratik Shrivastava" userId="65c6391b-c658-4512-a73a-4411b5fbaa50" providerId="ADAL" clId="{646A8515-FECA-4F42-B71F-2E80D08B8C08}" dt="2018-07-26T05:11:35.519" v="2550"/>
        <pc:sldMkLst>
          <pc:docMk/>
          <pc:sldMk cId="2670640906" sldId="256"/>
        </pc:sldMkLst>
        <pc:spChg chg="add del">
          <ac:chgData name="Pratik Shrivastava" userId="65c6391b-c658-4512-a73a-4411b5fbaa50" providerId="ADAL" clId="{646A8515-FECA-4F42-B71F-2E80D08B8C08}" dt="2018-07-26T03:56:23.539" v="1839" actId="478"/>
          <ac:spMkLst>
            <pc:docMk/>
            <pc:sldMk cId="2670640906" sldId="256"/>
            <ac:spMk id="2" creationId="{A926C67F-F567-B549-89F5-ED28E9FEC77A}"/>
          </ac:spMkLst>
        </pc:spChg>
        <pc:spChg chg="mod">
          <ac:chgData name="Pratik Shrivastava" userId="65c6391b-c658-4512-a73a-4411b5fbaa50" providerId="ADAL" clId="{646A8515-FECA-4F42-B71F-2E80D08B8C08}" dt="2018-07-24T14:34:01.836" v="70" actId="20577"/>
          <ac:spMkLst>
            <pc:docMk/>
            <pc:sldMk cId="2670640906" sldId="256"/>
            <ac:spMk id="4" creationId="{07ED3F7B-3A74-9E4D-82BF-3287CF7B4747}"/>
          </ac:spMkLst>
        </pc:spChg>
      </pc:sldChg>
      <pc:sldChg chg="addSp delSp modSp">
        <pc:chgData name="Pratik Shrivastava" userId="65c6391b-c658-4512-a73a-4411b5fbaa50" providerId="ADAL" clId="{646A8515-FECA-4F42-B71F-2E80D08B8C08}" dt="2018-07-26T04:09:07.211" v="2189"/>
        <pc:sldMkLst>
          <pc:docMk/>
          <pc:sldMk cId="1490031918" sldId="257"/>
        </pc:sldMkLst>
        <pc:spChg chg="mod">
          <ac:chgData name="Pratik Shrivastava" userId="65c6391b-c658-4512-a73a-4411b5fbaa50" providerId="ADAL" clId="{646A8515-FECA-4F42-B71F-2E80D08B8C08}" dt="2018-07-24T14:35:03.308" v="133" actId="20577"/>
          <ac:spMkLst>
            <pc:docMk/>
            <pc:sldMk cId="1490031918" sldId="257"/>
            <ac:spMk id="3" creationId="{859DFE8A-17E4-B74A-A4F4-19196B4ED72A}"/>
          </ac:spMkLst>
        </pc:spChg>
        <pc:picChg chg="add">
          <ac:chgData name="Pratik Shrivastava" userId="65c6391b-c658-4512-a73a-4411b5fbaa50" providerId="ADAL" clId="{646A8515-FECA-4F42-B71F-2E80D08B8C08}" dt="2018-07-26T04:08:15.976" v="2185"/>
          <ac:picMkLst>
            <pc:docMk/>
            <pc:sldMk cId="1490031918" sldId="257"/>
            <ac:picMk id="4" creationId="{DDA0690E-CBC9-FC4E-A81B-38D7D4159748}"/>
          </ac:picMkLst>
        </pc:picChg>
        <pc:picChg chg="add">
          <ac:chgData name="Pratik Shrivastava" userId="65c6391b-c658-4512-a73a-4411b5fbaa50" providerId="ADAL" clId="{646A8515-FECA-4F42-B71F-2E80D08B8C08}" dt="2018-07-26T04:08:16.855" v="2186"/>
          <ac:picMkLst>
            <pc:docMk/>
            <pc:sldMk cId="1490031918" sldId="257"/>
            <ac:picMk id="5" creationId="{1238373C-6F46-9C46-A228-949BFD6CEEE5}"/>
          </ac:picMkLst>
        </pc:picChg>
        <pc:picChg chg="add">
          <ac:chgData name="Pratik Shrivastava" userId="65c6391b-c658-4512-a73a-4411b5fbaa50" providerId="ADAL" clId="{646A8515-FECA-4F42-B71F-2E80D08B8C08}" dt="2018-07-26T04:08:46.705" v="2187"/>
          <ac:picMkLst>
            <pc:docMk/>
            <pc:sldMk cId="1490031918" sldId="257"/>
            <ac:picMk id="6" creationId="{FE729FF8-FBF9-114E-A237-2AE2B01BA2A0}"/>
          </ac:picMkLst>
        </pc:picChg>
        <pc:picChg chg="add del">
          <ac:chgData name="Pratik Shrivastava" userId="65c6391b-c658-4512-a73a-4411b5fbaa50" providerId="ADAL" clId="{646A8515-FECA-4F42-B71F-2E80D08B8C08}" dt="2018-07-26T04:09:07.211" v="2189"/>
          <ac:picMkLst>
            <pc:docMk/>
            <pc:sldMk cId="1490031918" sldId="257"/>
            <ac:picMk id="7" creationId="{468B554C-982C-6741-91DC-81B0D7B19AD3}"/>
          </ac:picMkLst>
        </pc:picChg>
      </pc:sldChg>
      <pc:sldChg chg="modSp">
        <pc:chgData name="Pratik Shrivastava" userId="65c6391b-c658-4512-a73a-4411b5fbaa50" providerId="ADAL" clId="{646A8515-FECA-4F42-B71F-2E80D08B8C08}" dt="2018-07-24T17:14:22.502" v="1837" actId="20577"/>
        <pc:sldMkLst>
          <pc:docMk/>
          <pc:sldMk cId="3867460295" sldId="259"/>
        </pc:sldMkLst>
        <pc:spChg chg="mod">
          <ac:chgData name="Pratik Shrivastava" userId="65c6391b-c658-4512-a73a-4411b5fbaa50" providerId="ADAL" clId="{646A8515-FECA-4F42-B71F-2E80D08B8C08}" dt="2018-07-24T17:14:22.502" v="1837" actId="20577"/>
          <ac:spMkLst>
            <pc:docMk/>
            <pc:sldMk cId="3867460295" sldId="259"/>
            <ac:spMk id="3" creationId="{DBD0D2E1-8304-2F49-8963-E74A770644C0}"/>
          </ac:spMkLst>
        </pc:spChg>
      </pc:sldChg>
      <pc:sldChg chg="modSp">
        <pc:chgData name="Pratik Shrivastava" userId="65c6391b-c658-4512-a73a-4411b5fbaa50" providerId="ADAL" clId="{646A8515-FECA-4F42-B71F-2E80D08B8C08}" dt="2018-07-24T14:46:59.451" v="1166" actId="20577"/>
        <pc:sldMkLst>
          <pc:docMk/>
          <pc:sldMk cId="2799847841" sldId="260"/>
        </pc:sldMkLst>
        <pc:spChg chg="mod">
          <ac:chgData name="Pratik Shrivastava" userId="65c6391b-c658-4512-a73a-4411b5fbaa50" providerId="ADAL" clId="{646A8515-FECA-4F42-B71F-2E80D08B8C08}" dt="2018-07-24T14:46:59.451" v="1166" actId="20577"/>
          <ac:spMkLst>
            <pc:docMk/>
            <pc:sldMk cId="2799847841" sldId="260"/>
            <ac:spMk id="3" creationId="{D70DFF3C-1F31-6E4D-8DE3-E7530669900B}"/>
          </ac:spMkLst>
        </pc:spChg>
      </pc:sldChg>
      <pc:sldChg chg="modSp">
        <pc:chgData name="Pratik Shrivastava" userId="65c6391b-c658-4512-a73a-4411b5fbaa50" providerId="ADAL" clId="{646A8515-FECA-4F42-B71F-2E80D08B8C08}" dt="2018-07-24T14:54:51.856" v="1836" actId="1076"/>
        <pc:sldMkLst>
          <pc:docMk/>
          <pc:sldMk cId="3738480614" sldId="261"/>
        </pc:sldMkLst>
        <pc:spChg chg="mod">
          <ac:chgData name="Pratik Shrivastava" userId="65c6391b-c658-4512-a73a-4411b5fbaa50" providerId="ADAL" clId="{646A8515-FECA-4F42-B71F-2E80D08B8C08}" dt="2018-07-24T14:54:51.856" v="1836" actId="1076"/>
          <ac:spMkLst>
            <pc:docMk/>
            <pc:sldMk cId="3738480614" sldId="261"/>
            <ac:spMk id="3" creationId="{61B4E7BF-6DD0-4D4B-AD1B-876FB6C0730A}"/>
          </ac:spMkLst>
        </pc:spChg>
      </pc:sldChg>
      <pc:sldChg chg="addSp delSp modSp add">
        <pc:chgData name="Pratik Shrivastava" userId="65c6391b-c658-4512-a73a-4411b5fbaa50" providerId="ADAL" clId="{646A8515-FECA-4F42-B71F-2E80D08B8C08}" dt="2018-07-26T05:08:48.400" v="2549" actId="1076"/>
        <pc:sldMkLst>
          <pc:docMk/>
          <pc:sldMk cId="1202543932" sldId="262"/>
        </pc:sldMkLst>
        <pc:spChg chg="add del mod">
          <ac:chgData name="Pratik Shrivastava" userId="65c6391b-c658-4512-a73a-4411b5fbaa50" providerId="ADAL" clId="{646A8515-FECA-4F42-B71F-2E80D08B8C08}" dt="2018-07-26T04:06:32.395" v="2173" actId="478"/>
          <ac:spMkLst>
            <pc:docMk/>
            <pc:sldMk cId="1202543932" sldId="262"/>
            <ac:spMk id="2" creationId="{B58D0FE8-8A7D-434E-82DF-EB003D047E92}"/>
          </ac:spMkLst>
        </pc:spChg>
        <pc:spChg chg="add mod">
          <ac:chgData name="Pratik Shrivastava" userId="65c6391b-c658-4512-a73a-4411b5fbaa50" providerId="ADAL" clId="{646A8515-FECA-4F42-B71F-2E80D08B8C08}" dt="2018-07-26T04:29:20.670" v="2344" actId="14100"/>
          <ac:spMkLst>
            <pc:docMk/>
            <pc:sldMk cId="1202543932" sldId="262"/>
            <ac:spMk id="28" creationId="{2B383402-B35E-454D-88F9-E9BCCEF73ACB}"/>
          </ac:spMkLst>
        </pc:spChg>
        <pc:spChg chg="add del mod">
          <ac:chgData name="Pratik Shrivastava" userId="65c6391b-c658-4512-a73a-4411b5fbaa50" providerId="ADAL" clId="{646A8515-FECA-4F42-B71F-2E80D08B8C08}" dt="2018-07-26T04:11:32.494" v="2223" actId="478"/>
          <ac:spMkLst>
            <pc:docMk/>
            <pc:sldMk cId="1202543932" sldId="262"/>
            <ac:spMk id="37" creationId="{0C123C0E-091C-D147-9C2F-ECE458B4C2BA}"/>
          </ac:spMkLst>
        </pc:spChg>
        <pc:spChg chg="add del mod">
          <ac:chgData name="Pratik Shrivastava" userId="65c6391b-c658-4512-a73a-4411b5fbaa50" providerId="ADAL" clId="{646A8515-FECA-4F42-B71F-2E80D08B8C08}" dt="2018-07-26T04:11:41.824" v="2226" actId="478"/>
          <ac:spMkLst>
            <pc:docMk/>
            <pc:sldMk cId="1202543932" sldId="262"/>
            <ac:spMk id="38" creationId="{440049F4-7FBC-7548-AE59-96EC7F0568A1}"/>
          </ac:spMkLst>
        </pc:spChg>
        <pc:spChg chg="add mod">
          <ac:chgData name="Pratik Shrivastava" userId="65c6391b-c658-4512-a73a-4411b5fbaa50" providerId="ADAL" clId="{646A8515-FECA-4F42-B71F-2E80D08B8C08}" dt="2018-07-26T04:37:03.354" v="2381"/>
          <ac:spMkLst>
            <pc:docMk/>
            <pc:sldMk cId="1202543932" sldId="262"/>
            <ac:spMk id="39" creationId="{391E5BF5-EB5A-564E-BE69-70D4E51972D9}"/>
          </ac:spMkLst>
        </pc:spChg>
        <pc:spChg chg="add mod">
          <ac:chgData name="Pratik Shrivastava" userId="65c6391b-c658-4512-a73a-4411b5fbaa50" providerId="ADAL" clId="{646A8515-FECA-4F42-B71F-2E80D08B8C08}" dt="2018-07-26T05:06:41.547" v="2539" actId="14100"/>
          <ac:spMkLst>
            <pc:docMk/>
            <pc:sldMk cId="1202543932" sldId="262"/>
            <ac:spMk id="47" creationId="{D00ADA41-470F-E543-8707-A304269CD7ED}"/>
          </ac:spMkLst>
        </pc:spChg>
        <pc:spChg chg="mod">
          <ac:chgData name="Pratik Shrivastava" userId="65c6391b-c658-4512-a73a-4411b5fbaa50" providerId="ADAL" clId="{646A8515-FECA-4F42-B71F-2E80D08B8C08}" dt="2018-07-26T04:38:03.510" v="2433" actId="20577"/>
          <ac:spMkLst>
            <pc:docMk/>
            <pc:sldMk cId="1202543932" sldId="262"/>
            <ac:spMk id="51" creationId="{00000000-0000-0000-0000-000000000000}"/>
          </ac:spMkLst>
        </pc:spChg>
        <pc:spChg chg="mod">
          <ac:chgData name="Pratik Shrivastava" userId="65c6391b-c658-4512-a73a-4411b5fbaa50" providerId="ADAL" clId="{646A8515-FECA-4F42-B71F-2E80D08B8C08}" dt="2018-07-26T05:08:48.400" v="2549" actId="1076"/>
          <ac:spMkLst>
            <pc:docMk/>
            <pc:sldMk cId="1202543932" sldId="262"/>
            <ac:spMk id="16386" creationId="{00000000-0000-0000-0000-000000000000}"/>
          </ac:spMkLst>
        </pc:spChg>
        <pc:spChg chg="mod">
          <ac:chgData name="Pratik Shrivastava" userId="65c6391b-c658-4512-a73a-4411b5fbaa50" providerId="ADAL" clId="{646A8515-FECA-4F42-B71F-2E80D08B8C08}" dt="2018-07-26T05:08:37.029" v="2548" actId="403"/>
          <ac:spMkLst>
            <pc:docMk/>
            <pc:sldMk cId="1202543932" sldId="262"/>
            <ac:spMk id="16388" creationId="{00000000-0000-0000-0000-000000000000}"/>
          </ac:spMkLst>
        </pc:spChg>
        <pc:spChg chg="mod">
          <ac:chgData name="Pratik Shrivastava" userId="65c6391b-c658-4512-a73a-4411b5fbaa50" providerId="ADAL" clId="{646A8515-FECA-4F42-B71F-2E80D08B8C08}" dt="2018-07-26T04:42:48.484" v="2503" actId="14100"/>
          <ac:spMkLst>
            <pc:docMk/>
            <pc:sldMk cId="1202543932" sldId="262"/>
            <ac:spMk id="16389" creationId="{00000000-0000-0000-0000-000000000000}"/>
          </ac:spMkLst>
        </pc:spChg>
        <pc:spChg chg="mod">
          <ac:chgData name="Pratik Shrivastava" userId="65c6391b-c658-4512-a73a-4411b5fbaa50" providerId="ADAL" clId="{646A8515-FECA-4F42-B71F-2E80D08B8C08}" dt="2018-07-26T04:42:59.645" v="2505" actId="14100"/>
          <ac:spMkLst>
            <pc:docMk/>
            <pc:sldMk cId="1202543932" sldId="262"/>
            <ac:spMk id="16390" creationId="{00000000-0000-0000-0000-000000000000}"/>
          </ac:spMkLst>
        </pc:spChg>
        <pc:spChg chg="mod">
          <ac:chgData name="Pratik Shrivastava" userId="65c6391b-c658-4512-a73a-4411b5fbaa50" providerId="ADAL" clId="{646A8515-FECA-4F42-B71F-2E80D08B8C08}" dt="2018-07-26T04:23:21.195" v="2307" actId="20577"/>
          <ac:spMkLst>
            <pc:docMk/>
            <pc:sldMk cId="1202543932" sldId="262"/>
            <ac:spMk id="16391" creationId="{00000000-0000-0000-0000-000000000000}"/>
          </ac:spMkLst>
        </pc:spChg>
        <pc:spChg chg="mod">
          <ac:chgData name="Pratik Shrivastava" userId="65c6391b-c658-4512-a73a-4411b5fbaa50" providerId="ADAL" clId="{646A8515-FECA-4F42-B71F-2E80D08B8C08}" dt="2018-07-26T05:07:42.266" v="2543" actId="20577"/>
          <ac:spMkLst>
            <pc:docMk/>
            <pc:sldMk cId="1202543932" sldId="262"/>
            <ac:spMk id="16392" creationId="{00000000-0000-0000-0000-000000000000}"/>
          </ac:spMkLst>
        </pc:spChg>
        <pc:spChg chg="del">
          <ac:chgData name="Pratik Shrivastava" userId="65c6391b-c658-4512-a73a-4411b5fbaa50" providerId="ADAL" clId="{646A8515-FECA-4F42-B71F-2E80D08B8C08}" dt="2018-07-26T04:25:21.649" v="2320" actId="478"/>
          <ac:spMkLst>
            <pc:docMk/>
            <pc:sldMk cId="1202543932" sldId="262"/>
            <ac:spMk id="16394" creationId="{00000000-0000-0000-0000-000000000000}"/>
          </ac:spMkLst>
        </pc:spChg>
        <pc:spChg chg="del mod">
          <ac:chgData name="Pratik Shrivastava" userId="65c6391b-c658-4512-a73a-4411b5fbaa50" providerId="ADAL" clId="{646A8515-FECA-4F42-B71F-2E80D08B8C08}" dt="2018-07-26T04:38:29.126" v="2453" actId="478"/>
          <ac:spMkLst>
            <pc:docMk/>
            <pc:sldMk cId="1202543932" sldId="262"/>
            <ac:spMk id="16395"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396"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397"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398"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399" creationId="{00000000-0000-0000-0000-000000000000}"/>
          </ac:spMkLst>
        </pc:spChg>
        <pc:spChg chg="del mod">
          <ac:chgData name="Pratik Shrivastava" userId="65c6391b-c658-4512-a73a-4411b5fbaa50" providerId="ADAL" clId="{646A8515-FECA-4F42-B71F-2E80D08B8C08}" dt="2018-07-26T04:14:56.390" v="2267" actId="478"/>
          <ac:spMkLst>
            <pc:docMk/>
            <pc:sldMk cId="1202543932" sldId="262"/>
            <ac:spMk id="16400" creationId="{00000000-0000-0000-0000-000000000000}"/>
          </ac:spMkLst>
        </pc:spChg>
        <pc:spChg chg="del">
          <ac:chgData name="Pratik Shrivastava" userId="65c6391b-c658-4512-a73a-4411b5fbaa50" providerId="ADAL" clId="{646A8515-FECA-4F42-B71F-2E80D08B8C08}" dt="2018-07-26T04:14:54.309" v="2266" actId="478"/>
          <ac:spMkLst>
            <pc:docMk/>
            <pc:sldMk cId="1202543932" sldId="262"/>
            <ac:spMk id="16401" creationId="{00000000-0000-0000-0000-000000000000}"/>
          </ac:spMkLst>
        </pc:spChg>
        <pc:spChg chg="del">
          <ac:chgData name="Pratik Shrivastava" userId="65c6391b-c658-4512-a73a-4411b5fbaa50" providerId="ADAL" clId="{646A8515-FECA-4F42-B71F-2E80D08B8C08}" dt="2018-07-26T04:14:58.300" v="2268" actId="478"/>
          <ac:spMkLst>
            <pc:docMk/>
            <pc:sldMk cId="1202543932" sldId="262"/>
            <ac:spMk id="16402" creationId="{00000000-0000-0000-0000-000000000000}"/>
          </ac:spMkLst>
        </pc:spChg>
        <pc:spChg chg="del">
          <ac:chgData name="Pratik Shrivastava" userId="65c6391b-c658-4512-a73a-4411b5fbaa50" providerId="ADAL" clId="{646A8515-FECA-4F42-B71F-2E80D08B8C08}" dt="2018-07-26T04:15:00.747" v="2269" actId="478"/>
          <ac:spMkLst>
            <pc:docMk/>
            <pc:sldMk cId="1202543932" sldId="262"/>
            <ac:spMk id="16403" creationId="{00000000-0000-0000-0000-000000000000}"/>
          </ac:spMkLst>
        </pc:spChg>
        <pc:spChg chg="add del mod">
          <ac:chgData name="Pratik Shrivastava" userId="65c6391b-c658-4512-a73a-4411b5fbaa50" providerId="ADAL" clId="{646A8515-FECA-4F42-B71F-2E80D08B8C08}" dt="2018-07-26T04:14:35.332" v="2262" actId="478"/>
          <ac:spMkLst>
            <pc:docMk/>
            <pc:sldMk cId="1202543932" sldId="262"/>
            <ac:spMk id="16404" creationId="{00000000-0000-0000-0000-000000000000}"/>
          </ac:spMkLst>
        </pc:spChg>
        <pc:spChg chg="add del mod">
          <ac:chgData name="Pratik Shrivastava" userId="65c6391b-c658-4512-a73a-4411b5fbaa50" providerId="ADAL" clId="{646A8515-FECA-4F42-B71F-2E80D08B8C08}" dt="2018-07-26T04:14:52.591" v="2265" actId="478"/>
          <ac:spMkLst>
            <pc:docMk/>
            <pc:sldMk cId="1202543932" sldId="262"/>
            <ac:spMk id="16405"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406" creationId="{00000000-0000-0000-0000-000000000000}"/>
          </ac:spMkLst>
        </pc:spChg>
        <pc:spChg chg="del">
          <ac:chgData name="Pratik Shrivastava" userId="65c6391b-c658-4512-a73a-4411b5fbaa50" providerId="ADAL" clId="{646A8515-FECA-4F42-B71F-2E80D08B8C08}" dt="2018-07-26T04:25:30.115" v="2321" actId="478"/>
          <ac:spMkLst>
            <pc:docMk/>
            <pc:sldMk cId="1202543932" sldId="262"/>
            <ac:spMk id="16407" creationId="{00000000-0000-0000-0000-000000000000}"/>
          </ac:spMkLst>
        </pc:spChg>
        <pc:spChg chg="mod">
          <ac:chgData name="Pratik Shrivastava" userId="65c6391b-c658-4512-a73a-4411b5fbaa50" providerId="ADAL" clId="{646A8515-FECA-4F42-B71F-2E80D08B8C08}" dt="2018-07-26T04:42:04.682" v="2496" actId="14100"/>
          <ac:spMkLst>
            <pc:docMk/>
            <pc:sldMk cId="1202543932" sldId="262"/>
            <ac:spMk id="16408" creationId="{00000000-0000-0000-0000-000000000000}"/>
          </ac:spMkLst>
        </pc:spChg>
        <pc:grpChg chg="add mod">
          <ac:chgData name="Pratik Shrivastava" userId="65c6391b-c658-4512-a73a-4411b5fbaa50" providerId="ADAL" clId="{646A8515-FECA-4F42-B71F-2E80D08B8C08}" dt="2018-07-26T04:42:39.390" v="2501" actId="14100"/>
          <ac:grpSpMkLst>
            <pc:docMk/>
            <pc:sldMk cId="1202543932" sldId="262"/>
            <ac:grpSpMk id="5" creationId="{E935BA82-DF2C-C149-BA9F-EC368EEDC4C4}"/>
          </ac:grpSpMkLst>
        </pc:grpChg>
        <pc:picChg chg="add del mod">
          <ac:chgData name="Pratik Shrivastava" userId="65c6391b-c658-4512-a73a-4411b5fbaa50" providerId="ADAL" clId="{646A8515-FECA-4F42-B71F-2E80D08B8C08}" dt="2018-07-26T04:26:28.259" v="2330" actId="478"/>
          <ac:picMkLst>
            <pc:docMk/>
            <pc:sldMk cId="1202543932" sldId="262"/>
            <ac:picMk id="3" creationId="{F4784893-F9CD-454F-BDB6-00EC2189C4CC}"/>
          </ac:picMkLst>
        </pc:picChg>
        <pc:picChg chg="add mod">
          <ac:chgData name="Pratik Shrivastava" userId="65c6391b-c658-4512-a73a-4411b5fbaa50" providerId="ADAL" clId="{646A8515-FECA-4F42-B71F-2E80D08B8C08}" dt="2018-07-26T04:36:54.766" v="2380" actId="14100"/>
          <ac:picMkLst>
            <pc:docMk/>
            <pc:sldMk cId="1202543932" sldId="262"/>
            <ac:picMk id="4" creationId="{A9513213-A845-6A44-AD8A-A5D3CE9EA351}"/>
          </ac:picMkLst>
        </pc:picChg>
        <pc:picChg chg="add del">
          <ac:chgData name="Pratik Shrivastava" userId="65c6391b-c658-4512-a73a-4411b5fbaa50" providerId="ADAL" clId="{646A8515-FECA-4F42-B71F-2E80D08B8C08}" dt="2018-07-26T04:47:11.602" v="2508" actId="478"/>
          <ac:picMkLst>
            <pc:docMk/>
            <pc:sldMk cId="1202543932" sldId="262"/>
            <ac:picMk id="6" creationId="{6EA0D4B9-BF95-7149-8667-95C8B0EBFCD4}"/>
          </ac:picMkLst>
        </pc:picChg>
        <pc:picChg chg="add del mod">
          <ac:chgData name="Pratik Shrivastava" userId="65c6391b-c658-4512-a73a-4411b5fbaa50" providerId="ADAL" clId="{646A8515-FECA-4F42-B71F-2E80D08B8C08}" dt="2018-07-26T05:05:38.421" v="2527" actId="478"/>
          <ac:picMkLst>
            <pc:docMk/>
            <pc:sldMk cId="1202543932" sldId="262"/>
            <ac:picMk id="7" creationId="{BBCE361B-DDFB-4949-B15C-3DBD15EC76FB}"/>
          </ac:picMkLst>
        </pc:picChg>
        <pc:picChg chg="add mod">
          <ac:chgData name="Pratik Shrivastava" userId="65c6391b-c658-4512-a73a-4411b5fbaa50" providerId="ADAL" clId="{646A8515-FECA-4F42-B71F-2E80D08B8C08}" dt="2018-07-26T05:06:31.863" v="2538" actId="14100"/>
          <ac:picMkLst>
            <pc:docMk/>
            <pc:sldMk cId="1202543932" sldId="262"/>
            <ac:picMk id="8" creationId="{0B82350C-4640-B843-9EB3-45D8E46C6204}"/>
          </ac:picMkLst>
        </pc:picChg>
        <pc:picChg chg="del">
          <ac:chgData name="Pratik Shrivastava" userId="65c6391b-c658-4512-a73a-4411b5fbaa50" providerId="ADAL" clId="{646A8515-FECA-4F42-B71F-2E80D08B8C08}" dt="2018-07-26T04:07:41.668" v="2181" actId="478"/>
          <ac:picMkLst>
            <pc:docMk/>
            <pc:sldMk cId="1202543932" sldId="262"/>
            <ac:picMk id="27" creationId="{00000000-0000-0000-0000-000000000000}"/>
          </ac:picMkLst>
        </pc:picChg>
        <pc:picChg chg="del">
          <ac:chgData name="Pratik Shrivastava" userId="65c6391b-c658-4512-a73a-4411b5fbaa50" providerId="ADAL" clId="{646A8515-FECA-4F42-B71F-2E80D08B8C08}" dt="2018-07-26T04:30:12.184" v="2350" actId="478"/>
          <ac:picMkLst>
            <pc:docMk/>
            <pc:sldMk cId="1202543932" sldId="262"/>
            <ac:picMk id="29" creationId="{00000000-0000-0000-0000-000000000000}"/>
          </ac:picMkLst>
        </pc:picChg>
        <pc:picChg chg="add">
          <ac:chgData name="Pratik Shrivastava" userId="65c6391b-c658-4512-a73a-4411b5fbaa50" providerId="ADAL" clId="{646A8515-FECA-4F42-B71F-2E80D08B8C08}" dt="2018-07-26T04:07:38.972" v="2180"/>
          <ac:picMkLst>
            <pc:docMk/>
            <pc:sldMk cId="1202543932" sldId="262"/>
            <ac:picMk id="30" creationId="{5AF894F7-D040-1B4B-A6DF-4A2B67EDA635}"/>
          </ac:picMkLst>
        </pc:picChg>
        <pc:picChg chg="add">
          <ac:chgData name="Pratik Shrivastava" userId="65c6391b-c658-4512-a73a-4411b5fbaa50" providerId="ADAL" clId="{646A8515-FECA-4F42-B71F-2E80D08B8C08}" dt="2018-07-26T04:07:59.144" v="2182"/>
          <ac:picMkLst>
            <pc:docMk/>
            <pc:sldMk cId="1202543932" sldId="262"/>
            <ac:picMk id="31" creationId="{D1B33FE1-D740-F546-8026-0DF6C0D59AD8}"/>
          </ac:picMkLst>
        </pc:picChg>
        <pc:picChg chg="add">
          <ac:chgData name="Pratik Shrivastava" userId="65c6391b-c658-4512-a73a-4411b5fbaa50" providerId="ADAL" clId="{646A8515-FECA-4F42-B71F-2E80D08B8C08}" dt="2018-07-26T04:08:01.995" v="2183"/>
          <ac:picMkLst>
            <pc:docMk/>
            <pc:sldMk cId="1202543932" sldId="262"/>
            <ac:picMk id="32" creationId="{E4DEE3A5-A603-604A-BF51-0BEA86073DB6}"/>
          </ac:picMkLst>
        </pc:picChg>
        <pc:picChg chg="add">
          <ac:chgData name="Pratik Shrivastava" userId="65c6391b-c658-4512-a73a-4411b5fbaa50" providerId="ADAL" clId="{646A8515-FECA-4F42-B71F-2E80D08B8C08}" dt="2018-07-26T04:08:03.915" v="2184"/>
          <ac:picMkLst>
            <pc:docMk/>
            <pc:sldMk cId="1202543932" sldId="262"/>
            <ac:picMk id="33" creationId="{2E57EEF6-4D73-FD4D-BA1A-72B2861A8D0E}"/>
          </ac:picMkLst>
        </pc:picChg>
        <pc:picChg chg="add del mod">
          <ac:chgData name="Pratik Shrivastava" userId="65c6391b-c658-4512-a73a-4411b5fbaa50" providerId="ADAL" clId="{646A8515-FECA-4F42-B71F-2E80D08B8C08}" dt="2018-07-26T04:30:06.098" v="2348"/>
          <ac:picMkLst>
            <pc:docMk/>
            <pc:sldMk cId="1202543932" sldId="262"/>
            <ac:picMk id="34" creationId="{AB76CE9A-671B-AF4F-8D07-681CA11E6F2D}"/>
          </ac:picMkLst>
        </pc:picChg>
        <pc:picChg chg="add del">
          <ac:chgData name="Pratik Shrivastava" userId="65c6391b-c658-4512-a73a-4411b5fbaa50" providerId="ADAL" clId="{646A8515-FECA-4F42-B71F-2E80D08B8C08}" dt="2018-07-26T04:11:05.721" v="2216"/>
          <ac:picMkLst>
            <pc:docMk/>
            <pc:sldMk cId="1202543932" sldId="262"/>
            <ac:picMk id="35" creationId="{96931B2A-1F38-E541-89EE-A2AEF68CC01A}"/>
          </ac:picMkLst>
        </pc:picChg>
        <pc:picChg chg="add del">
          <ac:chgData name="Pratik Shrivastava" userId="65c6391b-c658-4512-a73a-4411b5fbaa50" providerId="ADAL" clId="{646A8515-FECA-4F42-B71F-2E80D08B8C08}" dt="2018-07-26T04:11:09.693" v="2218"/>
          <ac:picMkLst>
            <pc:docMk/>
            <pc:sldMk cId="1202543932" sldId="262"/>
            <ac:picMk id="36" creationId="{5A1D6F32-69BE-BD43-9485-F021C5BBFBEB}"/>
          </ac:picMkLst>
        </pc:picChg>
        <pc:picChg chg="add del">
          <ac:chgData name="Pratik Shrivastava" userId="65c6391b-c658-4512-a73a-4411b5fbaa50" providerId="ADAL" clId="{646A8515-FECA-4F42-B71F-2E80D08B8C08}" dt="2018-07-26T04:30:24.865" v="2357"/>
          <ac:picMkLst>
            <pc:docMk/>
            <pc:sldMk cId="1202543932" sldId="262"/>
            <ac:picMk id="42" creationId="{FD80A258-B35B-E746-8249-D90616DFA66D}"/>
          </ac:picMkLst>
        </pc:picChg>
        <pc:picChg chg="add del">
          <ac:chgData name="Pratik Shrivastava" userId="65c6391b-c658-4512-a73a-4411b5fbaa50" providerId="ADAL" clId="{646A8515-FECA-4F42-B71F-2E80D08B8C08}" dt="2018-07-26T04:30:22.598" v="2356"/>
          <ac:picMkLst>
            <pc:docMk/>
            <pc:sldMk cId="1202543932" sldId="262"/>
            <ac:picMk id="43" creationId="{EE2DC67A-B898-D143-9F02-581AF897DAE7}"/>
          </ac:picMkLst>
        </pc:picChg>
        <pc:picChg chg="add del">
          <ac:chgData name="Pratik Shrivastava" userId="65c6391b-c658-4512-a73a-4411b5fbaa50" providerId="ADAL" clId="{646A8515-FECA-4F42-B71F-2E80D08B8C08}" dt="2018-07-26T04:30:22" v="2355"/>
          <ac:picMkLst>
            <pc:docMk/>
            <pc:sldMk cId="1202543932" sldId="262"/>
            <ac:picMk id="44" creationId="{1F8CEC35-D30B-D349-9264-6C96DCE5D46D}"/>
          </ac:picMkLst>
        </pc:picChg>
        <pc:picChg chg="add del">
          <ac:chgData name="Pratik Shrivastava" userId="65c6391b-c658-4512-a73a-4411b5fbaa50" providerId="ADAL" clId="{646A8515-FECA-4F42-B71F-2E80D08B8C08}" dt="2018-07-26T04:30:21.491" v="2354"/>
          <ac:picMkLst>
            <pc:docMk/>
            <pc:sldMk cId="1202543932" sldId="262"/>
            <ac:picMk id="45" creationId="{0E9D7816-7124-0A46-BD46-C30A82EC63C7}"/>
          </ac:picMkLst>
        </pc:picChg>
        <pc:picChg chg="add mod">
          <ac:chgData name="Pratik Shrivastava" userId="65c6391b-c658-4512-a73a-4411b5fbaa50" providerId="ADAL" clId="{646A8515-FECA-4F42-B71F-2E80D08B8C08}" dt="2018-07-26T04:40:39.889" v="2464" actId="14100"/>
          <ac:picMkLst>
            <pc:docMk/>
            <pc:sldMk cId="1202543932" sldId="262"/>
            <ac:picMk id="46" creationId="{899BABC5-C7D4-F84A-9025-5458ED5A01B9}"/>
          </ac:picMkLst>
        </pc:picChg>
        <pc:picChg chg="add mod">
          <ac:chgData name="Pratik Shrivastava" userId="65c6391b-c658-4512-a73a-4411b5fbaa50" providerId="ADAL" clId="{646A8515-FECA-4F42-B71F-2E80D08B8C08}" dt="2018-07-26T04:57:19.057" v="2512" actId="571"/>
          <ac:picMkLst>
            <pc:docMk/>
            <pc:sldMk cId="1202543932" sldId="262"/>
            <ac:picMk id="50" creationId="{A1C08955-DB22-7044-95FC-98A6D0EEDCC8}"/>
          </ac:picMkLst>
        </pc:picChg>
      </pc:sldChg>
      <pc:sldChg chg="add del setBg">
        <pc:chgData name="Pratik Shrivastava" userId="65c6391b-c658-4512-a73a-4411b5fbaa50" providerId="ADAL" clId="{646A8515-FECA-4F42-B71F-2E80D08B8C08}" dt="2018-07-26T03:56:45.480" v="1841" actId="2696"/>
        <pc:sldMkLst>
          <pc:docMk/>
          <pc:sldMk cId="1597633859" sldId="262"/>
        </pc:sldMkLst>
      </pc:sldChg>
      <pc:sldChg chg="add del setBg">
        <pc:chgData name="Pratik Shrivastava" userId="65c6391b-c658-4512-a73a-4411b5fbaa50" providerId="ADAL" clId="{646A8515-FECA-4F42-B71F-2E80D08B8C08}" dt="2018-07-26T03:56:59.392" v="1843"/>
        <pc:sldMkLst>
          <pc:docMk/>
          <pc:sldMk cId="4055414084" sldId="262"/>
        </pc:sldMkLst>
      </pc:sldChg>
      <pc:sldChg chg="add del">
        <pc:chgData name="Pratik Shrivastava" userId="65c6391b-c658-4512-a73a-4411b5fbaa50" providerId="ADAL" clId="{646A8515-FECA-4F42-B71F-2E80D08B8C08}" dt="2018-07-26T05:06:47.833" v="2541"/>
        <pc:sldMkLst>
          <pc:docMk/>
          <pc:sldMk cId="688435385"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6B8D1-A015-5742-974C-BF565B30B926}" type="datetimeFigureOut">
              <a:rPr lang="en-US" smtClean="0"/>
              <a:t>7/25/18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ABC08-724A-9248-9486-3024D5122828}" type="slidenum">
              <a:rPr lang="en-US" smtClean="0"/>
              <a:t>‹#›</a:t>
            </a:fld>
            <a:endParaRPr lang="en-US"/>
          </a:p>
        </p:txBody>
      </p:sp>
    </p:spTree>
    <p:extLst>
      <p:ext uri="{BB962C8B-B14F-4D97-AF65-F5344CB8AC3E}">
        <p14:creationId xmlns:p14="http://schemas.microsoft.com/office/powerpoint/2010/main" val="88059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marL="0" marR="0" lvl="0" indent="0" algn="r" defTabSz="2193925" rtl="0" eaLnBrk="1" fontAlgn="base" latinLnBrk="0" hangingPunct="1">
              <a:lnSpc>
                <a:spcPct val="100000"/>
              </a:lnSpc>
              <a:spcBef>
                <a:spcPct val="0"/>
              </a:spcBef>
              <a:spcAft>
                <a:spcPct val="0"/>
              </a:spcAft>
              <a:buClrTx/>
              <a:buSzTx/>
              <a:buFontTx/>
              <a:buNone/>
              <a:tabLst/>
              <a:defRPr/>
            </a:pPr>
            <a:fld id="{4A9781B9-3200-4DD3-B306-A216ECC978D1}" type="slidenum">
              <a:rPr kumimoji="0" lang="en-US" sz="1200" b="0" i="0" u="none" strike="noStrike" kern="1200" cap="none" spc="0" normalizeH="0" baseline="0" noProof="0">
                <a:ln>
                  <a:noFill/>
                </a:ln>
                <a:solidFill>
                  <a:prstClr val="black"/>
                </a:solidFill>
                <a:effectLst/>
                <a:uLnTx/>
                <a:uFillTx/>
                <a:latin typeface="Calibri" pitchFamily="-65" charset="0"/>
                <a:ea typeface="ＭＳ Ｐゴシック" pitchFamily="-65" charset="-128"/>
                <a:cs typeface="+mn-cs"/>
              </a:rPr>
              <a:pPr marL="0" marR="0" lvl="0" indent="0" algn="r" defTabSz="2193925"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itchFamily="-65" charset="0"/>
              <a:ea typeface="ＭＳ Ｐゴシック" pitchFamily="-65" charset="-128"/>
              <a:cs typeface="+mn-cs"/>
            </a:endParaRPr>
          </a:p>
        </p:txBody>
      </p:sp>
    </p:spTree>
    <p:extLst>
      <p:ext uri="{BB962C8B-B14F-4D97-AF65-F5344CB8AC3E}">
        <p14:creationId xmlns:p14="http://schemas.microsoft.com/office/powerpoint/2010/main" val="314776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CB59-8A72-204F-9975-D017D87D6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54DBB-1FE7-E84C-927F-D3FE0D9845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C75632-32FF-7F4F-BD59-EF432C1A3950}"/>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4B6D72B4-F5B1-C740-9DD7-AF099538D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AF825-8A0B-C64E-B4EC-74C9C6BA2821}"/>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793506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410D-8AD3-9C4E-8648-280BB9E8BB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70B1F-7FAF-DB49-BE0A-39943FAE57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83E66-3B28-574F-B784-09FEB3044FC9}"/>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80C94C40-EB87-1E47-8D34-3A9951040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0886-BFE9-5145-BC3C-01532EC48B2E}"/>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136403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C3DDB-2FAC-C342-A5D6-6E2CC4937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2566A-A98F-EB4F-9A0B-7BC5BF66FB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B83A7-10F0-DA4B-8D77-DD87F5DDA11E}"/>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B8BF3D1E-87DE-484E-BD11-35CB9BC4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A6785-524E-FA40-A82E-B6A1DD9DFCF1}"/>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164804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27" indent="0" algn="ctr">
              <a:buNone/>
              <a:defRPr>
                <a:solidFill>
                  <a:schemeClr val="tx1">
                    <a:tint val="75000"/>
                  </a:schemeClr>
                </a:solidFill>
              </a:defRPr>
            </a:lvl2pPr>
            <a:lvl3pPr marL="914254" indent="0" algn="ctr">
              <a:buNone/>
              <a:defRPr>
                <a:solidFill>
                  <a:schemeClr val="tx1">
                    <a:tint val="75000"/>
                  </a:schemeClr>
                </a:solidFill>
              </a:defRPr>
            </a:lvl3pPr>
            <a:lvl4pPr marL="1371381" indent="0" algn="ctr">
              <a:buNone/>
              <a:defRPr>
                <a:solidFill>
                  <a:schemeClr val="tx1">
                    <a:tint val="75000"/>
                  </a:schemeClr>
                </a:solidFill>
              </a:defRPr>
            </a:lvl4pPr>
            <a:lvl5pPr marL="1828507" indent="0" algn="ctr">
              <a:buNone/>
              <a:defRPr>
                <a:solidFill>
                  <a:schemeClr val="tx1">
                    <a:tint val="75000"/>
                  </a:schemeClr>
                </a:solidFill>
              </a:defRPr>
            </a:lvl5pPr>
            <a:lvl6pPr marL="2285634" indent="0" algn="ctr">
              <a:buNone/>
              <a:defRPr>
                <a:solidFill>
                  <a:schemeClr val="tx1">
                    <a:tint val="75000"/>
                  </a:schemeClr>
                </a:solidFill>
              </a:defRPr>
            </a:lvl6pPr>
            <a:lvl7pPr marL="2742761" indent="0" algn="ctr">
              <a:buNone/>
              <a:defRPr>
                <a:solidFill>
                  <a:schemeClr val="tx1">
                    <a:tint val="75000"/>
                  </a:schemeClr>
                </a:solidFill>
              </a:defRPr>
            </a:lvl7pPr>
            <a:lvl8pPr marL="3199888" indent="0" algn="ctr">
              <a:buNone/>
              <a:defRPr>
                <a:solidFill>
                  <a:schemeClr val="tx1">
                    <a:tint val="75000"/>
                  </a:schemeClr>
                </a:solidFill>
              </a:defRPr>
            </a:lvl8pPr>
            <a:lvl9pPr marL="36570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7/25/18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2056379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7/25/18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958208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127" indent="0">
              <a:buNone/>
              <a:defRPr sz="1791">
                <a:solidFill>
                  <a:schemeClr val="tx1">
                    <a:tint val="75000"/>
                  </a:schemeClr>
                </a:solidFill>
              </a:defRPr>
            </a:lvl2pPr>
            <a:lvl3pPr marL="914254" indent="0">
              <a:buNone/>
              <a:defRPr sz="1604">
                <a:solidFill>
                  <a:schemeClr val="tx1">
                    <a:tint val="75000"/>
                  </a:schemeClr>
                </a:solidFill>
              </a:defRPr>
            </a:lvl3pPr>
            <a:lvl4pPr marL="1371381" indent="0">
              <a:buNone/>
              <a:defRPr sz="1396">
                <a:solidFill>
                  <a:schemeClr val="tx1">
                    <a:tint val="75000"/>
                  </a:schemeClr>
                </a:solidFill>
              </a:defRPr>
            </a:lvl4pPr>
            <a:lvl5pPr marL="1828507" indent="0">
              <a:buNone/>
              <a:defRPr sz="1396">
                <a:solidFill>
                  <a:schemeClr val="tx1">
                    <a:tint val="75000"/>
                  </a:schemeClr>
                </a:solidFill>
              </a:defRPr>
            </a:lvl5pPr>
            <a:lvl6pPr marL="2285634" indent="0">
              <a:buNone/>
              <a:defRPr sz="1396">
                <a:solidFill>
                  <a:schemeClr val="tx1">
                    <a:tint val="75000"/>
                  </a:schemeClr>
                </a:solidFill>
              </a:defRPr>
            </a:lvl6pPr>
            <a:lvl7pPr marL="2742761" indent="0">
              <a:buNone/>
              <a:defRPr sz="1396">
                <a:solidFill>
                  <a:schemeClr val="tx1">
                    <a:tint val="75000"/>
                  </a:schemeClr>
                </a:solidFill>
              </a:defRPr>
            </a:lvl7pPr>
            <a:lvl8pPr marL="3199888" indent="0">
              <a:buNone/>
              <a:defRPr sz="1396">
                <a:solidFill>
                  <a:schemeClr val="tx1">
                    <a:tint val="75000"/>
                  </a:schemeClr>
                </a:solidFill>
              </a:defRPr>
            </a:lvl8pPr>
            <a:lvl9pPr marL="3657015" indent="0">
              <a:buNone/>
              <a:defRPr sz="13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7/25/18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149230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25234" y="7680325"/>
            <a:ext cx="26233967" cy="21724938"/>
          </a:xfrm>
        </p:spPr>
        <p:txBody>
          <a:bodyPr/>
          <a:lstStyle>
            <a:lvl1pPr>
              <a:defRPr sz="2791"/>
            </a:lvl1pPr>
            <a:lvl2pPr>
              <a:defRPr sz="2395"/>
            </a:lvl2pPr>
            <a:lvl3pPr>
              <a:defRPr sz="2000"/>
            </a:lvl3pPr>
            <a:lvl4pPr>
              <a:defRPr sz="1791"/>
            </a:lvl4pPr>
            <a:lvl5pPr>
              <a:defRPr sz="1791"/>
            </a:lvl5pPr>
            <a:lvl6pPr>
              <a:defRPr sz="1791"/>
            </a:lvl6pPr>
            <a:lvl7pPr>
              <a:defRPr sz="1791"/>
            </a:lvl7pPr>
            <a:lvl8pPr>
              <a:defRPr sz="1791"/>
            </a:lvl8pPr>
            <a:lvl9pPr>
              <a:defRPr sz="17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9362400" y="7680325"/>
            <a:ext cx="26233967" cy="21724938"/>
          </a:xfrm>
        </p:spPr>
        <p:txBody>
          <a:bodyPr/>
          <a:lstStyle>
            <a:lvl1pPr>
              <a:defRPr sz="2791"/>
            </a:lvl1pPr>
            <a:lvl2pPr>
              <a:defRPr sz="2395"/>
            </a:lvl2pPr>
            <a:lvl3pPr>
              <a:defRPr sz="2000"/>
            </a:lvl3pPr>
            <a:lvl4pPr>
              <a:defRPr sz="1791"/>
            </a:lvl4pPr>
            <a:lvl5pPr>
              <a:defRPr sz="1791"/>
            </a:lvl5pPr>
            <a:lvl6pPr>
              <a:defRPr sz="1791"/>
            </a:lvl6pPr>
            <a:lvl7pPr>
              <a:defRPr sz="1791"/>
            </a:lvl7pPr>
            <a:lvl8pPr>
              <a:defRPr sz="1791"/>
            </a:lvl8pPr>
            <a:lvl9pPr>
              <a:defRPr sz="17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7/25/18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31753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395" b="1"/>
            </a:lvl1pPr>
            <a:lvl2pPr marL="457127" indent="0">
              <a:buNone/>
              <a:defRPr sz="2000" b="1"/>
            </a:lvl2pPr>
            <a:lvl3pPr marL="914254" indent="0">
              <a:buNone/>
              <a:defRPr sz="1791" b="1"/>
            </a:lvl3pPr>
            <a:lvl4pPr marL="1371381" indent="0">
              <a:buNone/>
              <a:defRPr sz="1604" b="1"/>
            </a:lvl4pPr>
            <a:lvl5pPr marL="1828507" indent="0">
              <a:buNone/>
              <a:defRPr sz="1604" b="1"/>
            </a:lvl5pPr>
            <a:lvl6pPr marL="2285634" indent="0">
              <a:buNone/>
              <a:defRPr sz="1604" b="1"/>
            </a:lvl6pPr>
            <a:lvl7pPr marL="2742761" indent="0">
              <a:buNone/>
              <a:defRPr sz="1604" b="1"/>
            </a:lvl7pPr>
            <a:lvl8pPr marL="3199888" indent="0">
              <a:buNone/>
              <a:defRPr sz="1604" b="1"/>
            </a:lvl8pPr>
            <a:lvl9pPr marL="3657015" indent="0">
              <a:buNone/>
              <a:defRPr sz="1604"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395"/>
            </a:lvl1pPr>
            <a:lvl2pPr>
              <a:defRPr sz="2000"/>
            </a:lvl2pPr>
            <a:lvl3pPr>
              <a:defRPr sz="1791"/>
            </a:lvl3pPr>
            <a:lvl4pPr>
              <a:defRPr sz="1604"/>
            </a:lvl4pPr>
            <a:lvl5pPr>
              <a:defRPr sz="1604"/>
            </a:lvl5pPr>
            <a:lvl6pPr>
              <a:defRPr sz="1604"/>
            </a:lvl6pPr>
            <a:lvl7pPr>
              <a:defRPr sz="1604"/>
            </a:lvl7pPr>
            <a:lvl8pPr>
              <a:defRPr sz="1604"/>
            </a:lvl8pPr>
            <a:lvl9pPr>
              <a:defRPr sz="16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395" b="1"/>
            </a:lvl1pPr>
            <a:lvl2pPr marL="457127" indent="0">
              <a:buNone/>
              <a:defRPr sz="2000" b="1"/>
            </a:lvl2pPr>
            <a:lvl3pPr marL="914254" indent="0">
              <a:buNone/>
              <a:defRPr sz="1791" b="1"/>
            </a:lvl3pPr>
            <a:lvl4pPr marL="1371381" indent="0">
              <a:buNone/>
              <a:defRPr sz="1604" b="1"/>
            </a:lvl4pPr>
            <a:lvl5pPr marL="1828507" indent="0">
              <a:buNone/>
              <a:defRPr sz="1604" b="1"/>
            </a:lvl5pPr>
            <a:lvl6pPr marL="2285634" indent="0">
              <a:buNone/>
              <a:defRPr sz="1604" b="1"/>
            </a:lvl6pPr>
            <a:lvl7pPr marL="2742761" indent="0">
              <a:buNone/>
              <a:defRPr sz="1604" b="1"/>
            </a:lvl7pPr>
            <a:lvl8pPr marL="3199888" indent="0">
              <a:buNone/>
              <a:defRPr sz="1604" b="1"/>
            </a:lvl8pPr>
            <a:lvl9pPr marL="3657015" indent="0">
              <a:buNone/>
              <a:defRPr sz="1604"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395"/>
            </a:lvl1pPr>
            <a:lvl2pPr>
              <a:defRPr sz="2000"/>
            </a:lvl2pPr>
            <a:lvl3pPr>
              <a:defRPr sz="1791"/>
            </a:lvl3pPr>
            <a:lvl4pPr>
              <a:defRPr sz="1604"/>
            </a:lvl4pPr>
            <a:lvl5pPr>
              <a:defRPr sz="1604"/>
            </a:lvl5pPr>
            <a:lvl6pPr>
              <a:defRPr sz="1604"/>
            </a:lvl6pPr>
            <a:lvl7pPr>
              <a:defRPr sz="1604"/>
            </a:lvl7pPr>
            <a:lvl8pPr>
              <a:defRPr sz="1604"/>
            </a:lvl8pPr>
            <a:lvl9pPr>
              <a:defRPr sz="16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7/25/18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4273985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7/25/18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2351760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7/25/18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2299928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8"/>
            </a:lvl1pPr>
            <a:lvl2pPr>
              <a:defRPr sz="2791"/>
            </a:lvl2pPr>
            <a:lvl3pPr>
              <a:defRPr sz="2395"/>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396"/>
            </a:lvl1pPr>
            <a:lvl2pPr marL="457127" indent="0">
              <a:buNone/>
              <a:defRPr sz="1208"/>
            </a:lvl2pPr>
            <a:lvl3pPr marL="914254" indent="0">
              <a:buNone/>
              <a:defRPr sz="1000"/>
            </a:lvl3pPr>
            <a:lvl4pPr marL="1371381" indent="0">
              <a:buNone/>
              <a:defRPr sz="896"/>
            </a:lvl4pPr>
            <a:lvl5pPr marL="1828507" indent="0">
              <a:buNone/>
              <a:defRPr sz="896"/>
            </a:lvl5pPr>
            <a:lvl6pPr marL="2285634" indent="0">
              <a:buNone/>
              <a:defRPr sz="896"/>
            </a:lvl6pPr>
            <a:lvl7pPr marL="2742761" indent="0">
              <a:buNone/>
              <a:defRPr sz="896"/>
            </a:lvl7pPr>
            <a:lvl8pPr marL="3199888" indent="0">
              <a:buNone/>
              <a:defRPr sz="896"/>
            </a:lvl8pPr>
            <a:lvl9pPr marL="3657015" indent="0">
              <a:buNone/>
              <a:defRPr sz="896"/>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7/25/18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96776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EE4D-471F-FF42-BC59-C184FBBD5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16267-F62C-AE49-A309-0E0572DD82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6B5EC-1EBB-0A48-84C9-DE671FFEFD6D}"/>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63237615-2C9E-0C4D-A359-391CC1D5E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F4277-28F6-7947-90FD-611526E91578}"/>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1904747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8"/>
            </a:lvl1pPr>
            <a:lvl2pPr marL="457127" indent="0">
              <a:buNone/>
              <a:defRPr sz="2791"/>
            </a:lvl2pPr>
            <a:lvl3pPr marL="914254" indent="0">
              <a:buNone/>
              <a:defRPr sz="2395"/>
            </a:lvl3pPr>
            <a:lvl4pPr marL="1371381" indent="0">
              <a:buNone/>
              <a:defRPr sz="2000"/>
            </a:lvl4pPr>
            <a:lvl5pPr marL="1828507" indent="0">
              <a:buNone/>
              <a:defRPr sz="2000"/>
            </a:lvl5pPr>
            <a:lvl6pPr marL="2285634" indent="0">
              <a:buNone/>
              <a:defRPr sz="2000"/>
            </a:lvl6pPr>
            <a:lvl7pPr marL="2742761" indent="0">
              <a:buNone/>
              <a:defRPr sz="2000"/>
            </a:lvl7pPr>
            <a:lvl8pPr marL="3199888" indent="0">
              <a:buNone/>
              <a:defRPr sz="2000"/>
            </a:lvl8pPr>
            <a:lvl9pPr marL="3657015"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396"/>
            </a:lvl1pPr>
            <a:lvl2pPr marL="457127" indent="0">
              <a:buNone/>
              <a:defRPr sz="1208"/>
            </a:lvl2pPr>
            <a:lvl3pPr marL="914254" indent="0">
              <a:buNone/>
              <a:defRPr sz="1000"/>
            </a:lvl3pPr>
            <a:lvl4pPr marL="1371381" indent="0">
              <a:buNone/>
              <a:defRPr sz="896"/>
            </a:lvl4pPr>
            <a:lvl5pPr marL="1828507" indent="0">
              <a:buNone/>
              <a:defRPr sz="896"/>
            </a:lvl5pPr>
            <a:lvl6pPr marL="2285634" indent="0">
              <a:buNone/>
              <a:defRPr sz="896"/>
            </a:lvl6pPr>
            <a:lvl7pPr marL="2742761" indent="0">
              <a:buNone/>
              <a:defRPr sz="896"/>
            </a:lvl7pPr>
            <a:lvl8pPr marL="3199888" indent="0">
              <a:buNone/>
              <a:defRPr sz="896"/>
            </a:lvl8pPr>
            <a:lvl9pPr marL="3657015" indent="0">
              <a:buNone/>
              <a:defRPr sz="896"/>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7/25/18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4005012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7/25/18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193741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428585" y="1317625"/>
            <a:ext cx="13167783"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25234" y="1317625"/>
            <a:ext cx="39300151"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7/25/18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336371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590C-F576-764E-B653-8DBEBBD0E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330EBB-88AD-3E45-AE3B-C1A7E3EE6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D6371E-6865-754E-B1AA-5554BBA5655C}"/>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C4C93848-FC53-704B-8BB4-CB371DA02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C6D65-1957-3B4B-AD19-727E38BFD9A8}"/>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216366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2FF3-3F39-EE4E-B2D2-A99FFE348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9D53E-5A31-7741-B9A5-E5F182EA98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DE057C-3610-1449-9747-E99B73BC88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DB4019-D94E-824F-B2C6-E7AF2238DB4A}"/>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6" name="Footer Placeholder 5">
            <a:extLst>
              <a:ext uri="{FF2B5EF4-FFF2-40B4-BE49-F238E27FC236}">
                <a16:creationId xmlns:a16="http://schemas.microsoft.com/office/drawing/2014/main" id="{C437B0B5-886E-4B4E-B388-A18C3ED7E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37A04-4030-7942-AE2E-AA83A43AFB2A}"/>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191899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3FEF-4764-844B-9D78-298E63417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E9090-9AF0-1142-A282-DA3B16952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246DD1-D42A-5E4B-A4DA-65F1388973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9628D-7819-084D-BD7E-87D522E61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E3B15F-6320-4541-8A4D-1CFF69F446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F3DAC1-1A70-B742-920E-CFD3499DFEE5}"/>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8" name="Footer Placeholder 7">
            <a:extLst>
              <a:ext uri="{FF2B5EF4-FFF2-40B4-BE49-F238E27FC236}">
                <a16:creationId xmlns:a16="http://schemas.microsoft.com/office/drawing/2014/main" id="{1E8E3E4C-49AE-1147-9DA1-0F8D4970A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B1C57C-AA12-E24F-8A07-B49785734226}"/>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70070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DC5C-EFAD-5843-BEC0-A63AA04B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CAC210-BB20-B443-9E24-6A831CCE1AF3}"/>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4" name="Footer Placeholder 3">
            <a:extLst>
              <a:ext uri="{FF2B5EF4-FFF2-40B4-BE49-F238E27FC236}">
                <a16:creationId xmlns:a16="http://schemas.microsoft.com/office/drawing/2014/main" id="{26791EA6-6836-9B47-9709-B11929FDA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BD3F7-0E0E-0243-A847-78F4BEFFC3F9}"/>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6727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2BDA1-D121-9B4B-8B3F-A0654833D8A4}"/>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3" name="Footer Placeholder 2">
            <a:extLst>
              <a:ext uri="{FF2B5EF4-FFF2-40B4-BE49-F238E27FC236}">
                <a16:creationId xmlns:a16="http://schemas.microsoft.com/office/drawing/2014/main" id="{BF5F7BBC-BD03-0940-9723-775165C0C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188407-BC01-D548-96CF-72BBC12D33CF}"/>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387052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5305-6597-0342-90EB-D19BE97D8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BD5FB-CB12-D643-B61F-3AED985A9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DFB83-4884-7049-BD47-1DAFA84EB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F2D55D-A1B3-1B4F-90A1-C7BB5B604B7A}"/>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6" name="Footer Placeholder 5">
            <a:extLst>
              <a:ext uri="{FF2B5EF4-FFF2-40B4-BE49-F238E27FC236}">
                <a16:creationId xmlns:a16="http://schemas.microsoft.com/office/drawing/2014/main" id="{4DD4B3D0-5919-324A-9279-90DFCBEEE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60ABF-D6A5-5244-96E5-D809D78F1CDB}"/>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15146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D96B-1ACA-2246-989C-4A8651F7A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B1CD2-23F3-FD4E-A917-8725D64AC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E53E5-628C-CB4A-8FAA-AAB3418CD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76D74B-8C07-7B46-B805-8F2119F8E672}"/>
              </a:ext>
            </a:extLst>
          </p:cNvPr>
          <p:cNvSpPr>
            <a:spLocks noGrp="1"/>
          </p:cNvSpPr>
          <p:nvPr>
            <p:ph type="dt" sz="half" idx="10"/>
          </p:nvPr>
        </p:nvSpPr>
        <p:spPr/>
        <p:txBody>
          <a:bodyPr/>
          <a:lstStyle/>
          <a:p>
            <a:fld id="{36C5FB2C-A986-3844-B562-863F8FA4BEB1}" type="datetimeFigureOut">
              <a:rPr lang="en-US" smtClean="0"/>
              <a:t>7/24/18</a:t>
            </a:fld>
            <a:endParaRPr lang="en-US"/>
          </a:p>
        </p:txBody>
      </p:sp>
      <p:sp>
        <p:nvSpPr>
          <p:cNvPr id="6" name="Footer Placeholder 5">
            <a:extLst>
              <a:ext uri="{FF2B5EF4-FFF2-40B4-BE49-F238E27FC236}">
                <a16:creationId xmlns:a16="http://schemas.microsoft.com/office/drawing/2014/main" id="{8CD7F5D3-22BB-CD47-AC7C-FDBCF9478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61453-7D7B-6B44-83D0-9F671E6FAC69}"/>
              </a:ext>
            </a:extLst>
          </p:cNvPr>
          <p:cNvSpPr>
            <a:spLocks noGrp="1"/>
          </p:cNvSpPr>
          <p:nvPr>
            <p:ph type="sldNum" sz="quarter" idx="12"/>
          </p:nvPr>
        </p:nvSpPr>
        <p:spPr/>
        <p:txBody>
          <a:bodyPr/>
          <a:lstStyle/>
          <a:p>
            <a:fld id="{AFCD242F-1E8A-0C4A-A12B-0F03944435AC}" type="slidenum">
              <a:rPr lang="en-US" smtClean="0"/>
              <a:t>‹#›</a:t>
            </a:fld>
            <a:endParaRPr lang="en-US"/>
          </a:p>
        </p:txBody>
      </p:sp>
    </p:spTree>
    <p:extLst>
      <p:ext uri="{BB962C8B-B14F-4D97-AF65-F5344CB8AC3E}">
        <p14:creationId xmlns:p14="http://schemas.microsoft.com/office/powerpoint/2010/main" val="327449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C97D0-B5C5-0B41-9001-BDB6151E6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0FD24-7D14-E44B-B23A-D187B41EA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2096B-C027-B74F-B078-B74991280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5FB2C-A986-3844-B562-863F8FA4BEB1}" type="datetimeFigureOut">
              <a:rPr lang="en-US" smtClean="0"/>
              <a:t>7/24/18</a:t>
            </a:fld>
            <a:endParaRPr lang="en-US"/>
          </a:p>
        </p:txBody>
      </p:sp>
      <p:sp>
        <p:nvSpPr>
          <p:cNvPr id="5" name="Footer Placeholder 4">
            <a:extLst>
              <a:ext uri="{FF2B5EF4-FFF2-40B4-BE49-F238E27FC236}">
                <a16:creationId xmlns:a16="http://schemas.microsoft.com/office/drawing/2014/main" id="{7D9E5324-717F-4944-A925-C01F0F91A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48C48F-04BF-6147-90A5-ED8E4D868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D242F-1E8A-0C4A-A12B-0F03944435AC}" type="slidenum">
              <a:rPr lang="en-US" smtClean="0"/>
              <a:t>‹#›</a:t>
            </a:fld>
            <a:endParaRPr lang="en-US"/>
          </a:p>
        </p:txBody>
      </p:sp>
    </p:spTree>
    <p:extLst>
      <p:ext uri="{BB962C8B-B14F-4D97-AF65-F5344CB8AC3E}">
        <p14:creationId xmlns:p14="http://schemas.microsoft.com/office/powerpoint/2010/main" val="102766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24" y="274505"/>
            <a:ext cx="10973153" cy="11430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424" y="1600068"/>
            <a:ext cx="10973153" cy="452602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24" y="6356284"/>
            <a:ext cx="2845153" cy="365125"/>
          </a:xfrm>
          <a:prstGeom prst="rect">
            <a:avLst/>
          </a:prstGeom>
        </p:spPr>
        <p:txBody>
          <a:bodyPr vert="horz" wrap="square" lIns="438912" tIns="219456" rIns="438912" bIns="219456" numCol="1" anchor="ctr" anchorCtr="0" compatLnSpc="1">
            <a:prstTxWarp prst="textNoShape">
              <a:avLst/>
            </a:prstTxWarp>
          </a:bodyPr>
          <a:lstStyle>
            <a:lvl1pPr>
              <a:defRPr sz="1208">
                <a:solidFill>
                  <a:srgbClr val="898989"/>
                </a:solidFill>
              </a:defRPr>
            </a:lvl1pPr>
          </a:lstStyle>
          <a:p>
            <a:fld id="{CCA49F0C-5252-4983-9722-A40AADD52538}" type="datetime1">
              <a:rPr lang="en-US"/>
              <a:pPr/>
              <a:t>7/25/18</a:t>
            </a:fld>
            <a:endParaRPr lang="en-US"/>
          </a:p>
        </p:txBody>
      </p:sp>
      <p:sp>
        <p:nvSpPr>
          <p:cNvPr id="5" name="Footer Placeholder 4"/>
          <p:cNvSpPr>
            <a:spLocks noGrp="1"/>
          </p:cNvSpPr>
          <p:nvPr>
            <p:ph type="ftr" sz="quarter" idx="3"/>
          </p:nvPr>
        </p:nvSpPr>
        <p:spPr>
          <a:xfrm>
            <a:off x="4165424" y="6356284"/>
            <a:ext cx="3861153" cy="365125"/>
          </a:xfrm>
          <a:prstGeom prst="rect">
            <a:avLst/>
          </a:prstGeom>
        </p:spPr>
        <p:txBody>
          <a:bodyPr vert="horz" wrap="square" lIns="438912" tIns="219456" rIns="438912" bIns="219456" numCol="1" anchor="ctr" anchorCtr="0" compatLnSpc="1">
            <a:prstTxWarp prst="textNoShape">
              <a:avLst/>
            </a:prstTxWarp>
          </a:bodyPr>
          <a:lstStyle>
            <a:lvl1pPr algn="ctr">
              <a:defRPr sz="1208">
                <a:solidFill>
                  <a:srgbClr val="898989"/>
                </a:solidFill>
              </a:defRPr>
            </a:lvl1pPr>
          </a:lstStyle>
          <a:p>
            <a:endParaRPr lang="en-US"/>
          </a:p>
        </p:txBody>
      </p:sp>
      <p:sp>
        <p:nvSpPr>
          <p:cNvPr id="6" name="Slide Number Placeholder 5"/>
          <p:cNvSpPr>
            <a:spLocks noGrp="1"/>
          </p:cNvSpPr>
          <p:nvPr>
            <p:ph type="sldNum" sz="quarter" idx="4"/>
          </p:nvPr>
        </p:nvSpPr>
        <p:spPr>
          <a:xfrm>
            <a:off x="8737424" y="6356284"/>
            <a:ext cx="2845153" cy="365125"/>
          </a:xfrm>
          <a:prstGeom prst="rect">
            <a:avLst/>
          </a:prstGeom>
        </p:spPr>
        <p:txBody>
          <a:bodyPr vert="horz" wrap="square" lIns="438912" tIns="219456" rIns="438912" bIns="219456" numCol="1" anchor="ctr" anchorCtr="0" compatLnSpc="1">
            <a:prstTxWarp prst="textNoShape">
              <a:avLst/>
            </a:prstTxWarp>
          </a:bodyPr>
          <a:lstStyle>
            <a:lvl1pPr algn="r">
              <a:defRPr sz="1208">
                <a:solidFill>
                  <a:srgbClr val="898989"/>
                </a:solidFill>
              </a:defRPr>
            </a:lvl1pPr>
          </a:lstStyle>
          <a:p>
            <a:fld id="{568C7A6F-3EE4-4CAE-9FD4-2F4431C96E85}" type="slidenum">
              <a:rPr lang="en-US"/>
              <a:pPr/>
              <a:t>‹#›</a:t>
            </a:fld>
            <a:endParaRPr lang="en-US"/>
          </a:p>
        </p:txBody>
      </p:sp>
    </p:spTree>
    <p:extLst>
      <p:ext uri="{BB962C8B-B14F-4D97-AF65-F5344CB8AC3E}">
        <p14:creationId xmlns:p14="http://schemas.microsoft.com/office/powerpoint/2010/main" val="3044891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6995" rtl="0" eaLnBrk="1" fontAlgn="base" hangingPunct="1">
        <a:spcBef>
          <a:spcPct val="0"/>
        </a:spcBef>
        <a:spcAft>
          <a:spcPct val="0"/>
        </a:spcAft>
        <a:defRPr sz="4395" kern="1200">
          <a:solidFill>
            <a:schemeClr val="tx1"/>
          </a:solidFill>
          <a:latin typeface="+mj-lt"/>
          <a:ea typeface="ＭＳ Ｐゴシック" pitchFamily="-108" charset="-128"/>
          <a:cs typeface="ＭＳ Ｐゴシック" pitchFamily="-108" charset="-128"/>
        </a:defRPr>
      </a:lvl1pPr>
      <a:lvl2pPr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2pPr>
      <a:lvl3pPr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3pPr>
      <a:lvl4pPr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4pPr>
      <a:lvl5pPr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5pPr>
      <a:lvl6pPr marL="95235"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6pPr>
      <a:lvl7pPr marL="190470"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7pPr>
      <a:lvl8pPr marL="285704"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8pPr>
      <a:lvl9pPr marL="380939" algn="ctr" defTabSz="456995" rtl="0" eaLnBrk="1" fontAlgn="base" hangingPunct="1">
        <a:spcBef>
          <a:spcPct val="0"/>
        </a:spcBef>
        <a:spcAft>
          <a:spcPct val="0"/>
        </a:spcAft>
        <a:defRPr sz="4395">
          <a:solidFill>
            <a:schemeClr val="tx1"/>
          </a:solidFill>
          <a:latin typeface="Arial" pitchFamily="-108" charset="0"/>
          <a:ea typeface="ＭＳ Ｐゴシック" pitchFamily="-108" charset="-128"/>
          <a:cs typeface="ＭＳ Ｐゴシック" pitchFamily="-108" charset="-128"/>
        </a:defRPr>
      </a:lvl9pPr>
    </p:titleStyle>
    <p:bodyStyle>
      <a:lvl1pPr marL="342581" indent="-342581" algn="l" defTabSz="456995" rtl="0" eaLnBrk="1" fontAlgn="base" hangingPunct="1">
        <a:spcBef>
          <a:spcPct val="20000"/>
        </a:spcBef>
        <a:spcAft>
          <a:spcPct val="0"/>
        </a:spcAft>
        <a:buFont typeface="Arial" charset="0"/>
        <a:buChar char="•"/>
        <a:defRPr sz="3208" kern="1200">
          <a:solidFill>
            <a:schemeClr val="tx1"/>
          </a:solidFill>
          <a:latin typeface="+mn-lt"/>
          <a:ea typeface="ＭＳ Ｐゴシック" pitchFamily="-108" charset="-128"/>
          <a:cs typeface="ＭＳ Ｐゴシック" pitchFamily="-108" charset="-128"/>
        </a:defRPr>
      </a:lvl1pPr>
      <a:lvl2pPr marL="742699" indent="-285704" algn="l" defTabSz="456995" rtl="0" eaLnBrk="1" fontAlgn="base" hangingPunct="1">
        <a:spcBef>
          <a:spcPct val="20000"/>
        </a:spcBef>
        <a:spcAft>
          <a:spcPct val="0"/>
        </a:spcAft>
        <a:buFont typeface="Arial" charset="0"/>
        <a:buChar char="–"/>
        <a:defRPr sz="2791" kern="1200">
          <a:solidFill>
            <a:schemeClr val="tx1"/>
          </a:solidFill>
          <a:latin typeface="+mn-lt"/>
          <a:ea typeface="ＭＳ Ｐゴシック" pitchFamily="-108" charset="-128"/>
          <a:cs typeface="+mn-cs"/>
        </a:defRPr>
      </a:lvl2pPr>
      <a:lvl3pPr marL="1142817" indent="-228497" algn="l" defTabSz="456995" rtl="0" eaLnBrk="1" fontAlgn="base" hangingPunct="1">
        <a:spcBef>
          <a:spcPct val="20000"/>
        </a:spcBef>
        <a:spcAft>
          <a:spcPct val="0"/>
        </a:spcAft>
        <a:buFont typeface="Arial" charset="0"/>
        <a:buChar char="•"/>
        <a:defRPr sz="2395" kern="1200">
          <a:solidFill>
            <a:schemeClr val="tx1"/>
          </a:solidFill>
          <a:latin typeface="+mn-lt"/>
          <a:ea typeface="ＭＳ Ｐゴシック" pitchFamily="-108" charset="-128"/>
          <a:cs typeface="+mn-cs"/>
        </a:defRPr>
      </a:lvl3pPr>
      <a:lvl4pPr marL="1599812" indent="-228497" algn="l" defTabSz="456995"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8" charset="-128"/>
          <a:cs typeface="+mn-cs"/>
        </a:defRPr>
      </a:lvl4pPr>
      <a:lvl5pPr marL="2056806" indent="-228497" algn="l" defTabSz="456995"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8" charset="-128"/>
          <a:cs typeface="+mn-cs"/>
        </a:defRPr>
      </a:lvl5pPr>
      <a:lvl6pPr marL="2514198" indent="-228563" algn="l" defTabSz="457127" rtl="0" eaLnBrk="1" latinLnBrk="0" hangingPunct="1">
        <a:spcBef>
          <a:spcPct val="20000"/>
        </a:spcBef>
        <a:buFont typeface="Arial"/>
        <a:buChar char="•"/>
        <a:defRPr sz="2000" kern="1200">
          <a:solidFill>
            <a:schemeClr val="tx1"/>
          </a:solidFill>
          <a:latin typeface="+mn-lt"/>
          <a:ea typeface="+mn-ea"/>
          <a:cs typeface="+mn-cs"/>
        </a:defRPr>
      </a:lvl6pPr>
      <a:lvl7pPr marL="2971325" indent="-228563" algn="l" defTabSz="457127" rtl="0" eaLnBrk="1" latinLnBrk="0" hangingPunct="1">
        <a:spcBef>
          <a:spcPct val="20000"/>
        </a:spcBef>
        <a:buFont typeface="Arial"/>
        <a:buChar char="•"/>
        <a:defRPr sz="2000" kern="1200">
          <a:solidFill>
            <a:schemeClr val="tx1"/>
          </a:solidFill>
          <a:latin typeface="+mn-lt"/>
          <a:ea typeface="+mn-ea"/>
          <a:cs typeface="+mn-cs"/>
        </a:defRPr>
      </a:lvl7pPr>
      <a:lvl8pPr marL="3428451" indent="-228563" algn="l" defTabSz="457127" rtl="0" eaLnBrk="1" latinLnBrk="0" hangingPunct="1">
        <a:spcBef>
          <a:spcPct val="20000"/>
        </a:spcBef>
        <a:buFont typeface="Arial"/>
        <a:buChar char="•"/>
        <a:defRPr sz="2000" kern="1200">
          <a:solidFill>
            <a:schemeClr val="tx1"/>
          </a:solidFill>
          <a:latin typeface="+mn-lt"/>
          <a:ea typeface="+mn-ea"/>
          <a:cs typeface="+mn-cs"/>
        </a:defRPr>
      </a:lvl8pPr>
      <a:lvl9pPr marL="3885578" indent="-228563" algn="l" defTabSz="45712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7" rtl="0" eaLnBrk="1" latinLnBrk="0" hangingPunct="1">
        <a:defRPr sz="1791" kern="1200">
          <a:solidFill>
            <a:schemeClr val="tx1"/>
          </a:solidFill>
          <a:latin typeface="+mn-lt"/>
          <a:ea typeface="+mn-ea"/>
          <a:cs typeface="+mn-cs"/>
        </a:defRPr>
      </a:lvl1pPr>
      <a:lvl2pPr marL="457127" algn="l" defTabSz="457127" rtl="0" eaLnBrk="1" latinLnBrk="0" hangingPunct="1">
        <a:defRPr sz="1791" kern="1200">
          <a:solidFill>
            <a:schemeClr val="tx1"/>
          </a:solidFill>
          <a:latin typeface="+mn-lt"/>
          <a:ea typeface="+mn-ea"/>
          <a:cs typeface="+mn-cs"/>
        </a:defRPr>
      </a:lvl2pPr>
      <a:lvl3pPr marL="914254" algn="l" defTabSz="457127" rtl="0" eaLnBrk="1" latinLnBrk="0" hangingPunct="1">
        <a:defRPr sz="1791" kern="1200">
          <a:solidFill>
            <a:schemeClr val="tx1"/>
          </a:solidFill>
          <a:latin typeface="+mn-lt"/>
          <a:ea typeface="+mn-ea"/>
          <a:cs typeface="+mn-cs"/>
        </a:defRPr>
      </a:lvl3pPr>
      <a:lvl4pPr marL="1371381" algn="l" defTabSz="457127" rtl="0" eaLnBrk="1" latinLnBrk="0" hangingPunct="1">
        <a:defRPr sz="1791" kern="1200">
          <a:solidFill>
            <a:schemeClr val="tx1"/>
          </a:solidFill>
          <a:latin typeface="+mn-lt"/>
          <a:ea typeface="+mn-ea"/>
          <a:cs typeface="+mn-cs"/>
        </a:defRPr>
      </a:lvl4pPr>
      <a:lvl5pPr marL="1828507" algn="l" defTabSz="457127" rtl="0" eaLnBrk="1" latinLnBrk="0" hangingPunct="1">
        <a:defRPr sz="1791" kern="1200">
          <a:solidFill>
            <a:schemeClr val="tx1"/>
          </a:solidFill>
          <a:latin typeface="+mn-lt"/>
          <a:ea typeface="+mn-ea"/>
          <a:cs typeface="+mn-cs"/>
        </a:defRPr>
      </a:lvl5pPr>
      <a:lvl6pPr marL="2285634" algn="l" defTabSz="457127" rtl="0" eaLnBrk="1" latinLnBrk="0" hangingPunct="1">
        <a:defRPr sz="1791" kern="1200">
          <a:solidFill>
            <a:schemeClr val="tx1"/>
          </a:solidFill>
          <a:latin typeface="+mn-lt"/>
          <a:ea typeface="+mn-ea"/>
          <a:cs typeface="+mn-cs"/>
        </a:defRPr>
      </a:lvl6pPr>
      <a:lvl7pPr marL="2742761" algn="l" defTabSz="457127" rtl="0" eaLnBrk="1" latinLnBrk="0" hangingPunct="1">
        <a:defRPr sz="1791" kern="1200">
          <a:solidFill>
            <a:schemeClr val="tx1"/>
          </a:solidFill>
          <a:latin typeface="+mn-lt"/>
          <a:ea typeface="+mn-ea"/>
          <a:cs typeface="+mn-cs"/>
        </a:defRPr>
      </a:lvl7pPr>
      <a:lvl8pPr marL="3199888" algn="l" defTabSz="457127" rtl="0" eaLnBrk="1" latinLnBrk="0" hangingPunct="1">
        <a:defRPr sz="1791" kern="1200">
          <a:solidFill>
            <a:schemeClr val="tx1"/>
          </a:solidFill>
          <a:latin typeface="+mn-lt"/>
          <a:ea typeface="+mn-ea"/>
          <a:cs typeface="+mn-cs"/>
        </a:defRPr>
      </a:lvl8pPr>
      <a:lvl9pPr marL="3657015" algn="l" defTabSz="457127"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llinois.edu/formBuilder/OrganizationSecure?id=942349"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tiff"/><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762125" y="514807"/>
            <a:ext cx="8667750" cy="26926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19009" tIns="9503" rIns="19009" bIns="9503">
            <a:spAutoFit/>
          </a:bodyPr>
          <a:lstStyle/>
          <a:p>
            <a:pPr defTabSz="456995" fontAlgn="base">
              <a:spcBef>
                <a:spcPct val="50000"/>
              </a:spcBef>
              <a:spcAft>
                <a:spcPct val="0"/>
              </a:spcAft>
            </a:pPr>
            <a:r>
              <a:rPr lang="en-US" sz="1042" b="1" dirty="0">
                <a:solidFill>
                  <a:prstClr val="black"/>
                </a:solidFill>
                <a:latin typeface="Arial" charset="0"/>
                <a:ea typeface="ＭＳ Ｐゴシック" pitchFamily="-65" charset="-128"/>
              </a:rPr>
              <a:t>Pratik Shrivastava</a:t>
            </a:r>
            <a:r>
              <a:rPr lang="en-US" sz="1042" b="1" baseline="30000" dirty="0">
                <a:solidFill>
                  <a:prstClr val="black"/>
                </a:solidFill>
                <a:latin typeface="Arial" charset="0"/>
                <a:ea typeface="ＭＳ Ｐゴシック" pitchFamily="-65" charset="-128"/>
              </a:rPr>
              <a:t>1</a:t>
            </a:r>
            <a:r>
              <a:rPr lang="en-US" sz="1042" b="1" dirty="0">
                <a:solidFill>
                  <a:prstClr val="black"/>
                </a:solidFill>
                <a:latin typeface="Arial" charset="0"/>
                <a:ea typeface="ＭＳ Ｐゴシック" pitchFamily="-65" charset="-128"/>
              </a:rPr>
              <a:t>, Dave Vieglais</a:t>
            </a:r>
            <a:r>
              <a:rPr lang="en-US" sz="1042" b="1" baseline="30000" dirty="0">
                <a:solidFill>
                  <a:prstClr val="black"/>
                </a:solidFill>
                <a:latin typeface="Arial" charset="0"/>
                <a:ea typeface="ＭＳ Ｐゴシック" pitchFamily="-65" charset="-128"/>
              </a:rPr>
              <a:t>2</a:t>
            </a:r>
            <a:br>
              <a:rPr lang="en-US" sz="1000" b="1" dirty="0">
                <a:solidFill>
                  <a:prstClr val="black"/>
                </a:solidFill>
                <a:latin typeface="Arial" charset="0"/>
                <a:ea typeface="ＭＳ Ｐゴシック" pitchFamily="-65" charset="-128"/>
              </a:rPr>
            </a:br>
            <a:r>
              <a:rPr lang="en-US" sz="580" b="1" baseline="30000" dirty="0">
                <a:solidFill>
                  <a:prstClr val="black"/>
                </a:solidFill>
                <a:latin typeface="Arial" charset="0"/>
                <a:ea typeface="ＭＳ Ｐゴシック" pitchFamily="-65" charset="-128"/>
              </a:rPr>
              <a:t>1</a:t>
            </a:r>
            <a:r>
              <a:rPr lang="en-US" sz="583" b="1" dirty="0">
                <a:solidFill>
                  <a:prstClr val="black"/>
                </a:solidFill>
                <a:latin typeface="Arial" charset="0"/>
                <a:ea typeface="ＭＳ Ｐゴシック" pitchFamily="-65" charset="-128"/>
              </a:rPr>
              <a:t>University of Illinois at Urbana-Champaign, University of New Mexico</a:t>
            </a:r>
          </a:p>
        </p:txBody>
      </p:sp>
      <p:cxnSp>
        <p:nvCxnSpPr>
          <p:cNvPr id="70" name="Straight Connector 69"/>
          <p:cNvCxnSpPr>
            <a:cxnSpLocks noChangeShapeType="1"/>
          </p:cNvCxnSpPr>
          <p:nvPr/>
        </p:nvCxnSpPr>
        <p:spPr bwMode="auto">
          <a:xfrm>
            <a:off x="1524000" y="857250"/>
            <a:ext cx="9144000" cy="331"/>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mc="http://schemas.openxmlformats.org/markup-compatibility/2006" xmlns:mv="urn:schemas-microsoft-com:mac:vml" xmlns:a14="http://schemas.microsoft.com/office/drawing/2010/main" xmlns="">
                <a:noFill/>
              </a14:hiddenFill>
            </a:ext>
          </a:extLst>
        </p:spPr>
      </p:cxnSp>
      <p:sp>
        <p:nvSpPr>
          <p:cNvPr id="16388" name="TextBox 91"/>
          <p:cNvSpPr txBox="1">
            <a:spLocks noChangeArrowheads="1"/>
          </p:cNvSpPr>
          <p:nvPr/>
        </p:nvSpPr>
        <p:spPr bwMode="auto">
          <a:xfrm>
            <a:off x="1679500" y="184878"/>
            <a:ext cx="8667750" cy="307777"/>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defTabSz="456995" eaLnBrk="1" fontAlgn="base" hangingPunct="1">
              <a:spcBef>
                <a:spcPct val="0"/>
              </a:spcBef>
              <a:spcAft>
                <a:spcPct val="0"/>
              </a:spcAft>
            </a:pPr>
            <a:r>
              <a:rPr lang="en-US" sz="1400" dirty="0">
                <a:solidFill>
                  <a:srgbClr val="052754"/>
                </a:solidFill>
                <a:latin typeface="Arial Black" pitchFamily="-65" charset="0"/>
              </a:rPr>
              <a:t>Identification of Science Resources &amp; Extraction of Standard Metadata Properties</a:t>
            </a:r>
            <a:endParaRPr lang="en-US" sz="2000" dirty="0">
              <a:solidFill>
                <a:srgbClr val="052754"/>
              </a:solidFill>
              <a:latin typeface="Arial Black" pitchFamily="-65" charset="0"/>
            </a:endParaRPr>
          </a:p>
        </p:txBody>
      </p:sp>
      <p:sp>
        <p:nvSpPr>
          <p:cNvPr id="16389" name="Rectangle 35"/>
          <p:cNvSpPr>
            <a:spLocks noChangeArrowheads="1"/>
          </p:cNvSpPr>
          <p:nvPr/>
        </p:nvSpPr>
        <p:spPr bwMode="auto">
          <a:xfrm>
            <a:off x="6952978" y="6000750"/>
            <a:ext cx="1548667" cy="619124"/>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r>
              <a:rPr lang="en-GB" sz="833" b="1" dirty="0">
                <a:solidFill>
                  <a:srgbClr val="CC3300"/>
                </a:solidFill>
                <a:latin typeface="Arial" charset="0"/>
                <a:ea typeface="ＭＳ Ｐゴシック" pitchFamily="-65" charset="-128"/>
              </a:rPr>
              <a:t>Acknowledgments</a:t>
            </a:r>
          </a:p>
          <a:p>
            <a:pPr defTabSz="456995" fontAlgn="base">
              <a:spcBef>
                <a:spcPct val="0"/>
              </a:spcBef>
              <a:spcAft>
                <a:spcPct val="0"/>
              </a:spcAft>
            </a:pPr>
            <a:endParaRPr lang="en-US" sz="583" dirty="0">
              <a:solidFill>
                <a:prstClr val="black"/>
              </a:solidFill>
              <a:latin typeface="Arial" charset="0"/>
              <a:ea typeface="ＭＳ Ｐゴシック" pitchFamily="-65" charset="-128"/>
            </a:endParaRPr>
          </a:p>
          <a:p>
            <a:pPr defTabSz="456995" fontAlgn="base">
              <a:spcBef>
                <a:spcPct val="0"/>
              </a:spcBef>
              <a:spcAft>
                <a:spcPct val="0"/>
              </a:spcAft>
            </a:pPr>
            <a:r>
              <a:rPr lang="en-US" sz="583" dirty="0">
                <a:solidFill>
                  <a:prstClr val="black"/>
                </a:solidFill>
                <a:latin typeface="Arial" charset="0"/>
                <a:ea typeface="ＭＳ Ｐゴシック" pitchFamily="-65" charset="-128"/>
              </a:rPr>
              <a:t>Check to make sure you’ve acknowledged partner and funding agencies, either with text or with their logos.</a:t>
            </a:r>
          </a:p>
        </p:txBody>
      </p:sp>
      <p:sp>
        <p:nvSpPr>
          <p:cNvPr id="16390" name="Rectangle 34"/>
          <p:cNvSpPr>
            <a:spLocks noChangeArrowheads="1"/>
          </p:cNvSpPr>
          <p:nvPr/>
        </p:nvSpPr>
        <p:spPr bwMode="auto">
          <a:xfrm>
            <a:off x="6952978" y="5023560"/>
            <a:ext cx="3476897" cy="868604"/>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r>
              <a:rPr lang="en-GB" sz="833" b="1" dirty="0">
                <a:solidFill>
                  <a:srgbClr val="CC3300"/>
                </a:solidFill>
                <a:latin typeface="Arial" charset="0"/>
                <a:ea typeface="ＭＳ Ｐゴシック" pitchFamily="-65" charset="-128"/>
              </a:rPr>
              <a:t>References</a:t>
            </a:r>
          </a:p>
          <a:p>
            <a:pPr defTabSz="456995" fontAlgn="base">
              <a:spcBef>
                <a:spcPct val="0"/>
              </a:spcBef>
              <a:spcAft>
                <a:spcPct val="0"/>
              </a:spcAft>
            </a:pPr>
            <a:endParaRPr lang="en-US" sz="583" dirty="0">
              <a:solidFill>
                <a:prstClr val="black"/>
              </a:solidFill>
              <a:latin typeface="Arial" charset="0"/>
              <a:ea typeface="ＭＳ Ｐゴシック" pitchFamily="-65" charset="-128"/>
            </a:endParaRPr>
          </a:p>
          <a:p>
            <a:pPr defTabSz="456995" fontAlgn="base">
              <a:spcBef>
                <a:spcPct val="0"/>
              </a:spcBef>
              <a:spcAft>
                <a:spcPct val="0"/>
              </a:spcAft>
            </a:pPr>
            <a:r>
              <a:rPr lang="en-US" sz="583" dirty="0">
                <a:solidFill>
                  <a:prstClr val="black"/>
                </a:solidFill>
                <a:latin typeface="Arial" charset="0"/>
                <a:ea typeface="ＭＳ Ｐゴシック" pitchFamily="-65" charset="-128"/>
              </a:rPr>
              <a:t>We have created this template with scientific researchers in mind and with the help of feedback we have received.  We encourage any comments or suggestions so that we can continue to update and improve this template. </a:t>
            </a:r>
            <a:r>
              <a:rPr lang="en-US" sz="583" dirty="0">
                <a:solidFill>
                  <a:prstClr val="black"/>
                </a:solidFill>
                <a:latin typeface="Arial" charset="0"/>
                <a:ea typeface="ＭＳ Ｐゴシック" pitchFamily="-65" charset="-128"/>
                <a:hlinkClick r:id="rId3"/>
              </a:rPr>
              <a:t>Visit this page to make a suggestion.</a:t>
            </a:r>
            <a:endParaRPr lang="en-US" sz="583" dirty="0">
              <a:solidFill>
                <a:prstClr val="black"/>
              </a:solidFill>
              <a:latin typeface="Arial" charset="0"/>
              <a:ea typeface="ＭＳ Ｐゴシック" pitchFamily="-65" charset="-128"/>
            </a:endParaRPr>
          </a:p>
        </p:txBody>
      </p:sp>
      <p:sp>
        <p:nvSpPr>
          <p:cNvPr id="16391" name="Rectangle 33"/>
          <p:cNvSpPr>
            <a:spLocks noChangeArrowheads="1"/>
          </p:cNvSpPr>
          <p:nvPr/>
        </p:nvSpPr>
        <p:spPr bwMode="auto">
          <a:xfrm>
            <a:off x="1762125" y="2914105"/>
            <a:ext cx="2488988" cy="1528249"/>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r>
              <a:rPr lang="en-GB" sz="833" b="1" dirty="0">
                <a:solidFill>
                  <a:srgbClr val="CC3300"/>
                </a:solidFill>
                <a:latin typeface="Arial" charset="0"/>
                <a:ea typeface="ＭＳ Ｐゴシック" pitchFamily="-65" charset="-128"/>
              </a:rPr>
              <a:t>Aim</a:t>
            </a:r>
            <a:endParaRPr lang="en-US" sz="583" dirty="0">
              <a:solidFill>
                <a:prstClr val="black"/>
              </a:solidFill>
              <a:latin typeface="Arial" charset="0"/>
              <a:ea typeface="ＭＳ Ｐゴシック" pitchFamily="-65" charset="-128"/>
            </a:endParaRPr>
          </a:p>
          <a:p>
            <a:pPr marL="171450" indent="-171450">
              <a:spcBef>
                <a:spcPts val="100"/>
              </a:spcBef>
              <a:spcAft>
                <a:spcPts val="200"/>
              </a:spcAft>
              <a:buFont typeface="Wingdings" pitchFamily="2" charset="2"/>
              <a:buChar char="v"/>
            </a:pPr>
            <a:r>
              <a:rPr lang="en-US" sz="900" dirty="0"/>
              <a:t>Determine the scientific resources using the Linux file command and Apache Tika which are excellent tools for file format identification. </a:t>
            </a:r>
          </a:p>
          <a:p>
            <a:pPr marL="171450" indent="-171450">
              <a:spcBef>
                <a:spcPts val="100"/>
              </a:spcBef>
              <a:spcAft>
                <a:spcPts val="200"/>
              </a:spcAft>
              <a:buFont typeface="Wingdings" pitchFamily="2" charset="2"/>
              <a:buChar char="v"/>
            </a:pPr>
            <a:r>
              <a:rPr lang="en-US" sz="900" dirty="0"/>
              <a:t>Use Apache Tika for parsing the metadata contents of the resources.</a:t>
            </a:r>
          </a:p>
          <a:p>
            <a:pPr marL="171450" indent="-171450">
              <a:spcBef>
                <a:spcPts val="100"/>
              </a:spcBef>
              <a:spcAft>
                <a:spcPts val="200"/>
              </a:spcAft>
              <a:buFont typeface="Wingdings" pitchFamily="2" charset="2"/>
              <a:buChar char="v"/>
            </a:pPr>
            <a:r>
              <a:rPr lang="en-US" sz="900" dirty="0"/>
              <a:t>Extraction of standard set of properties from the metadata.  </a:t>
            </a:r>
          </a:p>
        </p:txBody>
      </p:sp>
      <p:sp>
        <p:nvSpPr>
          <p:cNvPr id="16392" name="Rectangle 49"/>
          <p:cNvSpPr>
            <a:spLocks noChangeArrowheads="1"/>
          </p:cNvSpPr>
          <p:nvPr/>
        </p:nvSpPr>
        <p:spPr bwMode="auto">
          <a:xfrm>
            <a:off x="1762125" y="984249"/>
            <a:ext cx="2495768" cy="1856673"/>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r>
              <a:rPr lang="en-GB" sz="833" b="1" dirty="0">
                <a:solidFill>
                  <a:srgbClr val="CC3300"/>
                </a:solidFill>
                <a:latin typeface="Arial" charset="0"/>
                <a:ea typeface="ＭＳ Ｐゴシック" pitchFamily="-65" charset="-128"/>
              </a:rPr>
              <a:t>Introduction</a:t>
            </a:r>
          </a:p>
          <a:p>
            <a:pPr marL="171450" indent="-171450">
              <a:spcBef>
                <a:spcPts val="100"/>
              </a:spcBef>
              <a:spcAft>
                <a:spcPts val="200"/>
              </a:spcAft>
              <a:buFont typeface="Wingdings" pitchFamily="2" charset="2"/>
              <a:buChar char="v"/>
            </a:pPr>
            <a:r>
              <a:rPr lang="en-US" sz="900" dirty="0"/>
              <a:t>Identifying the correct file format is imperative for processing its contents. </a:t>
            </a:r>
          </a:p>
          <a:p>
            <a:pPr marL="171450" indent="-171450">
              <a:spcBef>
                <a:spcPts val="100"/>
              </a:spcBef>
              <a:spcAft>
                <a:spcPts val="200"/>
              </a:spcAft>
              <a:buFont typeface="Wingdings" pitchFamily="2" charset="2"/>
              <a:buChar char="v"/>
            </a:pPr>
            <a:r>
              <a:rPr lang="en-US" sz="900" dirty="0"/>
              <a:t>Many metadata standards are serialized as XML requires additional details of namespace information for processing.</a:t>
            </a:r>
          </a:p>
          <a:p>
            <a:pPr marL="171450" indent="-171450">
              <a:spcBef>
                <a:spcPts val="100"/>
              </a:spcBef>
              <a:spcAft>
                <a:spcPts val="200"/>
              </a:spcAft>
              <a:buFont typeface="Wingdings" pitchFamily="2" charset="2"/>
              <a:buChar char="v"/>
            </a:pPr>
            <a:r>
              <a:rPr lang="en-US" sz="900" dirty="0"/>
              <a:t>Packaging data into data packages requires metadata identification and parsing of the files. </a:t>
            </a:r>
          </a:p>
          <a:p>
            <a:pPr marL="171450" indent="-171450">
              <a:spcBef>
                <a:spcPts val="100"/>
              </a:spcBef>
              <a:spcAft>
                <a:spcPts val="200"/>
              </a:spcAft>
              <a:buFont typeface="Wingdings" pitchFamily="2" charset="2"/>
              <a:buChar char="v"/>
            </a:pPr>
            <a:r>
              <a:rPr lang="en-US" sz="900" dirty="0"/>
              <a:t>A tool for reliable identification makes it easier.</a:t>
            </a:r>
            <a:endParaRPr lang="en-GB" sz="833" b="1" dirty="0">
              <a:solidFill>
                <a:srgbClr val="CC3300"/>
              </a:solidFill>
              <a:latin typeface="Arial" charset="0"/>
              <a:ea typeface="ＭＳ Ｐゴシック" pitchFamily="-65" charset="-128"/>
            </a:endParaRPr>
          </a:p>
        </p:txBody>
      </p:sp>
      <p:sp>
        <p:nvSpPr>
          <p:cNvPr id="16408" name="Rectangle 35"/>
          <p:cNvSpPr>
            <a:spLocks noChangeArrowheads="1"/>
          </p:cNvSpPr>
          <p:nvPr/>
        </p:nvSpPr>
        <p:spPr bwMode="auto">
          <a:xfrm>
            <a:off x="8569234" y="6000750"/>
            <a:ext cx="1860641" cy="619125"/>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endParaRPr lang="en-US" sz="583">
              <a:solidFill>
                <a:prstClr val="black"/>
              </a:solidFill>
              <a:latin typeface="Arial" charset="0"/>
              <a:ea typeface="ＭＳ Ｐゴシック" pitchFamily="-65" charset="-128"/>
            </a:endParaRPr>
          </a:p>
        </p:txBody>
      </p:sp>
      <p:sp>
        <p:nvSpPr>
          <p:cNvPr id="28" name="Rectangle 33">
            <a:extLst>
              <a:ext uri="{FF2B5EF4-FFF2-40B4-BE49-F238E27FC236}">
                <a16:creationId xmlns:a16="http://schemas.microsoft.com/office/drawing/2014/main" id="{2B383402-B35E-454D-88F9-E9BCCEF73ACB}"/>
              </a:ext>
            </a:extLst>
          </p:cNvPr>
          <p:cNvSpPr>
            <a:spLocks noChangeArrowheads="1"/>
          </p:cNvSpPr>
          <p:nvPr/>
        </p:nvSpPr>
        <p:spPr bwMode="auto">
          <a:xfrm>
            <a:off x="1762125" y="4550173"/>
            <a:ext cx="2488988" cy="206970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75000" tIns="75000" rIns="75000" bIns="75000"/>
          <a:lstStyle/>
          <a:p>
            <a:pPr defTabSz="456995" fontAlgn="base">
              <a:spcBef>
                <a:spcPct val="50000"/>
              </a:spcBef>
              <a:spcAft>
                <a:spcPct val="0"/>
              </a:spcAft>
            </a:pPr>
            <a:r>
              <a:rPr lang="en-GB" sz="833" b="1" dirty="0">
                <a:solidFill>
                  <a:srgbClr val="CC3300"/>
                </a:solidFill>
                <a:latin typeface="Arial" charset="0"/>
                <a:ea typeface="ＭＳ Ｐゴシック" pitchFamily="-65" charset="-128"/>
              </a:rPr>
              <a:t>File Command</a:t>
            </a:r>
          </a:p>
          <a:p>
            <a:pPr defTabSz="456995" fontAlgn="base">
              <a:spcBef>
                <a:spcPct val="0"/>
              </a:spcBef>
              <a:spcAft>
                <a:spcPct val="0"/>
              </a:spcAft>
            </a:pPr>
            <a:r>
              <a:rPr lang="en-US" sz="583" dirty="0">
                <a:solidFill>
                  <a:prstClr val="black"/>
                </a:solidFill>
                <a:latin typeface="Arial" charset="0"/>
                <a:ea typeface="ＭＳ Ｐゴシック" pitchFamily="-65" charset="-128"/>
              </a:rPr>
              <a:t> </a:t>
            </a:r>
          </a:p>
          <a:p>
            <a:pPr marL="171450" indent="-171450">
              <a:spcBef>
                <a:spcPts val="100"/>
              </a:spcBef>
              <a:spcAft>
                <a:spcPts val="200"/>
              </a:spcAft>
              <a:buFont typeface="Wingdings" pitchFamily="2" charset="2"/>
              <a:buChar char="v"/>
            </a:pPr>
            <a:r>
              <a:rPr lang="en-US" sz="900" dirty="0"/>
              <a:t>File command performs several additional tests for determining the file format instead of using the file extensions. </a:t>
            </a:r>
          </a:p>
          <a:p>
            <a:pPr marL="171450" indent="-171450">
              <a:spcBef>
                <a:spcPts val="100"/>
              </a:spcBef>
              <a:spcAft>
                <a:spcPts val="200"/>
              </a:spcAft>
              <a:buFont typeface="Wingdings" pitchFamily="2" charset="2"/>
              <a:buChar char="v"/>
            </a:pPr>
            <a:r>
              <a:rPr lang="en-US" sz="900" dirty="0"/>
              <a:t>Uses the format signatures, known as magic numbers for identifying the file format. </a:t>
            </a:r>
          </a:p>
          <a:p>
            <a:pPr marL="171450" indent="-171450">
              <a:spcBef>
                <a:spcPts val="100"/>
              </a:spcBef>
              <a:spcAft>
                <a:spcPts val="200"/>
              </a:spcAft>
              <a:buFont typeface="Wingdings" pitchFamily="2" charset="2"/>
              <a:buChar char="v"/>
            </a:pPr>
            <a:r>
              <a:rPr lang="en-US" sz="900" dirty="0"/>
              <a:t>The magic directory contains the files, these files consist of the magic numbers.  File command uses a compiled binary file containing the magic files.  </a:t>
            </a:r>
          </a:p>
        </p:txBody>
      </p:sp>
      <p:pic>
        <p:nvPicPr>
          <p:cNvPr id="30" name="Picture 29">
            <a:extLst>
              <a:ext uri="{FF2B5EF4-FFF2-40B4-BE49-F238E27FC236}">
                <a16:creationId xmlns:a16="http://schemas.microsoft.com/office/drawing/2014/main" id="{5AF894F7-D040-1B4B-A6DF-4A2B67EDA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3184" y="2140928"/>
            <a:ext cx="7200800" cy="1698461"/>
          </a:xfrm>
          <a:prstGeom prst="rect">
            <a:avLst/>
          </a:prstGeom>
        </p:spPr>
      </p:pic>
      <p:pic>
        <p:nvPicPr>
          <p:cNvPr id="31" name="Picture 30">
            <a:extLst>
              <a:ext uri="{FF2B5EF4-FFF2-40B4-BE49-F238E27FC236}">
                <a16:creationId xmlns:a16="http://schemas.microsoft.com/office/drawing/2014/main" id="{D1B33FE1-D740-F546-8026-0DF6C0D59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5584" y="2293328"/>
            <a:ext cx="7200800" cy="1698461"/>
          </a:xfrm>
          <a:prstGeom prst="rect">
            <a:avLst/>
          </a:prstGeom>
        </p:spPr>
      </p:pic>
      <p:pic>
        <p:nvPicPr>
          <p:cNvPr id="32" name="Picture 31">
            <a:extLst>
              <a:ext uri="{FF2B5EF4-FFF2-40B4-BE49-F238E27FC236}">
                <a16:creationId xmlns:a16="http://schemas.microsoft.com/office/drawing/2014/main" id="{E4DEE3A5-A603-604A-BF51-0BEA86073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07984" y="2445728"/>
            <a:ext cx="7200800" cy="1698461"/>
          </a:xfrm>
          <a:prstGeom prst="rect">
            <a:avLst/>
          </a:prstGeom>
        </p:spPr>
      </p:pic>
      <p:pic>
        <p:nvPicPr>
          <p:cNvPr id="33" name="Picture 32">
            <a:extLst>
              <a:ext uri="{FF2B5EF4-FFF2-40B4-BE49-F238E27FC236}">
                <a16:creationId xmlns:a16="http://schemas.microsoft.com/office/drawing/2014/main" id="{2E57EEF6-4D73-FD4D-BA1A-72B2861A8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0384" y="2598128"/>
            <a:ext cx="7200800" cy="1698461"/>
          </a:xfrm>
          <a:prstGeom prst="rect">
            <a:avLst/>
          </a:prstGeom>
        </p:spPr>
      </p:pic>
      <p:sp>
        <p:nvSpPr>
          <p:cNvPr id="39" name="Rectangle 38">
            <a:extLst>
              <a:ext uri="{FF2B5EF4-FFF2-40B4-BE49-F238E27FC236}">
                <a16:creationId xmlns:a16="http://schemas.microsoft.com/office/drawing/2014/main" id="{391E5BF5-EB5A-564E-BE69-70D4E51972D9}"/>
              </a:ext>
            </a:extLst>
          </p:cNvPr>
          <p:cNvSpPr>
            <a:spLocks noChangeArrowheads="1"/>
          </p:cNvSpPr>
          <p:nvPr/>
        </p:nvSpPr>
        <p:spPr bwMode="auto">
          <a:xfrm>
            <a:off x="4390930" y="984250"/>
            <a:ext cx="2449619" cy="2220506"/>
          </a:xfrm>
          <a:prstGeom prst="rect">
            <a:avLst/>
          </a:prstGeom>
          <a:solidFill>
            <a:schemeClr val="bg1"/>
          </a:solidFill>
          <a:ln w="9525">
            <a:noFill/>
            <a:miter lim="800000"/>
            <a:headEnd/>
            <a:tailEnd/>
          </a:ln>
        </p:spPr>
        <p:txBody>
          <a:bodyPr lIns="75000" tIns="75000" rIns="75000" bIns="75000"/>
          <a:lstStyle/>
          <a:p>
            <a:pPr marL="79362" indent="-79362" defTabSz="456995" fontAlgn="base">
              <a:spcBef>
                <a:spcPct val="50000"/>
              </a:spcBef>
              <a:spcAft>
                <a:spcPct val="0"/>
              </a:spcAft>
            </a:pPr>
            <a:r>
              <a:rPr lang="en-GB" sz="833" b="1" dirty="0">
                <a:solidFill>
                  <a:srgbClr val="CC3300"/>
                </a:solidFill>
                <a:latin typeface="Arial" charset="0"/>
                <a:ea typeface="ＭＳ Ｐゴシック" pitchFamily="-65" charset="-128"/>
              </a:rPr>
              <a:t>Apache Tika</a:t>
            </a:r>
          </a:p>
          <a:p>
            <a:pPr marL="171450" indent="-171450">
              <a:spcBef>
                <a:spcPts val="100"/>
              </a:spcBef>
              <a:spcAft>
                <a:spcPts val="200"/>
              </a:spcAft>
              <a:buFont typeface="Wingdings" pitchFamily="2" charset="2"/>
              <a:buChar char="v"/>
            </a:pPr>
            <a:r>
              <a:rPr lang="en-US" sz="900" dirty="0"/>
              <a:t>It is an open source toolkit for detecting and extracting metadata and contents of the files. </a:t>
            </a:r>
          </a:p>
          <a:p>
            <a:pPr marL="171450" indent="-171450">
              <a:spcBef>
                <a:spcPts val="100"/>
              </a:spcBef>
              <a:spcAft>
                <a:spcPts val="200"/>
              </a:spcAft>
              <a:buFont typeface="Wingdings" pitchFamily="2" charset="2"/>
              <a:buChar char="v"/>
            </a:pPr>
            <a:r>
              <a:rPr lang="en-US" sz="900" dirty="0"/>
              <a:t>Its ability to detect and parse file formats from over a 1000 different formats makes it a useful tool for search engine indexing, content analysis, translation etc. </a:t>
            </a:r>
          </a:p>
          <a:p>
            <a:pPr marL="171450" indent="-171450">
              <a:spcBef>
                <a:spcPts val="100"/>
              </a:spcBef>
              <a:spcAft>
                <a:spcPts val="200"/>
              </a:spcAft>
              <a:buFont typeface="Wingdings" pitchFamily="2" charset="2"/>
              <a:buChar char="v"/>
            </a:pPr>
            <a:r>
              <a:rPr lang="en-US" sz="900" dirty="0"/>
              <a:t>The new file types can be detected by creating a custom XML file containing the information. </a:t>
            </a:r>
          </a:p>
          <a:p>
            <a:pPr marL="171450" indent="-171450">
              <a:spcBef>
                <a:spcPts val="100"/>
              </a:spcBef>
              <a:spcAft>
                <a:spcPts val="200"/>
              </a:spcAft>
              <a:buFont typeface="Wingdings" pitchFamily="2" charset="2"/>
              <a:buChar char="v"/>
            </a:pPr>
            <a:r>
              <a:rPr lang="en-US" sz="900" dirty="0"/>
              <a:t>New parsers can be easily created and integrated into the application for fresh file formats. </a:t>
            </a:r>
          </a:p>
        </p:txBody>
      </p:sp>
      <p:grpSp>
        <p:nvGrpSpPr>
          <p:cNvPr id="5" name="Group 4">
            <a:extLst>
              <a:ext uri="{FF2B5EF4-FFF2-40B4-BE49-F238E27FC236}">
                <a16:creationId xmlns:a16="http://schemas.microsoft.com/office/drawing/2014/main" id="{E935BA82-DF2C-C149-BA9F-EC368EEDC4C4}"/>
              </a:ext>
            </a:extLst>
          </p:cNvPr>
          <p:cNvGrpSpPr/>
          <p:nvPr/>
        </p:nvGrpSpPr>
        <p:grpSpPr>
          <a:xfrm>
            <a:off x="4389957" y="3294957"/>
            <a:ext cx="2450592" cy="3324917"/>
            <a:chOff x="4387744" y="3331425"/>
            <a:chExt cx="2450592" cy="3288450"/>
          </a:xfrm>
        </p:grpSpPr>
        <p:sp>
          <p:nvSpPr>
            <p:cNvPr id="51" name="Rectangle 50"/>
            <p:cNvSpPr>
              <a:spLocks noChangeArrowheads="1"/>
            </p:cNvSpPr>
            <p:nvPr/>
          </p:nvSpPr>
          <p:spPr bwMode="auto">
            <a:xfrm>
              <a:off x="4387744" y="3331425"/>
              <a:ext cx="2450592" cy="3288450"/>
            </a:xfrm>
            <a:prstGeom prst="rect">
              <a:avLst/>
            </a:prstGeom>
            <a:solidFill>
              <a:schemeClr val="bg1"/>
            </a:solidFill>
            <a:ln w="9525">
              <a:noFill/>
              <a:miter lim="800000"/>
              <a:headEnd/>
              <a:tailEnd/>
            </a:ln>
          </p:spPr>
          <p:txBody>
            <a:bodyPr lIns="75000" tIns="75000" rIns="75000" bIns="75000"/>
            <a:lstStyle/>
            <a:p>
              <a:pPr marL="79362" indent="-79362" defTabSz="456995" fontAlgn="base">
                <a:spcBef>
                  <a:spcPct val="50000"/>
                </a:spcBef>
                <a:spcAft>
                  <a:spcPct val="0"/>
                </a:spcAft>
              </a:pPr>
              <a:r>
                <a:rPr lang="en-GB" sz="833" b="1" dirty="0">
                  <a:solidFill>
                    <a:srgbClr val="CC3300"/>
                  </a:solidFill>
                  <a:latin typeface="Arial" charset="0"/>
                  <a:ea typeface="ＭＳ Ｐゴシック" pitchFamily="-65" charset="-128"/>
                </a:rPr>
                <a:t>Creating Libmagic file</a:t>
              </a:r>
            </a:p>
            <a:p>
              <a:pPr marL="171450" indent="-171450">
                <a:spcBef>
                  <a:spcPts val="100"/>
                </a:spcBef>
                <a:spcAft>
                  <a:spcPts val="200"/>
                </a:spcAft>
                <a:buFont typeface="Wingdings" pitchFamily="2" charset="2"/>
                <a:buChar char="v"/>
              </a:pPr>
              <a:r>
                <a:rPr lang="en-US" sz="800" dirty="0"/>
                <a:t>Create Magic files for identifying DataONE file formats.</a:t>
              </a:r>
            </a:p>
            <a:p>
              <a:pPr marL="171450" indent="-171450">
                <a:spcBef>
                  <a:spcPts val="100"/>
                </a:spcBef>
                <a:spcAft>
                  <a:spcPts val="200"/>
                </a:spcAft>
                <a:buFont typeface="Wingdings" pitchFamily="2" charset="2"/>
                <a:buChar char="v"/>
              </a:pPr>
              <a:r>
                <a:rPr lang="en-US" sz="800" dirty="0"/>
                <a:t>Gathered a Test corpus for the known DataONE file formats. </a:t>
              </a:r>
            </a:p>
            <a:p>
              <a:pPr marL="171450" indent="-171450">
                <a:spcBef>
                  <a:spcPts val="100"/>
                </a:spcBef>
                <a:spcAft>
                  <a:spcPts val="200"/>
                </a:spcAft>
                <a:buFont typeface="Wingdings" pitchFamily="2" charset="2"/>
                <a:buChar char="v"/>
              </a:pPr>
              <a:r>
                <a:rPr lang="en-US" sz="800" dirty="0"/>
                <a:t>Define rules for DataONE file format Identification. </a:t>
              </a:r>
            </a:p>
            <a:p>
              <a:pPr marL="171450" indent="-171450">
                <a:spcBef>
                  <a:spcPts val="100"/>
                </a:spcBef>
                <a:spcAft>
                  <a:spcPts val="200"/>
                </a:spcAft>
                <a:buFont typeface="Wingdings" pitchFamily="2" charset="2"/>
                <a:buChar char="v"/>
              </a:pPr>
              <a:r>
                <a:rPr lang="en-US" sz="800" dirty="0"/>
                <a:t>Compile magic files for the Libmagic library used by the file command.</a:t>
              </a:r>
              <a:endParaRPr lang="en-US" sz="583" b="1" dirty="0">
                <a:solidFill>
                  <a:prstClr val="black"/>
                </a:solidFill>
                <a:latin typeface="Arial" charset="0"/>
                <a:ea typeface="ＭＳ Ｐゴシック" pitchFamily="-65" charset="-128"/>
              </a:endParaRPr>
            </a:p>
            <a:p>
              <a:pPr marL="79362" indent="-79362" defTabSz="456995" fontAlgn="base">
                <a:spcBef>
                  <a:spcPct val="0"/>
                </a:spcBef>
                <a:spcAft>
                  <a:spcPct val="0"/>
                </a:spcAft>
              </a:pPr>
              <a:r>
                <a:rPr lang="en-US" sz="583" dirty="0">
                  <a:solidFill>
                    <a:prstClr val="black"/>
                  </a:solidFill>
                  <a:latin typeface="Arial" charset="0"/>
                  <a:ea typeface="ＭＳ Ｐゴシック" pitchFamily="-65" charset="-128"/>
                </a:rPr>
                <a:t> </a:t>
              </a:r>
            </a:p>
          </p:txBody>
        </p:sp>
        <p:pic>
          <p:nvPicPr>
            <p:cNvPr id="4" name="Picture 3">
              <a:extLst>
                <a:ext uri="{FF2B5EF4-FFF2-40B4-BE49-F238E27FC236}">
                  <a16:creationId xmlns:a16="http://schemas.microsoft.com/office/drawing/2014/main" id="{A9513213-A845-6A44-AD8A-A5D3CE9EA351}"/>
                </a:ext>
              </a:extLst>
            </p:cNvPr>
            <p:cNvPicPr>
              <a:picLocks noChangeAspect="1"/>
            </p:cNvPicPr>
            <p:nvPr/>
          </p:nvPicPr>
          <p:blipFill>
            <a:blip r:embed="rId5"/>
            <a:stretch>
              <a:fillRect/>
            </a:stretch>
          </p:blipFill>
          <p:spPr>
            <a:xfrm>
              <a:off x="4470040" y="4799876"/>
              <a:ext cx="2300708" cy="1712605"/>
            </a:xfrm>
            <a:prstGeom prst="rect">
              <a:avLst/>
            </a:prstGeom>
          </p:spPr>
        </p:pic>
      </p:grpSp>
      <p:pic>
        <p:nvPicPr>
          <p:cNvPr id="46" name="Picture 45">
            <a:extLst>
              <a:ext uri="{FF2B5EF4-FFF2-40B4-BE49-F238E27FC236}">
                <a16:creationId xmlns:a16="http://schemas.microsoft.com/office/drawing/2014/main" id="{899BABC5-C7D4-F84A-9025-5458ED5A01B9}"/>
              </a:ext>
            </a:extLst>
          </p:cNvPr>
          <p:cNvPicPr>
            <a:picLocks noChangeAspect="1"/>
          </p:cNvPicPr>
          <p:nvPr/>
        </p:nvPicPr>
        <p:blipFill>
          <a:blip r:embed="rId6"/>
          <a:stretch>
            <a:fillRect/>
          </a:stretch>
        </p:blipFill>
        <p:spPr>
          <a:xfrm>
            <a:off x="8656319" y="6079712"/>
            <a:ext cx="1659353" cy="431577"/>
          </a:xfrm>
          <a:prstGeom prst="rect">
            <a:avLst/>
          </a:prstGeom>
        </p:spPr>
      </p:pic>
      <p:sp>
        <p:nvSpPr>
          <p:cNvPr id="47" name="Rectangle 46">
            <a:extLst>
              <a:ext uri="{FF2B5EF4-FFF2-40B4-BE49-F238E27FC236}">
                <a16:creationId xmlns:a16="http://schemas.microsoft.com/office/drawing/2014/main" id="{D00ADA41-470F-E543-8707-A304269CD7ED}"/>
              </a:ext>
            </a:extLst>
          </p:cNvPr>
          <p:cNvSpPr>
            <a:spLocks noChangeArrowheads="1"/>
          </p:cNvSpPr>
          <p:nvPr/>
        </p:nvSpPr>
        <p:spPr bwMode="auto">
          <a:xfrm>
            <a:off x="6952979" y="984248"/>
            <a:ext cx="3476896" cy="3959653"/>
          </a:xfrm>
          <a:prstGeom prst="rect">
            <a:avLst/>
          </a:prstGeom>
          <a:solidFill>
            <a:schemeClr val="bg1"/>
          </a:solidFill>
          <a:ln w="9525">
            <a:noFill/>
            <a:miter lim="800000"/>
            <a:headEnd/>
            <a:tailEnd/>
          </a:ln>
        </p:spPr>
        <p:txBody>
          <a:bodyPr lIns="75000" tIns="75000" rIns="75000" bIns="75000"/>
          <a:lstStyle/>
          <a:p>
            <a:pPr marL="79362" indent="-79362" defTabSz="456995" fontAlgn="base">
              <a:spcBef>
                <a:spcPct val="50000"/>
              </a:spcBef>
              <a:spcAft>
                <a:spcPct val="0"/>
              </a:spcAft>
            </a:pPr>
            <a:r>
              <a:rPr lang="en-GB" sz="833" b="1" dirty="0">
                <a:solidFill>
                  <a:srgbClr val="CC3300"/>
                </a:solidFill>
                <a:latin typeface="Arial" charset="0"/>
                <a:ea typeface="ＭＳ Ｐゴシック" pitchFamily="-65" charset="-128"/>
              </a:rPr>
              <a:t>Apache Tika Detector &amp; Parser</a:t>
            </a:r>
          </a:p>
          <a:p>
            <a:pPr marL="171450" indent="-171450">
              <a:spcBef>
                <a:spcPts val="100"/>
              </a:spcBef>
              <a:spcAft>
                <a:spcPts val="200"/>
              </a:spcAft>
              <a:buFont typeface="Wingdings" pitchFamily="2" charset="2"/>
              <a:buChar char="v"/>
            </a:pPr>
            <a:r>
              <a:rPr lang="en-US" sz="900" dirty="0"/>
              <a:t>Create custom-</a:t>
            </a:r>
            <a:r>
              <a:rPr lang="en-US" sz="900" dirty="0" err="1"/>
              <a:t>mimetypes.xml</a:t>
            </a:r>
            <a:r>
              <a:rPr lang="en-US" sz="900" dirty="0"/>
              <a:t> file for identification using Tika.</a:t>
            </a:r>
          </a:p>
          <a:p>
            <a:pPr marL="171450" indent="-171450">
              <a:spcBef>
                <a:spcPts val="100"/>
              </a:spcBef>
              <a:spcAft>
                <a:spcPts val="200"/>
              </a:spcAft>
              <a:buFont typeface="Wingdings" pitchFamily="2" charset="2"/>
              <a:buChar char="v"/>
            </a:pPr>
            <a:r>
              <a:rPr lang="en-US" sz="900" dirty="0"/>
              <a:t>It uses magic numbers as well for identification. </a:t>
            </a:r>
          </a:p>
          <a:p>
            <a:pPr marL="171450" indent="-171450">
              <a:spcBef>
                <a:spcPts val="100"/>
              </a:spcBef>
              <a:spcAft>
                <a:spcPts val="200"/>
              </a:spcAft>
              <a:buFont typeface="Wingdings" pitchFamily="2" charset="2"/>
              <a:buChar char="v"/>
            </a:pPr>
            <a:r>
              <a:rPr lang="en-US" sz="900" dirty="0"/>
              <a:t>Tika performs detection of the file type and based on that uses parsers for metadata extraction.  </a:t>
            </a:r>
          </a:p>
          <a:p>
            <a:pPr marL="171450" indent="-171450">
              <a:spcBef>
                <a:spcPts val="100"/>
              </a:spcBef>
              <a:spcAft>
                <a:spcPts val="200"/>
              </a:spcAft>
              <a:buFont typeface="Wingdings" pitchFamily="2" charset="2"/>
              <a:buChar char="v"/>
            </a:pPr>
            <a:r>
              <a:rPr lang="en-US" sz="900" dirty="0"/>
              <a:t>Created custom namespace aware parsers for extraction of the metadata content from different file formats. </a:t>
            </a:r>
          </a:p>
          <a:p>
            <a:pPr marL="171450" indent="-171450">
              <a:spcBef>
                <a:spcPts val="100"/>
              </a:spcBef>
              <a:spcAft>
                <a:spcPts val="200"/>
              </a:spcAft>
              <a:buFont typeface="Wingdings" pitchFamily="2" charset="2"/>
              <a:buChar char="v"/>
            </a:pPr>
            <a:r>
              <a:rPr lang="en-US" sz="900" dirty="0"/>
              <a:t>Created a command line application based on Tika, which uses a configuration file for extracting standard set of metadata fields based on the file type.</a:t>
            </a:r>
          </a:p>
          <a:p>
            <a:pPr marL="171450" indent="-171450">
              <a:spcBef>
                <a:spcPts val="100"/>
              </a:spcBef>
              <a:spcAft>
                <a:spcPts val="200"/>
              </a:spcAft>
              <a:buFont typeface="Wingdings" pitchFamily="2" charset="2"/>
              <a:buChar char="v"/>
            </a:pPr>
            <a:r>
              <a:rPr lang="en-US" sz="900" dirty="0"/>
              <a:t>It takes file as input and identifies the file format and extract metadata properties.</a:t>
            </a:r>
          </a:p>
        </p:txBody>
      </p:sp>
      <p:pic>
        <p:nvPicPr>
          <p:cNvPr id="8" name="Picture 7">
            <a:extLst>
              <a:ext uri="{FF2B5EF4-FFF2-40B4-BE49-F238E27FC236}">
                <a16:creationId xmlns:a16="http://schemas.microsoft.com/office/drawing/2014/main" id="{0B82350C-4640-B843-9EB3-45D8E46C6204}"/>
              </a:ext>
            </a:extLst>
          </p:cNvPr>
          <p:cNvPicPr>
            <a:picLocks noChangeAspect="1"/>
          </p:cNvPicPr>
          <p:nvPr/>
        </p:nvPicPr>
        <p:blipFill>
          <a:blip r:embed="rId7"/>
          <a:stretch>
            <a:fillRect/>
          </a:stretch>
        </p:blipFill>
        <p:spPr>
          <a:xfrm>
            <a:off x="7074921" y="2970126"/>
            <a:ext cx="3240751" cy="1873337"/>
          </a:xfrm>
          <a:prstGeom prst="rect">
            <a:avLst/>
          </a:prstGeom>
        </p:spPr>
      </p:pic>
    </p:spTree>
    <p:extLst>
      <p:ext uri="{BB962C8B-B14F-4D97-AF65-F5344CB8AC3E}">
        <p14:creationId xmlns:p14="http://schemas.microsoft.com/office/powerpoint/2010/main" val="120254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CD4910-1F4F-254F-AED2-59A1D0BBE5BB}"/>
              </a:ext>
            </a:extLst>
          </p:cNvPr>
          <p:cNvSpPr>
            <a:spLocks noGrp="1"/>
          </p:cNvSpPr>
          <p:nvPr>
            <p:ph type="subTitle" idx="1"/>
          </p:nvPr>
        </p:nvSpPr>
        <p:spPr>
          <a:xfrm>
            <a:off x="1035935" y="222229"/>
            <a:ext cx="9144000" cy="819492"/>
          </a:xfrm>
        </p:spPr>
        <p:txBody>
          <a:bodyPr>
            <a:normAutofit/>
          </a:bodyPr>
          <a:lstStyle/>
          <a:p>
            <a:pPr algn="l"/>
            <a:r>
              <a:rPr lang="en-US" sz="4000" b="1" dirty="0"/>
              <a:t>Introduction</a:t>
            </a:r>
          </a:p>
        </p:txBody>
      </p:sp>
      <p:sp>
        <p:nvSpPr>
          <p:cNvPr id="4" name="TextBox 3">
            <a:extLst>
              <a:ext uri="{FF2B5EF4-FFF2-40B4-BE49-F238E27FC236}">
                <a16:creationId xmlns:a16="http://schemas.microsoft.com/office/drawing/2014/main" id="{07ED3F7B-3A74-9E4D-82BF-3287CF7B4747}"/>
              </a:ext>
            </a:extLst>
          </p:cNvPr>
          <p:cNvSpPr txBox="1"/>
          <p:nvPr/>
        </p:nvSpPr>
        <p:spPr>
          <a:xfrm>
            <a:off x="1035935" y="1041721"/>
            <a:ext cx="8437944"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t>Identifying the correct file format is imperative for processing its contents. </a:t>
            </a:r>
          </a:p>
          <a:p>
            <a:pPr marL="342900" indent="-342900">
              <a:buFont typeface="Arial" panose="020B0604020202020204" pitchFamily="34" charset="0"/>
              <a:buChar char="•"/>
            </a:pPr>
            <a:r>
              <a:rPr lang="en-US" sz="2400" dirty="0"/>
              <a:t>Many metadata standards are serialized as XML requires additional details of namespace information for processing.</a:t>
            </a:r>
          </a:p>
          <a:p>
            <a:pPr marL="342900" indent="-342900">
              <a:buFont typeface="Arial" panose="020B0604020202020204" pitchFamily="34" charset="0"/>
              <a:buChar char="•"/>
            </a:pPr>
            <a:r>
              <a:rPr lang="en-US" sz="2400" dirty="0"/>
              <a:t>Packaging data into data packages requires metadata identification and parsing of the files. </a:t>
            </a:r>
          </a:p>
          <a:p>
            <a:pPr marL="342900" indent="-342900">
              <a:buFont typeface="Arial" panose="020B0604020202020204" pitchFamily="34" charset="0"/>
              <a:buChar char="•"/>
            </a:pPr>
            <a:r>
              <a:rPr lang="en-US" sz="2400" dirty="0"/>
              <a:t>A tool for reliable identification makes it easier. </a:t>
            </a:r>
          </a:p>
          <a:p>
            <a:endParaRPr lang="en-US" dirty="0"/>
          </a:p>
        </p:txBody>
      </p:sp>
    </p:spTree>
    <p:extLst>
      <p:ext uri="{BB962C8B-B14F-4D97-AF65-F5344CB8AC3E}">
        <p14:creationId xmlns:p14="http://schemas.microsoft.com/office/powerpoint/2010/main" val="267064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E817-8432-4F40-AFDE-87011B0C7A5C}"/>
              </a:ext>
            </a:extLst>
          </p:cNvPr>
          <p:cNvSpPr>
            <a:spLocks noGrp="1"/>
          </p:cNvSpPr>
          <p:nvPr>
            <p:ph type="title"/>
          </p:nvPr>
        </p:nvSpPr>
        <p:spPr/>
        <p:txBody>
          <a:bodyPr/>
          <a:lstStyle/>
          <a:p>
            <a:r>
              <a:rPr lang="en-US" dirty="0"/>
              <a:t>Aim: </a:t>
            </a:r>
          </a:p>
        </p:txBody>
      </p:sp>
      <p:sp>
        <p:nvSpPr>
          <p:cNvPr id="3" name="Content Placeholder 2">
            <a:extLst>
              <a:ext uri="{FF2B5EF4-FFF2-40B4-BE49-F238E27FC236}">
                <a16:creationId xmlns:a16="http://schemas.microsoft.com/office/drawing/2014/main" id="{859DFE8A-17E4-B74A-A4F4-19196B4ED72A}"/>
              </a:ext>
            </a:extLst>
          </p:cNvPr>
          <p:cNvSpPr>
            <a:spLocks noGrp="1"/>
          </p:cNvSpPr>
          <p:nvPr>
            <p:ph idx="1"/>
          </p:nvPr>
        </p:nvSpPr>
        <p:spPr>
          <a:xfrm>
            <a:off x="571982" y="1466809"/>
            <a:ext cx="10515600" cy="4351338"/>
          </a:xfrm>
        </p:spPr>
        <p:txBody>
          <a:bodyPr/>
          <a:lstStyle/>
          <a:p>
            <a:r>
              <a:rPr lang="en-US" dirty="0"/>
              <a:t>Determine the scientific resources using the Linux file command and Apache Tika which are excellent tools for file format identification. </a:t>
            </a:r>
          </a:p>
          <a:p>
            <a:r>
              <a:rPr lang="en-US" dirty="0"/>
              <a:t>Use Apache Tika for parsing the metadata contents of the resources.</a:t>
            </a:r>
          </a:p>
          <a:p>
            <a:r>
              <a:rPr lang="en-US" dirty="0"/>
              <a:t>Extraction of standard set of properties from the metadata.  </a:t>
            </a:r>
          </a:p>
        </p:txBody>
      </p:sp>
      <p:pic>
        <p:nvPicPr>
          <p:cNvPr id="4" name="Picture 3">
            <a:extLst>
              <a:ext uri="{FF2B5EF4-FFF2-40B4-BE49-F238E27FC236}">
                <a16:creationId xmlns:a16="http://schemas.microsoft.com/office/drawing/2014/main" id="{DDA0690E-CBC9-FC4E-A81B-38D7D4159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3184" y="2140928"/>
            <a:ext cx="7200800" cy="1698461"/>
          </a:xfrm>
          <a:prstGeom prst="rect">
            <a:avLst/>
          </a:prstGeom>
        </p:spPr>
      </p:pic>
      <p:pic>
        <p:nvPicPr>
          <p:cNvPr id="5" name="Picture 4">
            <a:extLst>
              <a:ext uri="{FF2B5EF4-FFF2-40B4-BE49-F238E27FC236}">
                <a16:creationId xmlns:a16="http://schemas.microsoft.com/office/drawing/2014/main" id="{1238373C-6F46-9C46-A228-949BFD6CE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5584" y="2293328"/>
            <a:ext cx="7200800" cy="1698461"/>
          </a:xfrm>
          <a:prstGeom prst="rect">
            <a:avLst/>
          </a:prstGeom>
        </p:spPr>
      </p:pic>
      <p:pic>
        <p:nvPicPr>
          <p:cNvPr id="6" name="Picture 5">
            <a:extLst>
              <a:ext uri="{FF2B5EF4-FFF2-40B4-BE49-F238E27FC236}">
                <a16:creationId xmlns:a16="http://schemas.microsoft.com/office/drawing/2014/main" id="{FE729FF8-FBF9-114E-A237-2AE2B01BA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9439" y="2176409"/>
            <a:ext cx="7200800" cy="1698461"/>
          </a:xfrm>
          <a:prstGeom prst="rect">
            <a:avLst/>
          </a:prstGeom>
        </p:spPr>
      </p:pic>
    </p:spTree>
    <p:extLst>
      <p:ext uri="{BB962C8B-B14F-4D97-AF65-F5344CB8AC3E}">
        <p14:creationId xmlns:p14="http://schemas.microsoft.com/office/powerpoint/2010/main" val="149003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DC73-C31F-A94F-A9B6-95774CE4D5FA}"/>
              </a:ext>
            </a:extLst>
          </p:cNvPr>
          <p:cNvSpPr>
            <a:spLocks noGrp="1"/>
          </p:cNvSpPr>
          <p:nvPr>
            <p:ph type="title"/>
          </p:nvPr>
        </p:nvSpPr>
        <p:spPr/>
        <p:txBody>
          <a:bodyPr/>
          <a:lstStyle/>
          <a:p>
            <a:r>
              <a:rPr lang="en-US" dirty="0"/>
              <a:t>File Command: </a:t>
            </a:r>
          </a:p>
        </p:txBody>
      </p:sp>
      <p:sp>
        <p:nvSpPr>
          <p:cNvPr id="3" name="Content Placeholder 2">
            <a:extLst>
              <a:ext uri="{FF2B5EF4-FFF2-40B4-BE49-F238E27FC236}">
                <a16:creationId xmlns:a16="http://schemas.microsoft.com/office/drawing/2014/main" id="{17DE1B2D-DFC8-7348-9B4D-084CA9BABB4C}"/>
              </a:ext>
            </a:extLst>
          </p:cNvPr>
          <p:cNvSpPr>
            <a:spLocks noGrp="1"/>
          </p:cNvSpPr>
          <p:nvPr>
            <p:ph idx="1"/>
          </p:nvPr>
        </p:nvSpPr>
        <p:spPr/>
        <p:txBody>
          <a:bodyPr/>
          <a:lstStyle/>
          <a:p>
            <a:r>
              <a:rPr lang="en-US" dirty="0"/>
              <a:t>File command performs several additional tests for determining the file format instead of using the file extensions. </a:t>
            </a:r>
          </a:p>
          <a:p>
            <a:r>
              <a:rPr lang="en-US" dirty="0"/>
              <a:t>It uses the format signatures, known as magic numbers for identifying the file format. </a:t>
            </a:r>
          </a:p>
          <a:p>
            <a:r>
              <a:rPr lang="en-US" dirty="0"/>
              <a:t>The magic directory contains the files, these files consist of the magic numbers.  File command uses a compiled binary file containing the magic files. </a:t>
            </a:r>
          </a:p>
        </p:txBody>
      </p:sp>
    </p:spTree>
    <p:extLst>
      <p:ext uri="{BB962C8B-B14F-4D97-AF65-F5344CB8AC3E}">
        <p14:creationId xmlns:p14="http://schemas.microsoft.com/office/powerpoint/2010/main" val="19488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3960-3339-774C-9323-664464E1F27D}"/>
              </a:ext>
            </a:extLst>
          </p:cNvPr>
          <p:cNvSpPr>
            <a:spLocks noGrp="1"/>
          </p:cNvSpPr>
          <p:nvPr>
            <p:ph type="title"/>
          </p:nvPr>
        </p:nvSpPr>
        <p:spPr/>
        <p:txBody>
          <a:bodyPr/>
          <a:lstStyle/>
          <a:p>
            <a:r>
              <a:rPr lang="en-US" dirty="0"/>
              <a:t>Apache Tika: </a:t>
            </a:r>
          </a:p>
        </p:txBody>
      </p:sp>
      <p:sp>
        <p:nvSpPr>
          <p:cNvPr id="3" name="Content Placeholder 2">
            <a:extLst>
              <a:ext uri="{FF2B5EF4-FFF2-40B4-BE49-F238E27FC236}">
                <a16:creationId xmlns:a16="http://schemas.microsoft.com/office/drawing/2014/main" id="{DBD0D2E1-8304-2F49-8963-E74A770644C0}"/>
              </a:ext>
            </a:extLst>
          </p:cNvPr>
          <p:cNvSpPr>
            <a:spLocks noGrp="1"/>
          </p:cNvSpPr>
          <p:nvPr>
            <p:ph idx="1"/>
          </p:nvPr>
        </p:nvSpPr>
        <p:spPr/>
        <p:txBody>
          <a:bodyPr>
            <a:normAutofit/>
          </a:bodyPr>
          <a:lstStyle/>
          <a:p>
            <a:r>
              <a:rPr lang="en-US" dirty="0"/>
              <a:t>It is an open source toolkit for detecting and extracting metadata and contents of the files. </a:t>
            </a:r>
          </a:p>
          <a:p>
            <a:r>
              <a:rPr lang="en-US" dirty="0"/>
              <a:t>Its ability to detect and parse file formats from over a 1000 different formats makes it a useful tool for search engine indexing, content analysis, translation etc. </a:t>
            </a:r>
          </a:p>
          <a:p>
            <a:r>
              <a:rPr lang="en-US" dirty="0"/>
              <a:t>The new file types can be detected by creating a custom XML file containing the information. </a:t>
            </a:r>
          </a:p>
          <a:p>
            <a:r>
              <a:rPr lang="en-US" dirty="0"/>
              <a:t>New parsers can be easily created and integrated into the application for fresh file formats. </a:t>
            </a:r>
          </a:p>
        </p:txBody>
      </p:sp>
    </p:spTree>
    <p:extLst>
      <p:ext uri="{BB962C8B-B14F-4D97-AF65-F5344CB8AC3E}">
        <p14:creationId xmlns:p14="http://schemas.microsoft.com/office/powerpoint/2010/main" val="386746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690A-9879-3743-B135-4771475FD78F}"/>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70DFF3C-1F31-6E4D-8DE3-E7530669900B}"/>
              </a:ext>
            </a:extLst>
          </p:cNvPr>
          <p:cNvSpPr>
            <a:spLocks noGrp="1"/>
          </p:cNvSpPr>
          <p:nvPr>
            <p:ph idx="1"/>
          </p:nvPr>
        </p:nvSpPr>
        <p:spPr/>
        <p:txBody>
          <a:bodyPr>
            <a:normAutofit fontScale="77500" lnSpcReduction="20000"/>
          </a:bodyPr>
          <a:lstStyle/>
          <a:p>
            <a:r>
              <a:rPr lang="en-US" dirty="0"/>
              <a:t>Create Magic files for identifying DataONE file formats.</a:t>
            </a:r>
          </a:p>
          <a:p>
            <a:r>
              <a:rPr lang="en-US" dirty="0"/>
              <a:t>Gathered a Test corpus for the known DataONE file formats. </a:t>
            </a:r>
          </a:p>
          <a:p>
            <a:r>
              <a:rPr lang="en-US" dirty="0"/>
              <a:t>Define rules for DataONE file format Identification. </a:t>
            </a:r>
          </a:p>
          <a:p>
            <a:r>
              <a:rPr lang="en-US" dirty="0"/>
              <a:t>Compile magic files for the Libmagic library used by the file command. </a:t>
            </a:r>
          </a:p>
          <a:p>
            <a:r>
              <a:rPr lang="en-US" dirty="0"/>
              <a:t>Create custom-</a:t>
            </a:r>
            <a:r>
              <a:rPr lang="en-US" dirty="0" err="1"/>
              <a:t>mimetypes.xml</a:t>
            </a:r>
            <a:r>
              <a:rPr lang="en-US" dirty="0"/>
              <a:t> file for identification using Tika.</a:t>
            </a:r>
          </a:p>
          <a:p>
            <a:r>
              <a:rPr lang="en-US" dirty="0"/>
              <a:t>It uses magic numbers as well for identification. </a:t>
            </a:r>
          </a:p>
          <a:p>
            <a:r>
              <a:rPr lang="en-US" dirty="0"/>
              <a:t>Tika performs detection of the file type and based on that uses parsers for metadata extraction.  </a:t>
            </a:r>
          </a:p>
          <a:p>
            <a:r>
              <a:rPr lang="en-US" dirty="0"/>
              <a:t>Created custom namespace aware parsers for extraction of the metadata content from different file formats. </a:t>
            </a:r>
          </a:p>
          <a:p>
            <a:r>
              <a:rPr lang="en-US" dirty="0"/>
              <a:t>Created a command line application based on Tika, which uses a configuration file for extracting standard set of metadata fields based on the file type.</a:t>
            </a:r>
          </a:p>
          <a:p>
            <a:r>
              <a:rPr lang="en-US" dirty="0"/>
              <a:t> It takes file as input and identifies the file format and extract metadata properties. </a:t>
            </a:r>
          </a:p>
        </p:txBody>
      </p:sp>
    </p:spTree>
    <p:extLst>
      <p:ext uri="{BB962C8B-B14F-4D97-AF65-F5344CB8AC3E}">
        <p14:creationId xmlns:p14="http://schemas.microsoft.com/office/powerpoint/2010/main" val="27998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1645-AE51-6C44-9A71-AC4EDA623063}"/>
              </a:ext>
            </a:extLst>
          </p:cNvPr>
          <p:cNvSpPr>
            <a:spLocks noGrp="1"/>
          </p:cNvSpPr>
          <p:nvPr>
            <p:ph type="title"/>
          </p:nvPr>
        </p:nvSpPr>
        <p:spPr/>
        <p:txBody>
          <a:bodyPr/>
          <a:lstStyle/>
          <a:p>
            <a:r>
              <a:rPr lang="en-GB" b="1" dirty="0">
                <a:solidFill>
                  <a:srgbClr val="CC3300"/>
                </a:solidFill>
              </a:rPr>
              <a:t>Results</a:t>
            </a:r>
            <a:endParaRPr lang="en-US" dirty="0"/>
          </a:p>
        </p:txBody>
      </p:sp>
      <p:sp>
        <p:nvSpPr>
          <p:cNvPr id="3" name="Content Placeholder 2">
            <a:extLst>
              <a:ext uri="{FF2B5EF4-FFF2-40B4-BE49-F238E27FC236}">
                <a16:creationId xmlns:a16="http://schemas.microsoft.com/office/drawing/2014/main" id="{61B4E7BF-6DD0-4D4B-AD1B-876FB6C0730A}"/>
              </a:ext>
            </a:extLst>
          </p:cNvPr>
          <p:cNvSpPr>
            <a:spLocks noGrp="1"/>
          </p:cNvSpPr>
          <p:nvPr>
            <p:ph idx="1"/>
          </p:nvPr>
        </p:nvSpPr>
        <p:spPr>
          <a:xfrm>
            <a:off x="838200" y="1690688"/>
            <a:ext cx="10515600" cy="4351338"/>
          </a:xfrm>
        </p:spPr>
        <p:txBody>
          <a:bodyPr/>
          <a:lstStyle/>
          <a:p>
            <a:r>
              <a:rPr lang="en-US" dirty="0"/>
              <a:t>Successful identification of the file types using Libmagic and Apache Tika. </a:t>
            </a:r>
          </a:p>
          <a:p>
            <a:r>
              <a:rPr lang="en-US" dirty="0"/>
              <a:t>Used Python for unittest and the latest file version will contain the changes. </a:t>
            </a:r>
          </a:p>
          <a:p>
            <a:r>
              <a:rPr lang="en-US" dirty="0"/>
              <a:t>Configurable command line application for detecting file types.</a:t>
            </a:r>
          </a:p>
          <a:p>
            <a:r>
              <a:rPr lang="en-US" dirty="0"/>
              <a:t>Configurable tool for extracting desired set of metadata fields from the input file type. </a:t>
            </a:r>
          </a:p>
          <a:p>
            <a:r>
              <a:rPr lang="en-US" dirty="0"/>
              <a:t>Configuration file helps in addition of new file formats and the respective metadata fields for extraction. </a:t>
            </a:r>
          </a:p>
          <a:p>
            <a:endParaRPr lang="en-US" dirty="0"/>
          </a:p>
        </p:txBody>
      </p:sp>
    </p:spTree>
    <p:extLst>
      <p:ext uri="{BB962C8B-B14F-4D97-AF65-F5344CB8AC3E}">
        <p14:creationId xmlns:p14="http://schemas.microsoft.com/office/powerpoint/2010/main" val="373848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3143</TotalTime>
  <Words>855</Words>
  <Application>Microsoft Macintosh PowerPoint</Application>
  <PresentationFormat>Widescreen</PresentationFormat>
  <Paragraphs>76</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ＭＳ Ｐゴシック</vt:lpstr>
      <vt:lpstr>Arial</vt:lpstr>
      <vt:lpstr>Arial Black</vt:lpstr>
      <vt:lpstr>Calibri</vt:lpstr>
      <vt:lpstr>Calibri Light</vt:lpstr>
      <vt:lpstr>Wingdings</vt:lpstr>
      <vt:lpstr>Office Theme</vt:lpstr>
      <vt:lpstr>Postertemplate</vt:lpstr>
      <vt:lpstr>PowerPoint Presentation</vt:lpstr>
      <vt:lpstr>PowerPoint Presentation</vt:lpstr>
      <vt:lpstr>Aim: </vt:lpstr>
      <vt:lpstr>File Command: </vt:lpstr>
      <vt:lpstr>Apache Tika: </vt:lpstr>
      <vt:lpstr>Method</vt:lpstr>
      <vt:lpstr>Results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shrivastava</dc:creator>
  <cp:lastModifiedBy>pratik shrivastava</cp:lastModifiedBy>
  <cp:revision>4</cp:revision>
  <cp:lastPrinted>2018-07-26T05:10:25Z</cp:lastPrinted>
  <dcterms:created xsi:type="dcterms:W3CDTF">2018-07-24T00:41:58Z</dcterms:created>
  <dcterms:modified xsi:type="dcterms:W3CDTF">2018-07-26T05:11:40Z</dcterms:modified>
</cp:coreProperties>
</file>