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6" d="100"/>
          <a:sy n="166" d="100"/>
        </p:scale>
        <p:origin x="-13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2B2C9-197A-4643-B2B7-9958CDAA1377}" type="datetimeFigureOut">
              <a:rPr lang="en-US" smtClean="0"/>
              <a:t>3/17/16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C12EB-BFEA-2741-A659-6FF80BF56A71}" type="slidenum">
              <a:rPr lang="en-US" smtClean="0"/>
              <a:t>‹#›</a:t>
            </a:fld>
            <a:endParaRPr lang="en-US"/>
          </a:p>
        </p:txBody>
      </p:sp>
    </p:spTree>
    <p:extLst>
      <p:ext uri="{BB962C8B-B14F-4D97-AF65-F5344CB8AC3E}">
        <p14:creationId xmlns:p14="http://schemas.microsoft.com/office/powerpoint/2010/main" val="19221796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DataONE</a:t>
            </a:r>
            <a:r>
              <a:rPr lang="en-US" dirty="0" smtClean="0"/>
              <a:t> Search, we can search for ‘grass’, and two data packages show up.  The </a:t>
            </a:r>
            <a:r>
              <a:rPr lang="en-US" dirty="0" err="1" smtClean="0"/>
              <a:t>Yaxing</a:t>
            </a:r>
            <a:r>
              <a:rPr lang="en-US" baseline="0" dirty="0" smtClean="0"/>
              <a:t> </a:t>
            </a:r>
            <a:r>
              <a:rPr lang="en-US" dirty="0" smtClean="0"/>
              <a:t>Wei (Alice) soil map processing workflow</a:t>
            </a:r>
            <a:r>
              <a:rPr lang="en-US" baseline="0" dirty="0" smtClean="0"/>
              <a:t> and the Christopher </a:t>
            </a:r>
            <a:r>
              <a:rPr lang="en-US" baseline="0" dirty="0" err="1" smtClean="0"/>
              <a:t>Schwalm</a:t>
            </a:r>
            <a:r>
              <a:rPr lang="en-US" baseline="0" dirty="0" smtClean="0"/>
              <a:t> (Bob) analysis workflows both show that they have provenance information associated with the Data Packages (via the icon in the search record).  We next will choose the Wei’s Data Package to see the details. This can be seen at https://search-sandbox-2.test.dataone.org.</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1</a:t>
            </a:fld>
            <a:endParaRPr lang="en-US"/>
          </a:p>
        </p:txBody>
      </p:sp>
    </p:spTree>
    <p:extLst>
      <p:ext uri="{BB962C8B-B14F-4D97-AF65-F5344CB8AC3E}">
        <p14:creationId xmlns:p14="http://schemas.microsoft.com/office/powerpoint/2010/main" val="204006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Viewing the Wei soil processing workflow we see on the left that the </a:t>
            </a:r>
            <a:r>
              <a:rPr lang="en-US" dirty="0" err="1" smtClean="0"/>
              <a:t>Matlab</a:t>
            </a:r>
            <a:r>
              <a:rPr lang="en-US" dirty="0" smtClean="0"/>
              <a:t> script (C3_C4_map_present_with_comments.m) has 25 inputs.  It also has 6</a:t>
            </a:r>
            <a:r>
              <a:rPr lang="en-US" baseline="0" dirty="0" smtClean="0"/>
              <a:t> outputs on the right.  The top three outputs are the </a:t>
            </a:r>
            <a:r>
              <a:rPr lang="en-US" baseline="0" dirty="0" err="1" smtClean="0"/>
              <a:t>YesWorkflow</a:t>
            </a:r>
            <a:r>
              <a:rPr lang="en-US" baseline="0" dirty="0" smtClean="0"/>
              <a:t> diagrams (dataflow, </a:t>
            </a:r>
            <a:r>
              <a:rPr lang="en-US" baseline="0" dirty="0" err="1" smtClean="0"/>
              <a:t>processflow</a:t>
            </a:r>
            <a:r>
              <a:rPr lang="en-US" baseline="0" dirty="0" smtClean="0"/>
              <a:t>, combined).  The bottom three are the </a:t>
            </a:r>
            <a:r>
              <a:rPr lang="en-US" baseline="0" dirty="0" err="1" smtClean="0"/>
              <a:t>NetCDF</a:t>
            </a:r>
            <a:r>
              <a:rPr lang="en-US" baseline="0" dirty="0" smtClean="0"/>
              <a:t> data files that represent three different world map grids of percentage of grass types (C3 grass fraction, C4 grass fraction, and total grass fraction).  The script can be downloaded with the Download button in the center. This can be accessed at https://search-sandbox-2.test.dataone.org/#view/metadata_e859d2dd-c5e6-4ec6-892f-1b00bb6f8f65.xml.  Bertram, if you want to show the </a:t>
            </a:r>
            <a:r>
              <a:rPr lang="en-US" baseline="0" dirty="0" err="1" smtClean="0"/>
              <a:t>YesWorkflow</a:t>
            </a:r>
            <a:r>
              <a:rPr lang="en-US" baseline="0" dirty="0" smtClean="0"/>
              <a:t> diagram (combined) for this run showing how monthly air and precipitation values are used as the inputs, the combined diagram can be accessed from this page, or directly from https://cn-sandbox-2.test.dataone.org/</a:t>
            </a:r>
            <a:r>
              <a:rPr lang="en-US" baseline="0" dirty="0" err="1" smtClean="0"/>
              <a:t>cn</a:t>
            </a:r>
            <a:r>
              <a:rPr lang="en-US" baseline="0" dirty="0" smtClean="0"/>
              <a:t>/v2/resolve/d87e1a6a-1a78-4f96-bba8-cb74ac2b1efb</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2</a:t>
            </a:fld>
            <a:endParaRPr lang="en-US"/>
          </a:p>
        </p:txBody>
      </p:sp>
    </p:spTree>
    <p:extLst>
      <p:ext uri="{BB962C8B-B14F-4D97-AF65-F5344CB8AC3E}">
        <p14:creationId xmlns:p14="http://schemas.microsoft.com/office/powerpoint/2010/main" val="74879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Provenance details for any input</a:t>
            </a:r>
            <a:r>
              <a:rPr lang="en-US" baseline="0" dirty="0" smtClean="0"/>
              <a:t> or output in the provenance graph can be viewed by clicking on the icon.  We provide human language descriptions of how data were used or generated via the script, and provide navigation.</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3</a:t>
            </a:fld>
            <a:endParaRPr lang="en-US"/>
          </a:p>
        </p:txBody>
      </p:sp>
    </p:spTree>
    <p:extLst>
      <p:ext uri="{BB962C8B-B14F-4D97-AF65-F5344CB8AC3E}">
        <p14:creationId xmlns:p14="http://schemas.microsoft.com/office/powerpoint/2010/main" val="74879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Viewing the details of the </a:t>
            </a:r>
            <a:r>
              <a:rPr lang="en-US" dirty="0" err="1" smtClean="0"/>
              <a:t>Schwalm</a:t>
            </a:r>
            <a:r>
              <a:rPr lang="en-US" dirty="0" smtClean="0"/>
              <a:t> water use efficiency analysis</a:t>
            </a:r>
            <a:r>
              <a:rPr lang="en-US" baseline="0" dirty="0" smtClean="0"/>
              <a:t> script, we see that it takes 8 inputs, and produces 2 visualizations.  By viewing the details for each input, we can see that some of them are the outputs produced by </a:t>
            </a:r>
            <a:r>
              <a:rPr lang="en-US" baseline="0" dirty="0" err="1" smtClean="0"/>
              <a:t>Yaxing</a:t>
            </a:r>
            <a:r>
              <a:rPr lang="en-US" baseline="0" dirty="0" smtClean="0"/>
              <a:t> Wei.  The two outputs are viewable on this Data Package page (https://search-sandbox-2.test.dataone.org/#view/metadata_07277c1f-b2c2-467c-8aa2-792863524a21.xml ), or directly from https://cn-sandbox-2.test.dataone.org/</a:t>
            </a:r>
            <a:r>
              <a:rPr lang="en-US" baseline="0" dirty="0" err="1" smtClean="0"/>
              <a:t>cn</a:t>
            </a:r>
            <a:r>
              <a:rPr lang="en-US" baseline="0" dirty="0" smtClean="0"/>
              <a:t>/v2/resolve/66c8a315-ea56-4b72-bbd2-261f6777702f and https://cn-sandbox-2.test.dataone.org/</a:t>
            </a:r>
            <a:r>
              <a:rPr lang="en-US" baseline="0" dirty="0" err="1" smtClean="0"/>
              <a:t>cn</a:t>
            </a:r>
            <a:r>
              <a:rPr lang="en-US" baseline="0" dirty="0" smtClean="0"/>
              <a:t>/v2/resolve/3ecc1f59-eb7d-4a33-b7a4-bf6dc8560d54.</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4</a:t>
            </a:fld>
            <a:endParaRPr lang="en-US"/>
          </a:p>
        </p:txBody>
      </p:sp>
    </p:spTree>
    <p:extLst>
      <p:ext uri="{BB962C8B-B14F-4D97-AF65-F5344CB8AC3E}">
        <p14:creationId xmlns:p14="http://schemas.microsoft.com/office/powerpoint/2010/main" val="74879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two visualizations produced by </a:t>
            </a:r>
            <a:r>
              <a:rPr lang="en-US" dirty="0" err="1" smtClean="0"/>
              <a:t>Schwalm</a:t>
            </a:r>
            <a:r>
              <a:rPr lang="en-US" dirty="0" smtClean="0"/>
              <a:t> in the water use </a:t>
            </a:r>
            <a:r>
              <a:rPr lang="en-US" smtClean="0"/>
              <a:t>efficiency analysis.</a:t>
            </a:r>
            <a:endParaRPr lang="en-US" dirty="0"/>
          </a:p>
        </p:txBody>
      </p:sp>
      <p:sp>
        <p:nvSpPr>
          <p:cNvPr id="4" name="Slide Number Placeholder 3"/>
          <p:cNvSpPr>
            <a:spLocks noGrp="1"/>
          </p:cNvSpPr>
          <p:nvPr>
            <p:ph type="sldNum" sz="quarter" idx="10"/>
          </p:nvPr>
        </p:nvSpPr>
        <p:spPr/>
        <p:txBody>
          <a:bodyPr/>
          <a:lstStyle/>
          <a:p>
            <a:fld id="{672C12EB-BFEA-2741-A659-6FF80BF56A71}" type="slidenum">
              <a:rPr lang="en-US" smtClean="0"/>
              <a:t>5</a:t>
            </a:fld>
            <a:endParaRPr lang="en-US"/>
          </a:p>
        </p:txBody>
      </p:sp>
    </p:spTree>
    <p:extLst>
      <p:ext uri="{BB962C8B-B14F-4D97-AF65-F5344CB8AC3E}">
        <p14:creationId xmlns:p14="http://schemas.microsoft.com/office/powerpoint/2010/main" val="74879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53313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837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204541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B9790-8A5F-224A-BD7E-30C34322E65D}"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98725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B9790-8A5F-224A-BD7E-30C34322E65D}"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26961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EB9790-8A5F-224A-BD7E-30C34322E65D}"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2533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EB9790-8A5F-224A-BD7E-30C34322E65D}" type="datetimeFigureOut">
              <a:rPr lang="en-US" smtClean="0"/>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18078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EB9790-8A5F-224A-BD7E-30C34322E65D}" type="datetimeFigureOut">
              <a:rPr lang="en-US" smtClean="0"/>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119743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B9790-8A5F-224A-BD7E-30C34322E65D}" type="datetimeFigureOut">
              <a:rPr lang="en-US" smtClean="0"/>
              <a:t>3/17/16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5750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B9790-8A5F-224A-BD7E-30C34322E65D}"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82961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B9790-8A5F-224A-BD7E-30C34322E65D}"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25D3-CA0A-7745-83A2-BD42E96FB87F}" type="slidenum">
              <a:rPr lang="en-US" smtClean="0"/>
              <a:t>‹#›</a:t>
            </a:fld>
            <a:endParaRPr lang="en-US"/>
          </a:p>
        </p:txBody>
      </p:sp>
    </p:spTree>
    <p:extLst>
      <p:ext uri="{BB962C8B-B14F-4D97-AF65-F5344CB8AC3E}">
        <p14:creationId xmlns:p14="http://schemas.microsoft.com/office/powerpoint/2010/main" val="3180301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B9790-8A5F-224A-BD7E-30C34322E65D}" type="datetimeFigureOut">
              <a:rPr lang="en-US" smtClean="0"/>
              <a:t>3/17/16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925D3-CA0A-7745-83A2-BD42E96FB87F}" type="slidenum">
              <a:rPr lang="en-US" smtClean="0"/>
              <a:t>‹#›</a:t>
            </a:fld>
            <a:endParaRPr lang="en-US"/>
          </a:p>
        </p:txBody>
      </p:sp>
    </p:spTree>
    <p:extLst>
      <p:ext uri="{BB962C8B-B14F-4D97-AF65-F5344CB8AC3E}">
        <p14:creationId xmlns:p14="http://schemas.microsoft.com/office/powerpoint/2010/main" val="353623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arch-for-gra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0255"/>
            <a:ext cx="9144000" cy="5091367"/>
          </a:xfrm>
          <a:prstGeom prst="rect">
            <a:avLst/>
          </a:prstGeom>
        </p:spPr>
      </p:pic>
    </p:spTree>
    <p:extLst>
      <p:ext uri="{BB962C8B-B14F-4D97-AF65-F5344CB8AC3E}">
        <p14:creationId xmlns:p14="http://schemas.microsoft.com/office/powerpoint/2010/main" val="219943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i-c3-c4-proces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8264"/>
            <a:ext cx="9144000" cy="4342534"/>
          </a:xfrm>
          <a:prstGeom prst="rect">
            <a:avLst/>
          </a:prstGeom>
        </p:spPr>
      </p:pic>
    </p:spTree>
    <p:extLst>
      <p:ext uri="{BB962C8B-B14F-4D97-AF65-F5344CB8AC3E}">
        <p14:creationId xmlns:p14="http://schemas.microsoft.com/office/powerpoint/2010/main" val="376357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venance-detail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837" y="0"/>
            <a:ext cx="4297342" cy="6858000"/>
          </a:xfrm>
          <a:prstGeom prst="rect">
            <a:avLst/>
          </a:prstGeom>
        </p:spPr>
      </p:pic>
    </p:spTree>
    <p:extLst>
      <p:ext uri="{BB962C8B-B14F-4D97-AF65-F5344CB8AC3E}">
        <p14:creationId xmlns:p14="http://schemas.microsoft.com/office/powerpoint/2010/main" val="380434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hwalm-WUE-proces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2298"/>
            <a:ext cx="9144000" cy="4402344"/>
          </a:xfrm>
          <a:prstGeom prst="rect">
            <a:avLst/>
          </a:prstGeom>
        </p:spPr>
      </p:pic>
    </p:spTree>
    <p:extLst>
      <p:ext uri="{BB962C8B-B14F-4D97-AF65-F5344CB8AC3E}">
        <p14:creationId xmlns:p14="http://schemas.microsoft.com/office/powerpoint/2010/main" val="351150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ater-use-efficienc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368" y="2601276"/>
            <a:ext cx="5675631" cy="4256723"/>
          </a:xfrm>
          <a:prstGeom prst="rect">
            <a:avLst/>
          </a:prstGeom>
        </p:spPr>
      </p:pic>
      <p:pic>
        <p:nvPicPr>
          <p:cNvPr id="4" name="Picture 3" descr="tenancy-4-W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711" y="124509"/>
            <a:ext cx="5067136" cy="3800352"/>
          </a:xfrm>
          <a:prstGeom prst="rect">
            <a:avLst/>
          </a:prstGeom>
        </p:spPr>
      </p:pic>
    </p:spTree>
    <p:extLst>
      <p:ext uri="{BB962C8B-B14F-4D97-AF65-F5344CB8AC3E}">
        <p14:creationId xmlns:p14="http://schemas.microsoft.com/office/powerpoint/2010/main" val="3455115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TotalTime>
  <Words>492</Words>
  <Application>Microsoft Macintosh PowerPoint</Application>
  <PresentationFormat>On-screen Show (4:3)</PresentationFormat>
  <Paragraphs>10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 J</dc:creator>
  <cp:lastModifiedBy>CS J</cp:lastModifiedBy>
  <cp:revision>8</cp:revision>
  <dcterms:created xsi:type="dcterms:W3CDTF">2016-03-17T22:47:41Z</dcterms:created>
  <dcterms:modified xsi:type="dcterms:W3CDTF">2016-03-17T23:24:33Z</dcterms:modified>
</cp:coreProperties>
</file>