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63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76" autoAdjust="0"/>
  </p:normalViewPr>
  <p:slideViewPr>
    <p:cSldViewPr snapToGrid="0" snapToObjects="1">
      <p:cViewPr varScale="1">
        <p:scale>
          <a:sx n="125" d="100"/>
          <a:sy n="125" d="100"/>
        </p:scale>
        <p:origin x="-1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1823-5D64-8749-8CFE-8370EE08785A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C897-17F9-BE43-9EB6-05B64C801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4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1823-5D64-8749-8CFE-8370EE08785A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C897-17F9-BE43-9EB6-05B64C801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7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1823-5D64-8749-8CFE-8370EE08785A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C897-17F9-BE43-9EB6-05B64C801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5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1823-5D64-8749-8CFE-8370EE08785A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C897-17F9-BE43-9EB6-05B64C801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8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1823-5D64-8749-8CFE-8370EE08785A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C897-17F9-BE43-9EB6-05B64C801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1823-5D64-8749-8CFE-8370EE08785A}" type="datetimeFigureOut">
              <a:rPr lang="en-US" smtClean="0"/>
              <a:t>8/26/14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C897-17F9-BE43-9EB6-05B64C801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6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1823-5D64-8749-8CFE-8370EE08785A}" type="datetimeFigureOut">
              <a:rPr lang="en-US" smtClean="0"/>
              <a:t>8/26/14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C897-17F9-BE43-9EB6-05B64C801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5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1823-5D64-8749-8CFE-8370EE08785A}" type="datetimeFigureOut">
              <a:rPr lang="en-US" smtClean="0"/>
              <a:t>8/26/14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C897-17F9-BE43-9EB6-05B64C801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7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1823-5D64-8749-8CFE-8370EE08785A}" type="datetimeFigureOut">
              <a:rPr lang="en-US" smtClean="0"/>
              <a:t>8/26/14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C897-17F9-BE43-9EB6-05B64C801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3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1823-5D64-8749-8CFE-8370EE08785A}" type="datetimeFigureOut">
              <a:rPr lang="en-US" smtClean="0"/>
              <a:t>8/26/14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C897-17F9-BE43-9EB6-05B64C801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4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1823-5D64-8749-8CFE-8370EE08785A}" type="datetimeFigureOut">
              <a:rPr lang="en-US" smtClean="0"/>
              <a:t>8/26/14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C897-17F9-BE43-9EB6-05B64C801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1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C1823-5D64-8749-8CFE-8370EE08785A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9C897-17F9-BE43-9EB6-05B64C801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6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for data that can be used to address the question:  How </a:t>
            </a:r>
            <a:r>
              <a:rPr lang="en-US" dirty="0" smtClean="0"/>
              <a:t>did above ground biomass </a:t>
            </a:r>
            <a:r>
              <a:rPr lang="en-US" dirty="0"/>
              <a:t>change in the period 1950s to 1990s due to changes in relation to environmental drivers (N-deposition, fires, land use change)?</a:t>
            </a:r>
          </a:p>
        </p:txBody>
      </p:sp>
    </p:spTree>
    <p:extLst>
      <p:ext uri="{BB962C8B-B14F-4D97-AF65-F5344CB8AC3E}">
        <p14:creationId xmlns:p14="http://schemas.microsoft.com/office/powerpoint/2010/main" val="2177827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62910" y="995680"/>
            <a:ext cx="3928819" cy="2707313"/>
            <a:chOff x="462910" y="640080"/>
            <a:chExt cx="3928819" cy="2707313"/>
          </a:xfrm>
        </p:grpSpPr>
        <p:sp>
          <p:nvSpPr>
            <p:cNvPr id="20" name="Rectangle 19"/>
            <p:cNvSpPr/>
            <p:nvPr/>
          </p:nvSpPr>
          <p:spPr>
            <a:xfrm>
              <a:off x="462910" y="640080"/>
              <a:ext cx="3928819" cy="270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BG1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Can 3"/>
            <p:cNvSpPr/>
            <p:nvPr/>
          </p:nvSpPr>
          <p:spPr>
            <a:xfrm>
              <a:off x="1564873" y="885812"/>
              <a:ext cx="1568688" cy="683613"/>
            </a:xfrm>
            <a:prstGeom prst="can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AbvGrndWood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696392" y="1838117"/>
              <a:ext cx="1305649" cy="45157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CLM4</a:t>
              </a:r>
              <a:endParaRPr lang="en-US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555010" y="2591721"/>
              <a:ext cx="690337" cy="613231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7" name="Can 6"/>
            <p:cNvSpPr/>
            <p:nvPr/>
          </p:nvSpPr>
          <p:spPr>
            <a:xfrm>
              <a:off x="1564873" y="2591721"/>
              <a:ext cx="690337" cy="613231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CO2</a:t>
              </a:r>
              <a:endParaRPr lang="en-US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2595620" y="2591721"/>
              <a:ext cx="690337" cy="613231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LULC</a:t>
              </a:r>
              <a:endParaRPr lang="en-US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3602623" y="2577939"/>
              <a:ext cx="690337" cy="613231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Climate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5" idx="0"/>
              <a:endCxn id="4" idx="3"/>
            </p:cNvCxnSpPr>
            <p:nvPr/>
          </p:nvCxnSpPr>
          <p:spPr>
            <a:xfrm flipV="1">
              <a:off x="2349217" y="1569425"/>
              <a:ext cx="0" cy="2686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1"/>
              <a:endCxn id="5" idx="2"/>
            </p:cNvCxnSpPr>
            <p:nvPr/>
          </p:nvCxnSpPr>
          <p:spPr>
            <a:xfrm flipV="1">
              <a:off x="900179" y="2289692"/>
              <a:ext cx="1449038" cy="3020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1"/>
              <a:endCxn id="5" idx="2"/>
            </p:cNvCxnSpPr>
            <p:nvPr/>
          </p:nvCxnSpPr>
          <p:spPr>
            <a:xfrm flipV="1">
              <a:off x="1910042" y="2289692"/>
              <a:ext cx="439175" cy="3020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1"/>
              <a:endCxn id="5" idx="2"/>
            </p:cNvCxnSpPr>
            <p:nvPr/>
          </p:nvCxnSpPr>
          <p:spPr>
            <a:xfrm flipH="1" flipV="1">
              <a:off x="2349217" y="2289692"/>
              <a:ext cx="591572" cy="3020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1"/>
              <a:endCxn id="5" idx="2"/>
            </p:cNvCxnSpPr>
            <p:nvPr/>
          </p:nvCxnSpPr>
          <p:spPr>
            <a:xfrm flipH="1" flipV="1">
              <a:off x="2349217" y="2289692"/>
              <a:ext cx="1598575" cy="2882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698433" y="995680"/>
            <a:ext cx="3928819" cy="2703490"/>
            <a:chOff x="462910" y="389981"/>
            <a:chExt cx="3928819" cy="2957412"/>
          </a:xfrm>
        </p:grpSpPr>
        <p:sp>
          <p:nvSpPr>
            <p:cNvPr id="23" name="Rectangle 22"/>
            <p:cNvSpPr/>
            <p:nvPr/>
          </p:nvSpPr>
          <p:spPr>
            <a:xfrm>
              <a:off x="462910" y="389981"/>
              <a:ext cx="3928819" cy="29574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dirty="0" smtClean="0">
                  <a:solidFill>
                    <a:srgbClr val="000000"/>
                  </a:solidFill>
                </a:rPr>
                <a:t>SG3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" name="Can 23"/>
            <p:cNvSpPr/>
            <p:nvPr/>
          </p:nvSpPr>
          <p:spPr>
            <a:xfrm>
              <a:off x="1552049" y="658793"/>
              <a:ext cx="1618069" cy="747821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AbvGrndWood</a:t>
              </a:r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708259" y="1700543"/>
              <a:ext cx="1305649" cy="44775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CLM4VIC</a:t>
              </a:r>
              <a:endParaRPr lang="en-US" dirty="0"/>
            </a:p>
          </p:txBody>
        </p:sp>
        <p:sp>
          <p:nvSpPr>
            <p:cNvPr id="26" name="Can 25"/>
            <p:cNvSpPr/>
            <p:nvPr/>
          </p:nvSpPr>
          <p:spPr>
            <a:xfrm>
              <a:off x="555010" y="2591721"/>
              <a:ext cx="690337" cy="613231"/>
            </a:xfrm>
            <a:prstGeom prst="can">
              <a:avLst/>
            </a:prstGeom>
            <a:pattFill prst="pct50">
              <a:fgClr>
                <a:schemeClr val="accent3"/>
              </a:fgClr>
              <a:bgClr>
                <a:prstClr val="white"/>
              </a:bgClr>
            </a:patt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27" name="Can 26"/>
            <p:cNvSpPr/>
            <p:nvPr/>
          </p:nvSpPr>
          <p:spPr>
            <a:xfrm>
              <a:off x="1564873" y="2591721"/>
              <a:ext cx="690337" cy="613231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CO2</a:t>
              </a:r>
              <a:endParaRPr lang="en-US" dirty="0"/>
            </a:p>
          </p:txBody>
        </p:sp>
        <p:sp>
          <p:nvSpPr>
            <p:cNvPr id="28" name="Can 27"/>
            <p:cNvSpPr/>
            <p:nvPr/>
          </p:nvSpPr>
          <p:spPr>
            <a:xfrm>
              <a:off x="2595620" y="2591721"/>
              <a:ext cx="690337" cy="613231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LULC</a:t>
              </a:r>
              <a:endParaRPr lang="en-US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3602623" y="2577939"/>
              <a:ext cx="690337" cy="613231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Climate</a:t>
              </a:r>
              <a:endParaRPr lang="en-US" dirty="0"/>
            </a:p>
          </p:txBody>
        </p:sp>
        <p:cxnSp>
          <p:nvCxnSpPr>
            <p:cNvPr id="30" name="Straight Arrow Connector 29"/>
            <p:cNvCxnSpPr>
              <a:stCxn id="25" idx="0"/>
              <a:endCxn id="24" idx="3"/>
            </p:cNvCxnSpPr>
            <p:nvPr/>
          </p:nvCxnSpPr>
          <p:spPr>
            <a:xfrm flipV="1">
              <a:off x="2361084" y="1406614"/>
              <a:ext cx="0" cy="2939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6" idx="1"/>
              <a:endCxn id="25" idx="2"/>
            </p:cNvCxnSpPr>
            <p:nvPr/>
          </p:nvCxnSpPr>
          <p:spPr>
            <a:xfrm flipV="1">
              <a:off x="900179" y="2148295"/>
              <a:ext cx="1460905" cy="4434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7" idx="1"/>
              <a:endCxn id="25" idx="2"/>
            </p:cNvCxnSpPr>
            <p:nvPr/>
          </p:nvCxnSpPr>
          <p:spPr>
            <a:xfrm flipV="1">
              <a:off x="1910042" y="2148295"/>
              <a:ext cx="451042" cy="4434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8" idx="1"/>
              <a:endCxn id="25" idx="2"/>
            </p:cNvCxnSpPr>
            <p:nvPr/>
          </p:nvCxnSpPr>
          <p:spPr>
            <a:xfrm flipH="1" flipV="1">
              <a:off x="2361084" y="2148295"/>
              <a:ext cx="579705" cy="4434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9" idx="1"/>
              <a:endCxn id="25" idx="2"/>
            </p:cNvCxnSpPr>
            <p:nvPr/>
          </p:nvCxnSpPr>
          <p:spPr>
            <a:xfrm flipH="1" flipV="1">
              <a:off x="2361084" y="2148295"/>
              <a:ext cx="1586708" cy="4296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62910" y="3891280"/>
            <a:ext cx="3928819" cy="2823118"/>
            <a:chOff x="462910" y="523923"/>
            <a:chExt cx="3928819" cy="2823469"/>
          </a:xfrm>
        </p:grpSpPr>
        <p:sp>
          <p:nvSpPr>
            <p:cNvPr id="36" name="Rectangle 35"/>
            <p:cNvSpPr/>
            <p:nvPr/>
          </p:nvSpPr>
          <p:spPr>
            <a:xfrm>
              <a:off x="462910" y="523923"/>
              <a:ext cx="3928819" cy="28234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SG2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" name="Can 36"/>
            <p:cNvSpPr/>
            <p:nvPr/>
          </p:nvSpPr>
          <p:spPr>
            <a:xfrm>
              <a:off x="1550110" y="666180"/>
              <a:ext cx="1621947" cy="655252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 smtClean="0"/>
                <a:t>AbvGrndWood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708259" y="1672354"/>
              <a:ext cx="1305649" cy="44546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CLM4</a:t>
              </a:r>
              <a:endParaRPr lang="en-US" dirty="0"/>
            </a:p>
          </p:txBody>
        </p:sp>
        <p:sp>
          <p:nvSpPr>
            <p:cNvPr id="39" name="Can 38"/>
            <p:cNvSpPr/>
            <p:nvPr/>
          </p:nvSpPr>
          <p:spPr>
            <a:xfrm>
              <a:off x="555010" y="2591721"/>
              <a:ext cx="690337" cy="613231"/>
            </a:xfrm>
            <a:prstGeom prst="can">
              <a:avLst/>
            </a:prstGeom>
            <a:pattFill prst="pct50">
              <a:fgClr>
                <a:schemeClr val="accent3"/>
              </a:fgClr>
              <a:bgClr>
                <a:prstClr val="white"/>
              </a:bgClr>
            </a:patt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40" name="Can 39"/>
            <p:cNvSpPr/>
            <p:nvPr/>
          </p:nvSpPr>
          <p:spPr>
            <a:xfrm>
              <a:off x="1564873" y="2591721"/>
              <a:ext cx="690337" cy="613231"/>
            </a:xfrm>
            <a:prstGeom prst="can">
              <a:avLst/>
            </a:prstGeom>
            <a:pattFill prst="pct50">
              <a:fgClr>
                <a:schemeClr val="accent3"/>
              </a:fgClr>
              <a:bgClr>
                <a:prstClr val="white"/>
              </a:bgClr>
            </a:patt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CO2</a:t>
              </a:r>
            </a:p>
          </p:txBody>
        </p:sp>
        <p:sp>
          <p:nvSpPr>
            <p:cNvPr id="41" name="Can 40"/>
            <p:cNvSpPr/>
            <p:nvPr/>
          </p:nvSpPr>
          <p:spPr>
            <a:xfrm>
              <a:off x="2595620" y="2591721"/>
              <a:ext cx="690337" cy="613231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LULC</a:t>
              </a:r>
              <a:endParaRPr lang="en-US" dirty="0"/>
            </a:p>
          </p:txBody>
        </p:sp>
        <p:sp>
          <p:nvSpPr>
            <p:cNvPr id="42" name="Can 41"/>
            <p:cNvSpPr/>
            <p:nvPr/>
          </p:nvSpPr>
          <p:spPr>
            <a:xfrm>
              <a:off x="3602623" y="2577939"/>
              <a:ext cx="690337" cy="613231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Climate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stCxn id="38" idx="0"/>
              <a:endCxn id="37" idx="3"/>
            </p:cNvCxnSpPr>
            <p:nvPr/>
          </p:nvCxnSpPr>
          <p:spPr>
            <a:xfrm flipV="1">
              <a:off x="2361084" y="1321432"/>
              <a:ext cx="0" cy="3509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9" idx="1"/>
              <a:endCxn id="38" idx="2"/>
            </p:cNvCxnSpPr>
            <p:nvPr/>
          </p:nvCxnSpPr>
          <p:spPr>
            <a:xfrm flipV="1">
              <a:off x="900179" y="2117815"/>
              <a:ext cx="1460905" cy="4739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0" idx="1"/>
              <a:endCxn id="38" idx="2"/>
            </p:cNvCxnSpPr>
            <p:nvPr/>
          </p:nvCxnSpPr>
          <p:spPr>
            <a:xfrm flipV="1">
              <a:off x="1910042" y="2117815"/>
              <a:ext cx="451042" cy="4739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1" idx="1"/>
              <a:endCxn id="38" idx="2"/>
            </p:cNvCxnSpPr>
            <p:nvPr/>
          </p:nvCxnSpPr>
          <p:spPr>
            <a:xfrm flipH="1" flipV="1">
              <a:off x="2361084" y="2117815"/>
              <a:ext cx="579705" cy="4739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2" idx="1"/>
              <a:endCxn id="38" idx="2"/>
            </p:cNvCxnSpPr>
            <p:nvPr/>
          </p:nvCxnSpPr>
          <p:spPr>
            <a:xfrm flipH="1" flipV="1">
              <a:off x="2361084" y="2117815"/>
              <a:ext cx="1586708" cy="4601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4698433" y="3891280"/>
            <a:ext cx="3928819" cy="2823512"/>
            <a:chOff x="462910" y="523881"/>
            <a:chExt cx="3928819" cy="2823512"/>
          </a:xfrm>
        </p:grpSpPr>
        <p:sp>
          <p:nvSpPr>
            <p:cNvPr id="49" name="Rectangle 48"/>
            <p:cNvSpPr/>
            <p:nvPr/>
          </p:nvSpPr>
          <p:spPr>
            <a:xfrm>
              <a:off x="462910" y="523881"/>
              <a:ext cx="3928819" cy="28235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dirty="0" smtClean="0">
                  <a:solidFill>
                    <a:srgbClr val="000000"/>
                  </a:solidFill>
                </a:rPr>
                <a:t>SG1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0" name="Can 49"/>
            <p:cNvSpPr/>
            <p:nvPr/>
          </p:nvSpPr>
          <p:spPr>
            <a:xfrm>
              <a:off x="1553003" y="666120"/>
              <a:ext cx="1594329" cy="654920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AbvGrndWood</a:t>
              </a:r>
              <a:endParaRPr lang="en-US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697343" y="1671961"/>
              <a:ext cx="1305649" cy="44585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CLM4VIC</a:t>
              </a:r>
              <a:endParaRPr lang="en-US" dirty="0"/>
            </a:p>
          </p:txBody>
        </p:sp>
        <p:sp>
          <p:nvSpPr>
            <p:cNvPr id="52" name="Can 51"/>
            <p:cNvSpPr/>
            <p:nvPr/>
          </p:nvSpPr>
          <p:spPr>
            <a:xfrm>
              <a:off x="555010" y="2591721"/>
              <a:ext cx="690337" cy="613231"/>
            </a:xfrm>
            <a:prstGeom prst="can">
              <a:avLst/>
            </a:prstGeom>
            <a:pattFill prst="pct50">
              <a:fgClr>
                <a:schemeClr val="accent3"/>
              </a:fgClr>
              <a:bgClr>
                <a:prstClr val="white"/>
              </a:bgClr>
            </a:patt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53" name="Can 52"/>
            <p:cNvSpPr/>
            <p:nvPr/>
          </p:nvSpPr>
          <p:spPr>
            <a:xfrm>
              <a:off x="1564873" y="2591721"/>
              <a:ext cx="690337" cy="613231"/>
            </a:xfrm>
            <a:prstGeom prst="can">
              <a:avLst/>
            </a:prstGeom>
            <a:pattFill prst="pct50">
              <a:fgClr>
                <a:schemeClr val="accent3"/>
              </a:fgClr>
              <a:bgClr>
                <a:prstClr val="white"/>
              </a:bgClr>
            </a:patt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CO2</a:t>
              </a:r>
            </a:p>
          </p:txBody>
        </p:sp>
        <p:sp>
          <p:nvSpPr>
            <p:cNvPr id="54" name="Can 53"/>
            <p:cNvSpPr/>
            <p:nvPr/>
          </p:nvSpPr>
          <p:spPr>
            <a:xfrm>
              <a:off x="2595620" y="2591721"/>
              <a:ext cx="690337" cy="613231"/>
            </a:xfrm>
            <a:prstGeom prst="can">
              <a:avLst/>
            </a:prstGeom>
            <a:pattFill prst="pct50">
              <a:fgClr>
                <a:schemeClr val="accent3"/>
              </a:fgClr>
              <a:bgClr>
                <a:prstClr val="white"/>
              </a:bgClr>
            </a:patt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LULC</a:t>
              </a:r>
            </a:p>
          </p:txBody>
        </p:sp>
        <p:sp>
          <p:nvSpPr>
            <p:cNvPr id="55" name="Can 54"/>
            <p:cNvSpPr/>
            <p:nvPr/>
          </p:nvSpPr>
          <p:spPr>
            <a:xfrm>
              <a:off x="3602623" y="2577939"/>
              <a:ext cx="690337" cy="613231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Climate</a:t>
              </a:r>
              <a:endParaRPr lang="en-US" dirty="0"/>
            </a:p>
          </p:txBody>
        </p:sp>
        <p:cxnSp>
          <p:nvCxnSpPr>
            <p:cNvPr id="56" name="Straight Arrow Connector 55"/>
            <p:cNvCxnSpPr>
              <a:stCxn id="51" idx="0"/>
              <a:endCxn id="50" idx="3"/>
            </p:cNvCxnSpPr>
            <p:nvPr/>
          </p:nvCxnSpPr>
          <p:spPr>
            <a:xfrm flipV="1">
              <a:off x="2350168" y="1321040"/>
              <a:ext cx="0" cy="3509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2" idx="1"/>
              <a:endCxn id="51" idx="2"/>
            </p:cNvCxnSpPr>
            <p:nvPr/>
          </p:nvCxnSpPr>
          <p:spPr>
            <a:xfrm flipV="1">
              <a:off x="900179" y="2117815"/>
              <a:ext cx="1449989" cy="4739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3" idx="1"/>
              <a:endCxn id="51" idx="2"/>
            </p:cNvCxnSpPr>
            <p:nvPr/>
          </p:nvCxnSpPr>
          <p:spPr>
            <a:xfrm flipV="1">
              <a:off x="1910042" y="2117815"/>
              <a:ext cx="440126" cy="4739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4" idx="1"/>
              <a:endCxn id="51" idx="2"/>
            </p:cNvCxnSpPr>
            <p:nvPr/>
          </p:nvCxnSpPr>
          <p:spPr>
            <a:xfrm flipH="1" flipV="1">
              <a:off x="2350168" y="2117815"/>
              <a:ext cx="590621" cy="4739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5" idx="1"/>
              <a:endCxn id="51" idx="2"/>
            </p:cNvCxnSpPr>
            <p:nvPr/>
          </p:nvCxnSpPr>
          <p:spPr>
            <a:xfrm flipH="1" flipV="1">
              <a:off x="2350168" y="2117815"/>
              <a:ext cx="1597624" cy="4601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Cloud 73"/>
          <p:cNvSpPr/>
          <p:nvPr/>
        </p:nvSpPr>
        <p:spPr>
          <a:xfrm>
            <a:off x="171155" y="4375339"/>
            <a:ext cx="1230925" cy="711622"/>
          </a:xfrm>
          <a:prstGeom prst="clou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/>
              <a:t>How to express the difference?</a:t>
            </a:r>
            <a:endParaRPr lang="en-US" sz="1200" dirty="0"/>
          </a:p>
        </p:txBody>
      </p:sp>
      <p:cxnSp>
        <p:nvCxnSpPr>
          <p:cNvPr id="3" name="Straight Arrow Connector 2"/>
          <p:cNvCxnSpPr>
            <a:stCxn id="74" idx="3"/>
            <a:endCxn id="6" idx="3"/>
          </p:cNvCxnSpPr>
          <p:nvPr/>
        </p:nvCxnSpPr>
        <p:spPr>
          <a:xfrm flipV="1">
            <a:off x="786618" y="3560552"/>
            <a:ext cx="113561" cy="85547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9" idx="1"/>
          </p:cNvCxnSpPr>
          <p:nvPr/>
        </p:nvCxnSpPr>
        <p:spPr>
          <a:xfrm>
            <a:off x="900179" y="5147163"/>
            <a:ext cx="0" cy="81165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Cloud 60"/>
          <p:cNvSpPr/>
          <p:nvPr/>
        </p:nvSpPr>
        <p:spPr>
          <a:xfrm>
            <a:off x="4292960" y="4668327"/>
            <a:ext cx="1248303" cy="711622"/>
          </a:xfrm>
          <a:prstGeom prst="clou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/>
              <a:t>With VIC land surface model</a:t>
            </a:r>
            <a:endParaRPr lang="en-US" sz="1200" dirty="0"/>
          </a:p>
        </p:txBody>
      </p:sp>
      <p:cxnSp>
        <p:nvCxnSpPr>
          <p:cNvPr id="62" name="Straight Arrow Connector 61"/>
          <p:cNvCxnSpPr>
            <a:stCxn id="61" idx="0"/>
            <a:endCxn id="51" idx="1"/>
          </p:cNvCxnSpPr>
          <p:nvPr/>
        </p:nvCxnSpPr>
        <p:spPr>
          <a:xfrm>
            <a:off x="5540223" y="5024138"/>
            <a:ext cx="392643" cy="23814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Cloud 64"/>
          <p:cNvSpPr/>
          <p:nvPr/>
        </p:nvSpPr>
        <p:spPr>
          <a:xfrm>
            <a:off x="3362961" y="1058116"/>
            <a:ext cx="2177262" cy="1135601"/>
          </a:xfrm>
          <a:prstGeom prst="clou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How to express the difference</a:t>
            </a:r>
            <a:r>
              <a:rPr lang="en-US" sz="1200" dirty="0" smtClean="0"/>
              <a:t>? They have the same meaning, but generated by different models and/or inputs.</a:t>
            </a:r>
            <a:endParaRPr lang="en-US" sz="1200" dirty="0"/>
          </a:p>
        </p:txBody>
      </p:sp>
      <p:cxnSp>
        <p:nvCxnSpPr>
          <p:cNvPr id="66" name="Straight Arrow Connector 65"/>
          <p:cNvCxnSpPr>
            <a:stCxn id="65" idx="2"/>
            <a:endCxn id="4" idx="4"/>
          </p:cNvCxnSpPr>
          <p:nvPr/>
        </p:nvCxnSpPr>
        <p:spPr>
          <a:xfrm flipH="1" flipV="1">
            <a:off x="3133561" y="1583219"/>
            <a:ext cx="236154" cy="426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0"/>
            <a:endCxn id="24" idx="2"/>
          </p:cNvCxnSpPr>
          <p:nvPr/>
        </p:nvCxnSpPr>
        <p:spPr>
          <a:xfrm flipV="1">
            <a:off x="5538409" y="1583219"/>
            <a:ext cx="249163" cy="426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55010" y="111760"/>
            <a:ext cx="8072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Explanation of </a:t>
            </a:r>
            <a:r>
              <a:rPr lang="en-US" sz="2400" dirty="0" err="1" smtClean="0"/>
              <a:t>AbvGrndWood</a:t>
            </a:r>
            <a:r>
              <a:rPr lang="en-US" sz="2400" dirty="0" smtClean="0"/>
              <a:t> output from MsTMIP simulations</a:t>
            </a:r>
          </a:p>
          <a:p>
            <a:pPr algn="ctr"/>
            <a:r>
              <a:rPr lang="en-US" sz="2000" dirty="0" smtClean="0"/>
              <a:t> </a:t>
            </a:r>
            <a:r>
              <a:rPr lang="en-US" sz="2000" i="1" dirty="0" smtClean="0"/>
              <a:t>(blue: models; orange: output data; green: input data)</a:t>
            </a:r>
            <a:endParaRPr lang="en-US" sz="2000" dirty="0"/>
          </a:p>
        </p:txBody>
      </p:sp>
      <p:sp>
        <p:nvSpPr>
          <p:cNvPr id="158" name="Cloud 157"/>
          <p:cNvSpPr/>
          <p:nvPr/>
        </p:nvSpPr>
        <p:spPr>
          <a:xfrm>
            <a:off x="7685953" y="1481405"/>
            <a:ext cx="1458047" cy="721177"/>
          </a:xfrm>
          <a:prstGeom prst="clou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Means “above ground woody biomass”</a:t>
            </a:r>
            <a:endParaRPr lang="en-US" sz="1200" dirty="0"/>
          </a:p>
        </p:txBody>
      </p:sp>
      <p:cxnSp>
        <p:nvCxnSpPr>
          <p:cNvPr id="159" name="Straight Arrow Connector 158"/>
          <p:cNvCxnSpPr>
            <a:stCxn id="158" idx="2"/>
            <a:endCxn id="24" idx="4"/>
          </p:cNvCxnSpPr>
          <p:nvPr/>
        </p:nvCxnSpPr>
        <p:spPr>
          <a:xfrm flipH="1" flipV="1">
            <a:off x="7405641" y="1583219"/>
            <a:ext cx="284835" cy="25877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03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Questions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means “above ground woody biomass”. How to semantically express its scientific meaning, so that search in DataONE can be most accurate?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863833" y="1630681"/>
            <a:ext cx="1568688" cy="563879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AbvGrndWood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Questions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both           and           are both available through DataONE. How to express their difference using semantic and or provenance?</a:t>
            </a:r>
          </a:p>
          <a:p>
            <a:pPr lvl="1"/>
            <a:r>
              <a:rPr lang="en-US" dirty="0" smtClean="0"/>
              <a:t>         means a changing nitrogen deposition data     (1860-2010)</a:t>
            </a:r>
          </a:p>
          <a:p>
            <a:pPr lvl="1"/>
            <a:r>
              <a:rPr lang="en-US" dirty="0" smtClean="0"/>
              <a:t>         means a constant nitrogen deposition data (by repeating          ’s 1860 data)</a:t>
            </a:r>
          </a:p>
        </p:txBody>
      </p:sp>
      <p:sp>
        <p:nvSpPr>
          <p:cNvPr id="4" name="Can 3"/>
          <p:cNvSpPr/>
          <p:nvPr/>
        </p:nvSpPr>
        <p:spPr>
          <a:xfrm>
            <a:off x="3227090" y="1600200"/>
            <a:ext cx="690337" cy="613231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4832370" y="1600200"/>
            <a:ext cx="690337" cy="613231"/>
          </a:xfrm>
          <a:prstGeom prst="can">
            <a:avLst/>
          </a:prstGeom>
          <a:pattFill prst="pct50">
            <a:fgClr>
              <a:schemeClr val="accent3"/>
            </a:fgClr>
            <a:bgClr>
              <a:prstClr val="white"/>
            </a:bgClr>
          </a:patt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317011" y="3696791"/>
            <a:ext cx="603230" cy="448489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317011" y="4651831"/>
            <a:ext cx="603230" cy="448489"/>
          </a:xfrm>
          <a:prstGeom prst="can">
            <a:avLst/>
          </a:prstGeom>
          <a:pattFill prst="pct50">
            <a:fgClr>
              <a:schemeClr val="accent3"/>
            </a:fgClr>
            <a:bgClr>
              <a:prstClr val="white"/>
            </a:bgClr>
          </a:patt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3364998" y="5080000"/>
            <a:ext cx="603230" cy="448489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Questions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    and                     are both “above ground woody biomass” data (global, monthly from 1901-2010), but they were generated using different driver data, one with          and the other one with         .</a:t>
            </a:r>
          </a:p>
          <a:p>
            <a:r>
              <a:rPr lang="en-US" dirty="0" smtClean="0"/>
              <a:t>Will this be a semantic or provenance question if users want to find                    using a constant N-deposition data as input?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934953" y="1600201"/>
            <a:ext cx="1568688" cy="563879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AbvGrndWood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3500816" y="1600201"/>
            <a:ext cx="1618069" cy="563879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AbvGrndWood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7019361" y="3168470"/>
            <a:ext cx="603230" cy="448489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4093886" y="3637279"/>
            <a:ext cx="603230" cy="448489"/>
          </a:xfrm>
          <a:prstGeom prst="can">
            <a:avLst/>
          </a:prstGeom>
          <a:pattFill prst="pct50">
            <a:fgClr>
              <a:schemeClr val="accent3"/>
            </a:fgClr>
            <a:bgClr>
              <a:prstClr val="white"/>
            </a:bgClr>
          </a:patt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5821913" y="4658361"/>
            <a:ext cx="1568688" cy="563879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AbvGrndWood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5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Questions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is a carbon cycle model derived from b              by adding the VIC model component. VIC does hydrological process.</a:t>
            </a:r>
          </a:p>
          <a:p>
            <a:pPr lvl="1"/>
            <a:r>
              <a:rPr lang="en-US" dirty="0" smtClean="0"/>
              <a:t>Since DataONE only archives metadata for data sets, how will this model characteristics be represented in output data?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85299" y="1726523"/>
            <a:ext cx="1305649" cy="3969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CLM4VIC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85299" y="2230477"/>
            <a:ext cx="1305649" cy="3908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CLM4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2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346</Words>
  <Application>Microsoft Macintosh PowerPoint</Application>
  <PresentationFormat>On-screen Show (4:3)</PresentationFormat>
  <Paragraphs>61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Science Question</vt:lpstr>
      <vt:lpstr>PowerPoint Presentation</vt:lpstr>
      <vt:lpstr>Technical Questions (1)</vt:lpstr>
      <vt:lpstr>Technical Questions (2)</vt:lpstr>
      <vt:lpstr>Technical Questions (3)</vt:lpstr>
      <vt:lpstr>Technical Questions (4)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Wei, Yaxing</dc:creator>
  <cp:lastModifiedBy>Wei, Yaxing</cp:lastModifiedBy>
  <cp:revision>52</cp:revision>
  <dcterms:created xsi:type="dcterms:W3CDTF">2014-08-26T12:56:06Z</dcterms:created>
  <dcterms:modified xsi:type="dcterms:W3CDTF">2014-08-27T14:57:50Z</dcterms:modified>
</cp:coreProperties>
</file>