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6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4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D0D2-C60E-4735-88EC-A3F899402905}" type="datetimeFigureOut">
              <a:rPr lang="en-US" smtClean="0"/>
              <a:t>11/19/2012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C565-2DFC-42C7-9A56-2BE096D7F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74" y="2009570"/>
            <a:ext cx="995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User’s goal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20521" y="1901848"/>
            <a:ext cx="108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Search term</a:t>
            </a:r>
          </a:p>
          <a:p>
            <a:pPr algn="ctr"/>
            <a:r>
              <a:rPr lang="en-US" sz="1400" b="1" dirty="0" smtClean="0"/>
              <a:t>entered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27145" y="1901848"/>
            <a:ext cx="115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EML </a:t>
            </a:r>
            <a:r>
              <a:rPr lang="en-US" sz="1400" b="1" dirty="0" smtClean="0"/>
              <a:t>paths to</a:t>
            </a:r>
          </a:p>
          <a:p>
            <a:pPr algn="ctr"/>
            <a:r>
              <a:rPr lang="en-US" sz="1400" b="1" dirty="0" smtClean="0"/>
              <a:t>be searched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70622" y="1901848"/>
            <a:ext cx="1668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Vocabulary features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to include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67536" y="2009570"/>
            <a:ext cx="72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Results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7591" y="29499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1117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11987" y="2747158"/>
            <a:ext cx="1068175" cy="77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which reports primary production rates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11987" y="3880729"/>
            <a:ext cx="1068175" cy="8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that are </a:t>
            </a:r>
            <a:r>
              <a:rPr lang="en-US" sz="1000" i="1" dirty="0" smtClean="0"/>
              <a:t>related</a:t>
            </a:r>
            <a:r>
              <a:rPr lang="en-US" sz="1000" dirty="0" smtClean="0"/>
              <a:t> to research on primary production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458259" y="2751663"/>
            <a:ext cx="1139200" cy="765861"/>
            <a:chOff x="6389960" y="3505200"/>
            <a:chExt cx="1027397" cy="703104"/>
          </a:xfrm>
        </p:grpSpPr>
        <p:sp>
          <p:nvSpPr>
            <p:cNvPr id="13" name="Flowchart: Document 12"/>
            <p:cNvSpPr/>
            <p:nvPr/>
          </p:nvSpPr>
          <p:spPr>
            <a:xfrm>
              <a:off x="6502957" y="3505200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6389960" y="3595656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Fewer datasets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74340" y="3810000"/>
            <a:ext cx="1307038" cy="952916"/>
            <a:chOff x="6383482" y="4953000"/>
            <a:chExt cx="1307038" cy="952916"/>
          </a:xfrm>
        </p:grpSpPr>
        <p:sp>
          <p:nvSpPr>
            <p:cNvPr id="15" name="Flowchart: Multidocument 14"/>
            <p:cNvSpPr/>
            <p:nvPr/>
          </p:nvSpPr>
          <p:spPr>
            <a:xfrm>
              <a:off x="6629816" y="4953000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ultidocument 15"/>
            <p:cNvSpPr/>
            <p:nvPr/>
          </p:nvSpPr>
          <p:spPr>
            <a:xfrm>
              <a:off x="6383482" y="5146964"/>
              <a:ext cx="1160734" cy="75895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More datasets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71301" y="2821410"/>
            <a:ext cx="1066727" cy="626367"/>
            <a:chOff x="5099909" y="2722113"/>
            <a:chExt cx="1156926" cy="808300"/>
          </a:xfrm>
        </p:grpSpPr>
        <p:sp>
          <p:nvSpPr>
            <p:cNvPr id="20" name="Oval 19"/>
            <p:cNvSpPr/>
            <p:nvPr/>
          </p:nvSpPr>
          <p:spPr>
            <a:xfrm>
              <a:off x="5099981" y="3127663"/>
              <a:ext cx="1156854" cy="40275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Narrower terms</a:t>
              </a:r>
              <a:endParaRPr lang="en-US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099909" y="2722113"/>
              <a:ext cx="1156926" cy="3638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Synonyms</a:t>
              </a:r>
              <a:endParaRPr lang="en-US" sz="1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76533" y="3003462"/>
            <a:ext cx="1368784" cy="262262"/>
            <a:chOff x="2273877" y="2971801"/>
            <a:chExt cx="1368784" cy="262262"/>
          </a:xfrm>
        </p:grpSpPr>
        <p:sp>
          <p:nvSpPr>
            <p:cNvPr id="26" name="TextBox 25"/>
            <p:cNvSpPr txBox="1"/>
            <p:nvPr/>
          </p:nvSpPr>
          <p:spPr>
            <a:xfrm>
              <a:off x="2310245" y="2987841"/>
              <a:ext cx="13324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“primary production”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73877" y="2971801"/>
              <a:ext cx="1307523" cy="262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71265" y="3827633"/>
            <a:ext cx="1066799" cy="957470"/>
            <a:chOff x="4095383" y="5060493"/>
            <a:chExt cx="1156926" cy="1266523"/>
          </a:xfrm>
        </p:grpSpPr>
        <p:sp>
          <p:nvSpPr>
            <p:cNvPr id="19" name="Oval 18"/>
            <p:cNvSpPr/>
            <p:nvPr/>
          </p:nvSpPr>
          <p:spPr>
            <a:xfrm>
              <a:off x="4128323" y="5912427"/>
              <a:ext cx="1091045" cy="4145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Related terms</a:t>
              </a:r>
              <a:endParaRPr lang="en-US" sz="1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095455" y="5466043"/>
              <a:ext cx="1156854" cy="40275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Narrower terms</a:t>
              </a:r>
              <a:endParaRPr lang="en-US" sz="1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095383" y="5060493"/>
              <a:ext cx="1156926" cy="3638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Synonyms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65514" y="2765218"/>
            <a:ext cx="1679155" cy="723927"/>
            <a:chOff x="2273877" y="2971800"/>
            <a:chExt cx="2133600" cy="847038"/>
          </a:xfrm>
        </p:grpSpPr>
        <p:sp>
          <p:nvSpPr>
            <p:cNvPr id="41" name="TextBox 40"/>
            <p:cNvSpPr txBox="1"/>
            <p:nvPr/>
          </p:nvSpPr>
          <p:spPr>
            <a:xfrm>
              <a:off x="2310245" y="2987841"/>
              <a:ext cx="17524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/eml/dataset/title</a:t>
              </a:r>
            </a:p>
            <a:p>
              <a:r>
                <a:rPr lang="en-US" sz="1000" b="1" dirty="0" smtClean="0"/>
                <a:t>/eml/dataset/abstract</a:t>
              </a:r>
            </a:p>
            <a:p>
              <a:r>
                <a:rPr lang="en-US" sz="1000" b="1" dirty="0" smtClean="0"/>
                <a:t>/eml/dataset/keywords</a:t>
              </a:r>
            </a:p>
            <a:p>
              <a:r>
                <a:rPr lang="en-US" sz="1000" b="1" dirty="0" smtClean="0"/>
                <a:t>/eml/dataset/attributeList/…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73877" y="2971800"/>
              <a:ext cx="2133600" cy="8470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59079" y="3926411"/>
            <a:ext cx="1692024" cy="723927"/>
            <a:chOff x="2273877" y="2971800"/>
            <a:chExt cx="2133600" cy="723927"/>
          </a:xfrm>
        </p:grpSpPr>
        <p:sp>
          <p:nvSpPr>
            <p:cNvPr id="44" name="TextBox 43"/>
            <p:cNvSpPr txBox="1"/>
            <p:nvPr/>
          </p:nvSpPr>
          <p:spPr>
            <a:xfrm>
              <a:off x="2310245" y="2987841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/eml/dataset/title</a:t>
              </a:r>
            </a:p>
            <a:p>
              <a:r>
                <a:rPr lang="en-US" sz="1000" b="1" dirty="0" smtClean="0"/>
                <a:t>/eml/dataset/abstract</a:t>
              </a:r>
            </a:p>
            <a:p>
              <a:r>
                <a:rPr lang="en-US" sz="1000" b="1" dirty="0" smtClean="0"/>
                <a:t>/eml/dataset/keywords</a:t>
              </a:r>
            </a:p>
            <a:p>
              <a:r>
                <a:rPr lang="en-US" sz="1000" b="1" dirty="0" smtClean="0"/>
                <a:t>/eml/dataset/project/abstract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73877" y="2971800"/>
              <a:ext cx="2133600" cy="7239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76533" y="4157244"/>
            <a:ext cx="1368784" cy="262262"/>
            <a:chOff x="2273877" y="2971801"/>
            <a:chExt cx="1368784" cy="262262"/>
          </a:xfrm>
        </p:grpSpPr>
        <p:sp>
          <p:nvSpPr>
            <p:cNvPr id="47" name="TextBox 46"/>
            <p:cNvSpPr txBox="1"/>
            <p:nvPr/>
          </p:nvSpPr>
          <p:spPr>
            <a:xfrm>
              <a:off x="2310245" y="2987841"/>
              <a:ext cx="13324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“primary production”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73877" y="2971801"/>
              <a:ext cx="1307523" cy="262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1797226" y="3021456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1779503" y="4193231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3558700" y="3039448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5682500" y="3006928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7173090" y="3003462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512863" y="4196696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680087" y="4196695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7094357" y="4196694"/>
            <a:ext cx="187313" cy="2262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5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J STEPHENSON</dc:creator>
  <cp:lastModifiedBy>AARON J STEPHENSON</cp:lastModifiedBy>
  <cp:revision>9</cp:revision>
  <dcterms:created xsi:type="dcterms:W3CDTF">2012-11-14T22:41:51Z</dcterms:created>
  <dcterms:modified xsi:type="dcterms:W3CDTF">2012-11-19T19:49:32Z</dcterms:modified>
</cp:coreProperties>
</file>