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972E8-2A14-4940-9025-A4CA8D10F2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27AB1C-0D71-47A7-BD0F-5FDC9B7EA328}">
      <dgm:prSet phldrT="[Text]"/>
      <dgm:spPr/>
      <dgm:t>
        <a:bodyPr/>
        <a:lstStyle/>
        <a:p>
          <a:r>
            <a:rPr lang="en-US" smtClean="0"/>
            <a:t>Range</a:t>
          </a:r>
          <a:endParaRPr lang="ru-RU"/>
        </a:p>
      </dgm:t>
    </dgm:pt>
    <dgm:pt modelId="{26EDC132-C5F9-4EAA-BF07-8B7A0B5C7610}" type="parTrans" cxnId="{468AE5E5-1362-4864-919B-F4492B13A8E8}">
      <dgm:prSet/>
      <dgm:spPr/>
      <dgm:t>
        <a:bodyPr/>
        <a:lstStyle/>
        <a:p>
          <a:endParaRPr lang="ru-RU"/>
        </a:p>
      </dgm:t>
    </dgm:pt>
    <dgm:pt modelId="{BDFB8337-C009-40FF-A905-86F33145914F}" type="sibTrans" cxnId="{468AE5E5-1362-4864-919B-F4492B13A8E8}">
      <dgm:prSet/>
      <dgm:spPr/>
      <dgm:t>
        <a:bodyPr/>
        <a:lstStyle/>
        <a:p>
          <a:endParaRPr lang="ru-RU"/>
        </a:p>
      </dgm:t>
    </dgm:pt>
    <dgm:pt modelId="{1D6D6292-BA70-4128-94D0-85629240AA0D}">
      <dgm:prSet phldrT="[Text]"/>
      <dgm:spPr/>
      <dgm:t>
        <a:bodyPr/>
        <a:lstStyle/>
        <a:p>
          <a:r>
            <a:rPr lang="en-US" smtClean="0"/>
            <a:t>Id (1)</a:t>
          </a:r>
          <a:endParaRPr lang="ru-RU"/>
        </a:p>
      </dgm:t>
    </dgm:pt>
    <dgm:pt modelId="{CD270699-FA48-49B1-80DC-A0FF70C750AE}" type="parTrans" cxnId="{4D9C26E5-2DA0-44D3-AE2E-E77B842B930B}">
      <dgm:prSet/>
      <dgm:spPr/>
      <dgm:t>
        <a:bodyPr/>
        <a:lstStyle/>
        <a:p>
          <a:endParaRPr lang="ru-RU"/>
        </a:p>
      </dgm:t>
    </dgm:pt>
    <dgm:pt modelId="{ED44B6B8-0F49-4010-8CA8-633FCD08EB5C}" type="sibTrans" cxnId="{4D9C26E5-2DA0-44D3-AE2E-E77B842B930B}">
      <dgm:prSet/>
      <dgm:spPr/>
      <dgm:t>
        <a:bodyPr/>
        <a:lstStyle/>
        <a:p>
          <a:endParaRPr lang="ru-RU"/>
        </a:p>
      </dgm:t>
    </dgm:pt>
    <dgm:pt modelId="{A054FE86-4A44-4126-BF1B-E3287F8A44B4}">
      <dgm:prSet phldrT="[Text]"/>
      <dgm:spPr/>
      <dgm:t>
        <a:bodyPr/>
        <a:lstStyle/>
        <a:p>
          <a:r>
            <a:rPr lang="en-US" smtClean="0"/>
            <a:t>Left.X (0)</a:t>
          </a:r>
          <a:endParaRPr lang="ru-RU"/>
        </a:p>
      </dgm:t>
    </dgm:pt>
    <dgm:pt modelId="{12554B4D-D886-4447-B823-303F8041993D}" type="parTrans" cxnId="{143D02BB-F089-441D-8118-8C8DA06C4C68}">
      <dgm:prSet/>
      <dgm:spPr/>
      <dgm:t>
        <a:bodyPr/>
        <a:lstStyle/>
        <a:p>
          <a:endParaRPr lang="ru-RU"/>
        </a:p>
      </dgm:t>
    </dgm:pt>
    <dgm:pt modelId="{164DD390-750C-4E92-B71A-DE1DAFBF3FF5}" type="sibTrans" cxnId="{143D02BB-F089-441D-8118-8C8DA06C4C68}">
      <dgm:prSet/>
      <dgm:spPr/>
      <dgm:t>
        <a:bodyPr/>
        <a:lstStyle/>
        <a:p>
          <a:endParaRPr lang="ru-RU"/>
        </a:p>
      </dgm:t>
    </dgm:pt>
    <dgm:pt modelId="{552FF559-1111-485F-ACA5-F313356C2EE8}">
      <dgm:prSet phldrT="[Text]"/>
      <dgm:spPr/>
      <dgm:t>
        <a:bodyPr/>
        <a:lstStyle/>
        <a:p>
          <a:r>
            <a:rPr lang="en-US" smtClean="0"/>
            <a:t>Left.Y (0)</a:t>
          </a:r>
          <a:endParaRPr lang="ru-RU"/>
        </a:p>
      </dgm:t>
    </dgm:pt>
    <dgm:pt modelId="{9B2FDFCD-F986-457B-90E2-FD5DC4671515}" type="parTrans" cxnId="{C35351CF-DA48-41AF-8A1A-8C99B7EDD9FC}">
      <dgm:prSet/>
      <dgm:spPr/>
      <dgm:t>
        <a:bodyPr/>
        <a:lstStyle/>
        <a:p>
          <a:endParaRPr lang="ru-RU"/>
        </a:p>
      </dgm:t>
    </dgm:pt>
    <dgm:pt modelId="{EAE442E9-7B04-4A41-ABBA-F7F549418DCE}" type="sibTrans" cxnId="{C35351CF-DA48-41AF-8A1A-8C99B7EDD9FC}">
      <dgm:prSet/>
      <dgm:spPr/>
      <dgm:t>
        <a:bodyPr/>
        <a:lstStyle/>
        <a:p>
          <a:endParaRPr lang="ru-RU"/>
        </a:p>
      </dgm:t>
    </dgm:pt>
    <dgm:pt modelId="{54D48012-6212-4C29-9734-015A69EA06B6}">
      <dgm:prSet phldrT="[Text]"/>
      <dgm:spPr/>
      <dgm:t>
        <a:bodyPr/>
        <a:lstStyle/>
        <a:p>
          <a:r>
            <a:rPr lang="en-US" smtClean="0"/>
            <a:t>Right.X (5)</a:t>
          </a:r>
          <a:endParaRPr lang="ru-RU"/>
        </a:p>
      </dgm:t>
    </dgm:pt>
    <dgm:pt modelId="{FC527FBF-410D-49C2-ABF5-CB46F57C0249}" type="parTrans" cxnId="{9560A1D1-4460-4C41-B2CD-19048ED433B1}">
      <dgm:prSet/>
      <dgm:spPr/>
      <dgm:t>
        <a:bodyPr/>
        <a:lstStyle/>
        <a:p>
          <a:endParaRPr lang="ru-RU"/>
        </a:p>
      </dgm:t>
    </dgm:pt>
    <dgm:pt modelId="{69FA840E-D6C7-4859-92C8-98C0564A80B6}" type="sibTrans" cxnId="{9560A1D1-4460-4C41-B2CD-19048ED433B1}">
      <dgm:prSet/>
      <dgm:spPr/>
      <dgm:t>
        <a:bodyPr/>
        <a:lstStyle/>
        <a:p>
          <a:endParaRPr lang="ru-RU"/>
        </a:p>
      </dgm:t>
    </dgm:pt>
    <dgm:pt modelId="{6ACE1289-21A5-438C-A145-DBD1E810286C}">
      <dgm:prSet phldrT="[Text]"/>
      <dgm:spPr/>
      <dgm:t>
        <a:bodyPr/>
        <a:lstStyle/>
        <a:p>
          <a:r>
            <a:rPr lang="en-US" smtClean="0"/>
            <a:t>Right.Y (5)</a:t>
          </a:r>
          <a:endParaRPr lang="ru-RU"/>
        </a:p>
      </dgm:t>
    </dgm:pt>
    <dgm:pt modelId="{C1D427A4-3D41-46A7-B9C5-5E6BE0CC32ED}" type="parTrans" cxnId="{F0A48E2B-9E4E-4A58-84A5-D4727C7396A9}">
      <dgm:prSet/>
      <dgm:spPr/>
      <dgm:t>
        <a:bodyPr/>
        <a:lstStyle/>
        <a:p>
          <a:endParaRPr lang="ru-RU"/>
        </a:p>
      </dgm:t>
    </dgm:pt>
    <dgm:pt modelId="{7BF6AE9C-3A03-4E59-98C1-23069EB27DED}" type="sibTrans" cxnId="{F0A48E2B-9E4E-4A58-84A5-D4727C7396A9}">
      <dgm:prSet/>
      <dgm:spPr/>
      <dgm:t>
        <a:bodyPr/>
        <a:lstStyle/>
        <a:p>
          <a:endParaRPr lang="ru-RU"/>
        </a:p>
      </dgm:t>
    </dgm:pt>
    <dgm:pt modelId="{1B45728D-357D-4836-9652-0B84428CBBAC}" type="pres">
      <dgm:prSet presAssocID="{670972E8-2A14-4940-9025-A4CA8D10F2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F104794-5F4C-4D19-9F62-604726E3FD0D}" type="pres">
      <dgm:prSet presAssocID="{0327AB1C-0D71-47A7-BD0F-5FDC9B7EA328}" presName="composite" presStyleCnt="0"/>
      <dgm:spPr/>
    </dgm:pt>
    <dgm:pt modelId="{E9E96007-4D40-414D-8206-E5E350DA54CE}" type="pres">
      <dgm:prSet presAssocID="{0327AB1C-0D71-47A7-BD0F-5FDC9B7EA328}" presName="parTx" presStyleLbl="alignNode1" presStyleIdx="0" presStyleCnt="1" custLinFactNeighborX="-35002" custLinFactNeighborY="-692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FDE6CF-80B4-4A72-B6DB-2F1B54BEB623}" type="pres">
      <dgm:prSet presAssocID="{0327AB1C-0D71-47A7-BD0F-5FDC9B7EA32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68AE5E5-1362-4864-919B-F4492B13A8E8}" srcId="{670972E8-2A14-4940-9025-A4CA8D10F2F7}" destId="{0327AB1C-0D71-47A7-BD0F-5FDC9B7EA328}" srcOrd="0" destOrd="0" parTransId="{26EDC132-C5F9-4EAA-BF07-8B7A0B5C7610}" sibTransId="{BDFB8337-C009-40FF-A905-86F33145914F}"/>
    <dgm:cxn modelId="{2846777B-75C4-416A-833E-1401853AC421}" type="presOf" srcId="{54D48012-6212-4C29-9734-015A69EA06B6}" destId="{52FDE6CF-80B4-4A72-B6DB-2F1B54BEB623}" srcOrd="0" destOrd="3" presId="urn:microsoft.com/office/officeart/2005/8/layout/hList1"/>
    <dgm:cxn modelId="{F0A48E2B-9E4E-4A58-84A5-D4727C7396A9}" srcId="{0327AB1C-0D71-47A7-BD0F-5FDC9B7EA328}" destId="{6ACE1289-21A5-438C-A145-DBD1E810286C}" srcOrd="4" destOrd="0" parTransId="{C1D427A4-3D41-46A7-B9C5-5E6BE0CC32ED}" sibTransId="{7BF6AE9C-3A03-4E59-98C1-23069EB27DED}"/>
    <dgm:cxn modelId="{4D9C26E5-2DA0-44D3-AE2E-E77B842B930B}" srcId="{0327AB1C-0D71-47A7-BD0F-5FDC9B7EA328}" destId="{1D6D6292-BA70-4128-94D0-85629240AA0D}" srcOrd="0" destOrd="0" parTransId="{CD270699-FA48-49B1-80DC-A0FF70C750AE}" sibTransId="{ED44B6B8-0F49-4010-8CA8-633FCD08EB5C}"/>
    <dgm:cxn modelId="{ACE28FD7-12CE-40C1-9C60-7D7F75330A66}" type="presOf" srcId="{0327AB1C-0D71-47A7-BD0F-5FDC9B7EA328}" destId="{E9E96007-4D40-414D-8206-E5E350DA54CE}" srcOrd="0" destOrd="0" presId="urn:microsoft.com/office/officeart/2005/8/layout/hList1"/>
    <dgm:cxn modelId="{E056528D-266A-4E2A-9B9C-EED2590EE857}" type="presOf" srcId="{6ACE1289-21A5-438C-A145-DBD1E810286C}" destId="{52FDE6CF-80B4-4A72-B6DB-2F1B54BEB623}" srcOrd="0" destOrd="4" presId="urn:microsoft.com/office/officeart/2005/8/layout/hList1"/>
    <dgm:cxn modelId="{9560A1D1-4460-4C41-B2CD-19048ED433B1}" srcId="{0327AB1C-0D71-47A7-BD0F-5FDC9B7EA328}" destId="{54D48012-6212-4C29-9734-015A69EA06B6}" srcOrd="3" destOrd="0" parTransId="{FC527FBF-410D-49C2-ABF5-CB46F57C0249}" sibTransId="{69FA840E-D6C7-4859-92C8-98C0564A80B6}"/>
    <dgm:cxn modelId="{7AB6FFFA-908F-4633-9B25-B88B2293069D}" type="presOf" srcId="{670972E8-2A14-4940-9025-A4CA8D10F2F7}" destId="{1B45728D-357D-4836-9652-0B84428CBBAC}" srcOrd="0" destOrd="0" presId="urn:microsoft.com/office/officeart/2005/8/layout/hList1"/>
    <dgm:cxn modelId="{80E35539-C654-4E13-8C4E-924B059A50F9}" type="presOf" srcId="{1D6D6292-BA70-4128-94D0-85629240AA0D}" destId="{52FDE6CF-80B4-4A72-B6DB-2F1B54BEB623}" srcOrd="0" destOrd="0" presId="urn:microsoft.com/office/officeart/2005/8/layout/hList1"/>
    <dgm:cxn modelId="{1DBCE927-0FFC-4769-BF49-436B3CD51F90}" type="presOf" srcId="{552FF559-1111-485F-ACA5-F313356C2EE8}" destId="{52FDE6CF-80B4-4A72-B6DB-2F1B54BEB623}" srcOrd="0" destOrd="2" presId="urn:microsoft.com/office/officeart/2005/8/layout/hList1"/>
    <dgm:cxn modelId="{143D02BB-F089-441D-8118-8C8DA06C4C68}" srcId="{0327AB1C-0D71-47A7-BD0F-5FDC9B7EA328}" destId="{A054FE86-4A44-4126-BF1B-E3287F8A44B4}" srcOrd="1" destOrd="0" parTransId="{12554B4D-D886-4447-B823-303F8041993D}" sibTransId="{164DD390-750C-4E92-B71A-DE1DAFBF3FF5}"/>
    <dgm:cxn modelId="{ED5DF47C-F509-4804-B02C-6D81405EB034}" type="presOf" srcId="{A054FE86-4A44-4126-BF1B-E3287F8A44B4}" destId="{52FDE6CF-80B4-4A72-B6DB-2F1B54BEB623}" srcOrd="0" destOrd="1" presId="urn:microsoft.com/office/officeart/2005/8/layout/hList1"/>
    <dgm:cxn modelId="{C35351CF-DA48-41AF-8A1A-8C99B7EDD9FC}" srcId="{0327AB1C-0D71-47A7-BD0F-5FDC9B7EA328}" destId="{552FF559-1111-485F-ACA5-F313356C2EE8}" srcOrd="2" destOrd="0" parTransId="{9B2FDFCD-F986-457B-90E2-FD5DC4671515}" sibTransId="{EAE442E9-7B04-4A41-ABBA-F7F549418DCE}"/>
    <dgm:cxn modelId="{121DEF42-571D-4A24-9C86-82261986DF1B}" type="presParOf" srcId="{1B45728D-357D-4836-9652-0B84428CBBAC}" destId="{8F104794-5F4C-4D19-9F62-604726E3FD0D}" srcOrd="0" destOrd="0" presId="urn:microsoft.com/office/officeart/2005/8/layout/hList1"/>
    <dgm:cxn modelId="{EC369510-3CD3-4CD0-8568-10B26455D272}" type="presParOf" srcId="{8F104794-5F4C-4D19-9F62-604726E3FD0D}" destId="{E9E96007-4D40-414D-8206-E5E350DA54CE}" srcOrd="0" destOrd="0" presId="urn:microsoft.com/office/officeart/2005/8/layout/hList1"/>
    <dgm:cxn modelId="{F62973E5-1AFD-449B-8CFD-95A2732B9785}" type="presParOf" srcId="{8F104794-5F4C-4D19-9F62-604726E3FD0D}" destId="{52FDE6CF-80B4-4A72-B6DB-2F1B54BEB6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B64252-8B74-42E0-9190-A7DB4F97A6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8E68E49-620D-48F6-A207-622C7336F858}">
      <dgm:prSet phldrT="[Text]"/>
      <dgm:spPr/>
      <dgm:t>
        <a:bodyPr/>
        <a:lstStyle/>
        <a:p>
          <a:r>
            <a:rPr lang="en-US" smtClean="0"/>
            <a:t>Point</a:t>
          </a:r>
          <a:endParaRPr lang="ru-RU"/>
        </a:p>
      </dgm:t>
    </dgm:pt>
    <dgm:pt modelId="{C7658BD8-240C-40DA-B492-3B962A7B1FAC}" type="parTrans" cxnId="{4CBFB60B-DBBB-40B1-83EB-8E7D92C50C1E}">
      <dgm:prSet/>
      <dgm:spPr/>
      <dgm:t>
        <a:bodyPr/>
        <a:lstStyle/>
        <a:p>
          <a:endParaRPr lang="ru-RU"/>
        </a:p>
      </dgm:t>
    </dgm:pt>
    <dgm:pt modelId="{6BF48FBB-0F26-497C-BFEB-3E9FD499E6CD}" type="sibTrans" cxnId="{4CBFB60B-DBBB-40B1-83EB-8E7D92C50C1E}">
      <dgm:prSet/>
      <dgm:spPr/>
      <dgm:t>
        <a:bodyPr/>
        <a:lstStyle/>
        <a:p>
          <a:endParaRPr lang="ru-RU"/>
        </a:p>
      </dgm:t>
    </dgm:pt>
    <dgm:pt modelId="{D1E163A1-1B79-486F-B75E-A5ED14BC490F}">
      <dgm:prSet phldrT="[Text]"/>
      <dgm:spPr/>
      <dgm:t>
        <a:bodyPr/>
        <a:lstStyle/>
        <a:p>
          <a:r>
            <a:rPr lang="en-US" smtClean="0"/>
            <a:t>X (0)</a:t>
          </a:r>
          <a:endParaRPr lang="ru-RU"/>
        </a:p>
      </dgm:t>
    </dgm:pt>
    <dgm:pt modelId="{94DA1D49-EA66-4D36-806B-ECC0AF3D6154}" type="parTrans" cxnId="{42FB0AB9-870B-484A-B24E-D80727A9AC88}">
      <dgm:prSet/>
      <dgm:spPr/>
      <dgm:t>
        <a:bodyPr/>
        <a:lstStyle/>
        <a:p>
          <a:endParaRPr lang="ru-RU"/>
        </a:p>
      </dgm:t>
    </dgm:pt>
    <dgm:pt modelId="{9CBDFD19-012D-4A53-BCC4-664A710B4149}" type="sibTrans" cxnId="{42FB0AB9-870B-484A-B24E-D80727A9AC88}">
      <dgm:prSet/>
      <dgm:spPr/>
      <dgm:t>
        <a:bodyPr/>
        <a:lstStyle/>
        <a:p>
          <a:endParaRPr lang="ru-RU"/>
        </a:p>
      </dgm:t>
    </dgm:pt>
    <dgm:pt modelId="{A533B9BF-2614-44BE-A65C-32DEA91D8100}">
      <dgm:prSet phldrT="[Text]"/>
      <dgm:spPr/>
      <dgm:t>
        <a:bodyPr/>
        <a:lstStyle/>
        <a:p>
          <a:r>
            <a:rPr lang="en-US" smtClean="0"/>
            <a:t>Y (0)</a:t>
          </a:r>
          <a:endParaRPr lang="ru-RU"/>
        </a:p>
      </dgm:t>
    </dgm:pt>
    <dgm:pt modelId="{27D4A0D9-5A00-45BE-8B59-8375F0449360}" type="parTrans" cxnId="{A51ED84C-2DA1-4320-9915-247BCEE9F116}">
      <dgm:prSet/>
      <dgm:spPr/>
      <dgm:t>
        <a:bodyPr/>
        <a:lstStyle/>
        <a:p>
          <a:endParaRPr lang="ru-RU"/>
        </a:p>
      </dgm:t>
    </dgm:pt>
    <dgm:pt modelId="{06CC76E0-3CA2-4EC7-800E-5CF5656F1AB3}" type="sibTrans" cxnId="{A51ED84C-2DA1-4320-9915-247BCEE9F116}">
      <dgm:prSet/>
      <dgm:spPr/>
      <dgm:t>
        <a:bodyPr/>
        <a:lstStyle/>
        <a:p>
          <a:endParaRPr lang="ru-RU"/>
        </a:p>
      </dgm:t>
    </dgm:pt>
    <dgm:pt modelId="{1418A5FB-7F5F-4356-8E63-99595D4B5B2D}" type="pres">
      <dgm:prSet presAssocID="{D6B64252-8B74-42E0-9190-A7DB4F97A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2B3E520-24CF-4539-9C54-E8E7F20F254D}" type="pres">
      <dgm:prSet presAssocID="{E8E68E49-620D-48F6-A207-622C7336F858}" presName="composite" presStyleCnt="0"/>
      <dgm:spPr/>
    </dgm:pt>
    <dgm:pt modelId="{0C4E84BA-8061-46D0-A5DD-AA243D83B536}" type="pres">
      <dgm:prSet presAssocID="{E8E68E49-620D-48F6-A207-622C7336F858}" presName="parTx" presStyleLbl="alignNode1" presStyleIdx="0" presStyleCnt="1" custLinFactNeighborX="-615" custLinFactNeighborY="-11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1F99CD-167A-4AEB-ACE6-507A0AB73D9C}" type="pres">
      <dgm:prSet presAssocID="{E8E68E49-620D-48F6-A207-622C7336F85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FB0AB9-870B-484A-B24E-D80727A9AC88}" srcId="{E8E68E49-620D-48F6-A207-622C7336F858}" destId="{D1E163A1-1B79-486F-B75E-A5ED14BC490F}" srcOrd="0" destOrd="0" parTransId="{94DA1D49-EA66-4D36-806B-ECC0AF3D6154}" sibTransId="{9CBDFD19-012D-4A53-BCC4-664A710B4149}"/>
    <dgm:cxn modelId="{E8DB42D8-F116-45FE-84F2-0585E0040AF2}" type="presOf" srcId="{D6B64252-8B74-42E0-9190-A7DB4F97A6F0}" destId="{1418A5FB-7F5F-4356-8E63-99595D4B5B2D}" srcOrd="0" destOrd="0" presId="urn:microsoft.com/office/officeart/2005/8/layout/hList1"/>
    <dgm:cxn modelId="{4CBFB60B-DBBB-40B1-83EB-8E7D92C50C1E}" srcId="{D6B64252-8B74-42E0-9190-A7DB4F97A6F0}" destId="{E8E68E49-620D-48F6-A207-622C7336F858}" srcOrd="0" destOrd="0" parTransId="{C7658BD8-240C-40DA-B492-3B962A7B1FAC}" sibTransId="{6BF48FBB-0F26-497C-BFEB-3E9FD499E6CD}"/>
    <dgm:cxn modelId="{FEE9D9B4-AF6C-46D5-92E5-A6F98953D502}" type="presOf" srcId="{A533B9BF-2614-44BE-A65C-32DEA91D8100}" destId="{901F99CD-167A-4AEB-ACE6-507A0AB73D9C}" srcOrd="0" destOrd="1" presId="urn:microsoft.com/office/officeart/2005/8/layout/hList1"/>
    <dgm:cxn modelId="{8C3DED98-57A1-4F41-B31C-8282F32ADAD3}" type="presOf" srcId="{E8E68E49-620D-48F6-A207-622C7336F858}" destId="{0C4E84BA-8061-46D0-A5DD-AA243D83B536}" srcOrd="0" destOrd="0" presId="urn:microsoft.com/office/officeart/2005/8/layout/hList1"/>
    <dgm:cxn modelId="{A51ED84C-2DA1-4320-9915-247BCEE9F116}" srcId="{E8E68E49-620D-48F6-A207-622C7336F858}" destId="{A533B9BF-2614-44BE-A65C-32DEA91D8100}" srcOrd="1" destOrd="0" parTransId="{27D4A0D9-5A00-45BE-8B59-8375F0449360}" sibTransId="{06CC76E0-3CA2-4EC7-800E-5CF5656F1AB3}"/>
    <dgm:cxn modelId="{C182B6E1-AD4A-44E6-8B50-A956E34A6591}" type="presOf" srcId="{D1E163A1-1B79-486F-B75E-A5ED14BC490F}" destId="{901F99CD-167A-4AEB-ACE6-507A0AB73D9C}" srcOrd="0" destOrd="0" presId="urn:microsoft.com/office/officeart/2005/8/layout/hList1"/>
    <dgm:cxn modelId="{86FA87CC-ADA7-4198-A2EC-71436D6EC04B}" type="presParOf" srcId="{1418A5FB-7F5F-4356-8E63-99595D4B5B2D}" destId="{E2B3E520-24CF-4539-9C54-E8E7F20F254D}" srcOrd="0" destOrd="0" presId="urn:microsoft.com/office/officeart/2005/8/layout/hList1"/>
    <dgm:cxn modelId="{DA562F6F-9166-4F69-AF0E-A72287BC65FD}" type="presParOf" srcId="{E2B3E520-24CF-4539-9C54-E8E7F20F254D}" destId="{0C4E84BA-8061-46D0-A5DD-AA243D83B536}" srcOrd="0" destOrd="0" presId="urn:microsoft.com/office/officeart/2005/8/layout/hList1"/>
    <dgm:cxn modelId="{C2BF15DB-0631-49BF-900C-E528726CCAB7}" type="presParOf" srcId="{E2B3E520-24CF-4539-9C54-E8E7F20F254D}" destId="{901F99CD-167A-4AEB-ACE6-507A0AB73D9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402EE-0C63-424F-8788-6B83715090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85D198-C84B-4531-9936-ACD255D1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/>
            <a:t>Container table</a:t>
          </a:r>
          <a:endParaRPr lang="ru-RU"/>
        </a:p>
      </dgm:t>
    </dgm:pt>
    <dgm:pt modelId="{715EBA0A-85B4-4911-9700-973D941F136D}" type="parTrans" cxnId="{87EBDD3B-14AB-49DA-B30B-010F5E7953DE}">
      <dgm:prSet/>
      <dgm:spPr/>
      <dgm:t>
        <a:bodyPr/>
        <a:lstStyle/>
        <a:p>
          <a:endParaRPr lang="ru-RU"/>
        </a:p>
      </dgm:t>
    </dgm:pt>
    <dgm:pt modelId="{8632F32C-BBB6-4B07-B99C-ADB55BB381DF}" type="sibTrans" cxnId="{87EBDD3B-14AB-49DA-B30B-010F5E7953DE}">
      <dgm:prSet/>
      <dgm:spPr/>
      <dgm:t>
        <a:bodyPr/>
        <a:lstStyle/>
        <a:p>
          <a:endParaRPr lang="ru-RU"/>
        </a:p>
      </dgm:t>
    </dgm:pt>
    <dgm:pt modelId="{2BB28F13-3187-45C7-AC44-3E49CD4A5CB1}">
      <dgm:prSet phldrT="[Text]"/>
      <dgm:spPr/>
      <dgm:t>
        <a:bodyPr/>
        <a:lstStyle/>
        <a:p>
          <a:r>
            <a:rPr lang="en-US" smtClean="0"/>
            <a:t>Id (int)</a:t>
          </a:r>
          <a:endParaRPr lang="ru-RU"/>
        </a:p>
      </dgm:t>
    </dgm:pt>
    <dgm:pt modelId="{C6BD25F5-C8CB-4110-95F7-6DF81B7A2301}" type="parTrans" cxnId="{E93F296A-3E5C-43F4-8CAC-7E264D748F48}">
      <dgm:prSet/>
      <dgm:spPr/>
      <dgm:t>
        <a:bodyPr/>
        <a:lstStyle/>
        <a:p>
          <a:endParaRPr lang="ru-RU"/>
        </a:p>
      </dgm:t>
    </dgm:pt>
    <dgm:pt modelId="{DF49D94F-63D3-49AC-BB77-0ABDE8BF87C6}" type="sibTrans" cxnId="{E93F296A-3E5C-43F4-8CAC-7E264D748F48}">
      <dgm:prSet/>
      <dgm:spPr/>
      <dgm:t>
        <a:bodyPr/>
        <a:lstStyle/>
        <a:p>
          <a:endParaRPr lang="ru-RU"/>
        </a:p>
      </dgm:t>
    </dgm:pt>
    <dgm:pt modelId="{55F635C2-222F-4652-8722-F9E2B2D97D3E}">
      <dgm:prSet phldrT="[Text]"/>
      <dgm:spPr/>
      <dgm:t>
        <a:bodyPr/>
        <a:lstStyle/>
        <a:p>
          <a:r>
            <a:rPr lang="en-US" smtClean="0"/>
            <a:t>Pair.First (int)</a:t>
          </a:r>
          <a:endParaRPr lang="ru-RU"/>
        </a:p>
      </dgm:t>
    </dgm:pt>
    <dgm:pt modelId="{8C600371-36A7-41D7-81BD-133A6796F7BC}" type="parTrans" cxnId="{101E3298-87F2-4C10-A395-D1CF2CD05D6D}">
      <dgm:prSet/>
      <dgm:spPr/>
      <dgm:t>
        <a:bodyPr/>
        <a:lstStyle/>
        <a:p>
          <a:endParaRPr lang="ru-RU"/>
        </a:p>
      </dgm:t>
    </dgm:pt>
    <dgm:pt modelId="{CECC74E6-338B-49AA-BF38-F3815BD659B9}" type="sibTrans" cxnId="{101E3298-87F2-4C10-A395-D1CF2CD05D6D}">
      <dgm:prSet/>
      <dgm:spPr/>
      <dgm:t>
        <a:bodyPr/>
        <a:lstStyle/>
        <a:p>
          <a:endParaRPr lang="ru-RU"/>
        </a:p>
      </dgm:t>
    </dgm:pt>
    <dgm:pt modelId="{4B15A721-CE2A-48D1-BB8A-D23A9082DB48}">
      <dgm:prSet phldrT="[Text]"/>
      <dgm:spPr/>
      <dgm:t>
        <a:bodyPr/>
        <a:lstStyle/>
        <a:p>
          <a:r>
            <a:rPr lang="en-US" smtClean="0"/>
            <a:t>Pair.Second (int)</a:t>
          </a:r>
          <a:endParaRPr lang="ru-RU"/>
        </a:p>
      </dgm:t>
    </dgm:pt>
    <dgm:pt modelId="{62E0AA43-AD09-4D39-8E80-C4E02398959A}" type="parTrans" cxnId="{8872712B-72F3-44A6-A94B-7D84CB231692}">
      <dgm:prSet/>
      <dgm:spPr/>
      <dgm:t>
        <a:bodyPr/>
        <a:lstStyle/>
        <a:p>
          <a:endParaRPr lang="ru-RU"/>
        </a:p>
      </dgm:t>
    </dgm:pt>
    <dgm:pt modelId="{3B067E60-5C43-44B8-B131-5F7EF24B539F}" type="sibTrans" cxnId="{8872712B-72F3-44A6-A94B-7D84CB231692}">
      <dgm:prSet/>
      <dgm:spPr/>
      <dgm:t>
        <a:bodyPr/>
        <a:lstStyle/>
        <a:p>
          <a:endParaRPr lang="ru-RU"/>
        </a:p>
      </dgm:t>
    </dgm:pt>
    <dgm:pt modelId="{29904EC4-6734-4B38-B184-0512315B54E9}">
      <dgm:prSet phldrT="[Text]"/>
      <dgm:spPr/>
      <dgm:t>
        <a:bodyPr/>
        <a:lstStyle/>
        <a:p>
          <a:r>
            <a:rPr lang="en-US" smtClean="0"/>
            <a:t>Triplet.First (int)</a:t>
          </a:r>
          <a:endParaRPr lang="ru-RU"/>
        </a:p>
      </dgm:t>
    </dgm:pt>
    <dgm:pt modelId="{95E3336C-E5E1-45F8-9B4B-823292659A2A}" type="parTrans" cxnId="{AD94A9FF-FC02-4100-BE5F-47FB7F39C2D7}">
      <dgm:prSet/>
      <dgm:spPr/>
      <dgm:t>
        <a:bodyPr/>
        <a:lstStyle/>
        <a:p>
          <a:endParaRPr lang="ru-RU"/>
        </a:p>
      </dgm:t>
    </dgm:pt>
    <dgm:pt modelId="{FC452BF9-3B4E-4210-BB87-180649A1FDC7}" type="sibTrans" cxnId="{AD94A9FF-FC02-4100-BE5F-47FB7F39C2D7}">
      <dgm:prSet/>
      <dgm:spPr/>
      <dgm:t>
        <a:bodyPr/>
        <a:lstStyle/>
        <a:p>
          <a:endParaRPr lang="ru-RU"/>
        </a:p>
      </dgm:t>
    </dgm:pt>
    <dgm:pt modelId="{F337FB29-F39F-4C48-92C4-52699482824F}">
      <dgm:prSet phldrT="[Text]"/>
      <dgm:spPr/>
      <dgm:t>
        <a:bodyPr/>
        <a:lstStyle/>
        <a:p>
          <a:r>
            <a:rPr lang="en-US" smtClean="0"/>
            <a:t>Triplet.Second (int)</a:t>
          </a:r>
          <a:endParaRPr lang="ru-RU"/>
        </a:p>
      </dgm:t>
    </dgm:pt>
    <dgm:pt modelId="{E9F3D6DD-3DC4-4C97-8636-45CC331DB6EB}" type="parTrans" cxnId="{8DA9428B-BC4F-40C1-9812-94B614AC0EA4}">
      <dgm:prSet/>
      <dgm:spPr/>
      <dgm:t>
        <a:bodyPr/>
        <a:lstStyle/>
        <a:p>
          <a:endParaRPr lang="ru-RU"/>
        </a:p>
      </dgm:t>
    </dgm:pt>
    <dgm:pt modelId="{6C1ADC2C-5563-418A-AA4D-CB8814A18D5D}" type="sibTrans" cxnId="{8DA9428B-BC4F-40C1-9812-94B614AC0EA4}">
      <dgm:prSet/>
      <dgm:spPr/>
      <dgm:t>
        <a:bodyPr/>
        <a:lstStyle/>
        <a:p>
          <a:endParaRPr lang="ru-RU"/>
        </a:p>
      </dgm:t>
    </dgm:pt>
    <dgm:pt modelId="{335AC182-BFF3-4794-B41E-4A7BC244AD31}">
      <dgm:prSet phldrT="[Text]"/>
      <dgm:spPr/>
      <dgm:t>
        <a:bodyPr/>
        <a:lstStyle/>
        <a:p>
          <a:r>
            <a:rPr lang="en-US" smtClean="0"/>
            <a:t>Triplet.Third (int)</a:t>
          </a:r>
          <a:endParaRPr lang="ru-RU"/>
        </a:p>
      </dgm:t>
    </dgm:pt>
    <dgm:pt modelId="{4CBD4A0E-1762-4752-8A27-D632694AADAE}" type="parTrans" cxnId="{5094245F-D411-4D58-BBAF-F0E7054601EE}">
      <dgm:prSet/>
      <dgm:spPr/>
      <dgm:t>
        <a:bodyPr/>
        <a:lstStyle/>
        <a:p>
          <a:endParaRPr lang="ru-RU"/>
        </a:p>
      </dgm:t>
    </dgm:pt>
    <dgm:pt modelId="{34D32699-5DC4-40D7-AC44-6FE944372C5D}" type="sibTrans" cxnId="{5094245F-D411-4D58-BBAF-F0E7054601EE}">
      <dgm:prSet/>
      <dgm:spPr/>
      <dgm:t>
        <a:bodyPr/>
        <a:lstStyle/>
        <a:p>
          <a:endParaRPr lang="ru-RU"/>
        </a:p>
      </dgm:t>
    </dgm:pt>
    <dgm:pt modelId="{2FB171EC-F88F-4546-9BB3-A76F559F5CDD}" type="pres">
      <dgm:prSet presAssocID="{B54402EE-0C63-424F-8788-6B83715090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62C61E6-52D8-4D7D-B00C-AF574197979B}" type="pres">
      <dgm:prSet presAssocID="{4C85D198-C84B-4531-9936-ACD255D1F84C}" presName="composite" presStyleCnt="0"/>
      <dgm:spPr/>
    </dgm:pt>
    <dgm:pt modelId="{783E4C1B-E477-45CF-8352-6E4AD6C1204E}" type="pres">
      <dgm:prSet presAssocID="{4C85D198-C84B-4531-9936-ACD255D1F8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D7389D-257F-4467-8DBF-59E0F18F3023}" type="pres">
      <dgm:prSet presAssocID="{4C85D198-C84B-4531-9936-ACD255D1F8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99FB00-F059-4B51-93D8-6BA64207B6E4}" type="presOf" srcId="{2BB28F13-3187-45C7-AC44-3E49CD4A5CB1}" destId="{00D7389D-257F-4467-8DBF-59E0F18F3023}" srcOrd="0" destOrd="0" presId="urn:microsoft.com/office/officeart/2005/8/layout/hList1"/>
    <dgm:cxn modelId="{AD94A9FF-FC02-4100-BE5F-47FB7F39C2D7}" srcId="{4C85D198-C84B-4531-9936-ACD255D1F84C}" destId="{29904EC4-6734-4B38-B184-0512315B54E9}" srcOrd="3" destOrd="0" parTransId="{95E3336C-E5E1-45F8-9B4B-823292659A2A}" sibTransId="{FC452BF9-3B4E-4210-BB87-180649A1FDC7}"/>
    <dgm:cxn modelId="{E93F296A-3E5C-43F4-8CAC-7E264D748F48}" srcId="{4C85D198-C84B-4531-9936-ACD255D1F84C}" destId="{2BB28F13-3187-45C7-AC44-3E49CD4A5CB1}" srcOrd="0" destOrd="0" parTransId="{C6BD25F5-C8CB-4110-95F7-6DF81B7A2301}" sibTransId="{DF49D94F-63D3-49AC-BB77-0ABDE8BF87C6}"/>
    <dgm:cxn modelId="{12C3CE58-D77F-4CC8-B337-F9930E9070E4}" type="presOf" srcId="{29904EC4-6734-4B38-B184-0512315B54E9}" destId="{00D7389D-257F-4467-8DBF-59E0F18F3023}" srcOrd="0" destOrd="3" presId="urn:microsoft.com/office/officeart/2005/8/layout/hList1"/>
    <dgm:cxn modelId="{20AE1558-64EB-4DA6-95A8-07AF635ED8C0}" type="presOf" srcId="{55F635C2-222F-4652-8722-F9E2B2D97D3E}" destId="{00D7389D-257F-4467-8DBF-59E0F18F3023}" srcOrd="0" destOrd="1" presId="urn:microsoft.com/office/officeart/2005/8/layout/hList1"/>
    <dgm:cxn modelId="{8DA9428B-BC4F-40C1-9812-94B614AC0EA4}" srcId="{4C85D198-C84B-4531-9936-ACD255D1F84C}" destId="{F337FB29-F39F-4C48-92C4-52699482824F}" srcOrd="4" destOrd="0" parTransId="{E9F3D6DD-3DC4-4C97-8636-45CC331DB6EB}" sibTransId="{6C1ADC2C-5563-418A-AA4D-CB8814A18D5D}"/>
    <dgm:cxn modelId="{96B34F03-F48B-4B6D-B52E-8FADF9A038AA}" type="presOf" srcId="{F337FB29-F39F-4C48-92C4-52699482824F}" destId="{00D7389D-257F-4467-8DBF-59E0F18F3023}" srcOrd="0" destOrd="4" presId="urn:microsoft.com/office/officeart/2005/8/layout/hList1"/>
    <dgm:cxn modelId="{101E3298-87F2-4C10-A395-D1CF2CD05D6D}" srcId="{4C85D198-C84B-4531-9936-ACD255D1F84C}" destId="{55F635C2-222F-4652-8722-F9E2B2D97D3E}" srcOrd="1" destOrd="0" parTransId="{8C600371-36A7-41D7-81BD-133A6796F7BC}" sibTransId="{CECC74E6-338B-49AA-BF38-F3815BD659B9}"/>
    <dgm:cxn modelId="{5094245F-D411-4D58-BBAF-F0E7054601EE}" srcId="{4C85D198-C84B-4531-9936-ACD255D1F84C}" destId="{335AC182-BFF3-4794-B41E-4A7BC244AD31}" srcOrd="5" destOrd="0" parTransId="{4CBD4A0E-1762-4752-8A27-D632694AADAE}" sibTransId="{34D32699-5DC4-40D7-AC44-6FE944372C5D}"/>
    <dgm:cxn modelId="{99F5D29D-148D-4731-B331-20014E8F9225}" type="presOf" srcId="{B54402EE-0C63-424F-8788-6B83715090F1}" destId="{2FB171EC-F88F-4546-9BB3-A76F559F5CDD}" srcOrd="0" destOrd="0" presId="urn:microsoft.com/office/officeart/2005/8/layout/hList1"/>
    <dgm:cxn modelId="{87EBDD3B-14AB-49DA-B30B-010F5E7953DE}" srcId="{B54402EE-0C63-424F-8788-6B83715090F1}" destId="{4C85D198-C84B-4531-9936-ACD255D1F84C}" srcOrd="0" destOrd="0" parTransId="{715EBA0A-85B4-4911-9700-973D941F136D}" sibTransId="{8632F32C-BBB6-4B07-B99C-ADB55BB381DF}"/>
    <dgm:cxn modelId="{7809B2EB-5A4D-4B72-ABE7-7C4CA24595CE}" type="presOf" srcId="{4B15A721-CE2A-48D1-BB8A-D23A9082DB48}" destId="{00D7389D-257F-4467-8DBF-59E0F18F3023}" srcOrd="0" destOrd="2" presId="urn:microsoft.com/office/officeart/2005/8/layout/hList1"/>
    <dgm:cxn modelId="{8872712B-72F3-44A6-A94B-7D84CB231692}" srcId="{4C85D198-C84B-4531-9936-ACD255D1F84C}" destId="{4B15A721-CE2A-48D1-BB8A-D23A9082DB48}" srcOrd="2" destOrd="0" parTransId="{62E0AA43-AD09-4D39-8E80-C4E02398959A}" sibTransId="{3B067E60-5C43-44B8-B131-5F7EF24B539F}"/>
    <dgm:cxn modelId="{938D16A7-752F-4281-B572-ED5F8FFD8516}" type="presOf" srcId="{335AC182-BFF3-4794-B41E-4A7BC244AD31}" destId="{00D7389D-257F-4467-8DBF-59E0F18F3023}" srcOrd="0" destOrd="5" presId="urn:microsoft.com/office/officeart/2005/8/layout/hList1"/>
    <dgm:cxn modelId="{9C2C615A-1A5A-40BA-87EC-046AA4C1026A}" type="presOf" srcId="{4C85D198-C84B-4531-9936-ACD255D1F84C}" destId="{783E4C1B-E477-45CF-8352-6E4AD6C1204E}" srcOrd="0" destOrd="0" presId="urn:microsoft.com/office/officeart/2005/8/layout/hList1"/>
    <dgm:cxn modelId="{3672FE61-7178-4D7B-AB3A-00425691D17C}" type="presParOf" srcId="{2FB171EC-F88F-4546-9BB3-A76F559F5CDD}" destId="{A62C61E6-52D8-4D7D-B00C-AF574197979B}" srcOrd="0" destOrd="0" presId="urn:microsoft.com/office/officeart/2005/8/layout/hList1"/>
    <dgm:cxn modelId="{EC3D1839-9905-4C25-9C09-D00A7EBA290F}" type="presParOf" srcId="{A62C61E6-52D8-4D7D-B00C-AF574197979B}" destId="{783E4C1B-E477-45CF-8352-6E4AD6C1204E}" srcOrd="0" destOrd="0" presId="urn:microsoft.com/office/officeart/2005/8/layout/hList1"/>
    <dgm:cxn modelId="{AB2AB511-6386-4AC1-8D6B-D84098636C2C}" type="presParOf" srcId="{A62C61E6-52D8-4D7D-B00C-AF574197979B}" destId="{00D7389D-257F-4467-8DBF-59E0F18F30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4402EE-0C63-424F-8788-6B83715090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85D198-C84B-4531-9936-ACD255D1F84C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/>
            <a:t>Range </a:t>
          </a:r>
          <a:r>
            <a:rPr lang="en-US" smtClean="0"/>
            <a:t>table</a:t>
          </a:r>
          <a:endParaRPr lang="ru-RU"/>
        </a:p>
      </dgm:t>
    </dgm:pt>
    <dgm:pt modelId="{715EBA0A-85B4-4911-9700-973D941F136D}" type="parTrans" cxnId="{87EBDD3B-14AB-49DA-B30B-010F5E7953DE}">
      <dgm:prSet/>
      <dgm:spPr/>
      <dgm:t>
        <a:bodyPr/>
        <a:lstStyle/>
        <a:p>
          <a:endParaRPr lang="ru-RU"/>
        </a:p>
      </dgm:t>
    </dgm:pt>
    <dgm:pt modelId="{8632F32C-BBB6-4B07-B99C-ADB55BB381DF}" type="sibTrans" cxnId="{87EBDD3B-14AB-49DA-B30B-010F5E7953DE}">
      <dgm:prSet/>
      <dgm:spPr/>
      <dgm:t>
        <a:bodyPr/>
        <a:lstStyle/>
        <a:p>
          <a:endParaRPr lang="ru-RU"/>
        </a:p>
      </dgm:t>
    </dgm:pt>
    <dgm:pt modelId="{2BB28F13-3187-45C7-AC44-3E49CD4A5CB1}">
      <dgm:prSet phldrT="[Text]"/>
      <dgm:spPr/>
      <dgm:t>
        <a:bodyPr/>
        <a:lstStyle/>
        <a:p>
          <a:r>
            <a:rPr lang="en-US" smtClean="0"/>
            <a:t>Id (int)</a:t>
          </a:r>
          <a:endParaRPr lang="ru-RU"/>
        </a:p>
      </dgm:t>
    </dgm:pt>
    <dgm:pt modelId="{C6BD25F5-C8CB-4110-95F7-6DF81B7A2301}" type="parTrans" cxnId="{E93F296A-3E5C-43F4-8CAC-7E264D748F48}">
      <dgm:prSet/>
      <dgm:spPr/>
      <dgm:t>
        <a:bodyPr/>
        <a:lstStyle/>
        <a:p>
          <a:endParaRPr lang="ru-RU"/>
        </a:p>
      </dgm:t>
    </dgm:pt>
    <dgm:pt modelId="{DF49D94F-63D3-49AC-BB77-0ABDE8BF87C6}" type="sibTrans" cxnId="{E93F296A-3E5C-43F4-8CAC-7E264D748F48}">
      <dgm:prSet/>
      <dgm:spPr/>
      <dgm:t>
        <a:bodyPr/>
        <a:lstStyle/>
        <a:p>
          <a:endParaRPr lang="ru-RU"/>
        </a:p>
      </dgm:t>
    </dgm:pt>
    <dgm:pt modelId="{55F635C2-222F-4652-8722-F9E2B2D97D3E}">
      <dgm:prSet phldrT="[Text]"/>
      <dgm:spPr/>
      <dgm:t>
        <a:bodyPr/>
        <a:lstStyle/>
        <a:p>
          <a:r>
            <a:rPr lang="en-US" smtClean="0"/>
            <a:t>Left.X (int</a:t>
          </a:r>
          <a:r>
            <a:rPr lang="en-US" smtClean="0"/>
            <a:t>)</a:t>
          </a:r>
          <a:endParaRPr lang="ru-RU"/>
        </a:p>
      </dgm:t>
    </dgm:pt>
    <dgm:pt modelId="{8C600371-36A7-41D7-81BD-133A6796F7BC}" type="parTrans" cxnId="{101E3298-87F2-4C10-A395-D1CF2CD05D6D}">
      <dgm:prSet/>
      <dgm:spPr/>
      <dgm:t>
        <a:bodyPr/>
        <a:lstStyle/>
        <a:p>
          <a:endParaRPr lang="ru-RU"/>
        </a:p>
      </dgm:t>
    </dgm:pt>
    <dgm:pt modelId="{CECC74E6-338B-49AA-BF38-F3815BD659B9}" type="sibTrans" cxnId="{101E3298-87F2-4C10-A395-D1CF2CD05D6D}">
      <dgm:prSet/>
      <dgm:spPr/>
      <dgm:t>
        <a:bodyPr/>
        <a:lstStyle/>
        <a:p>
          <a:endParaRPr lang="ru-RU"/>
        </a:p>
      </dgm:t>
    </dgm:pt>
    <dgm:pt modelId="{4B15A721-CE2A-48D1-BB8A-D23A9082DB48}">
      <dgm:prSet phldrT="[Text]"/>
      <dgm:spPr/>
      <dgm:t>
        <a:bodyPr/>
        <a:lstStyle/>
        <a:p>
          <a:r>
            <a:rPr lang="en-US" smtClean="0"/>
            <a:t>Left.Y </a:t>
          </a:r>
          <a:r>
            <a:rPr lang="en-US" smtClean="0"/>
            <a:t>(int)</a:t>
          </a:r>
          <a:endParaRPr lang="ru-RU"/>
        </a:p>
      </dgm:t>
    </dgm:pt>
    <dgm:pt modelId="{62E0AA43-AD09-4D39-8E80-C4E02398959A}" type="parTrans" cxnId="{8872712B-72F3-44A6-A94B-7D84CB231692}">
      <dgm:prSet/>
      <dgm:spPr/>
      <dgm:t>
        <a:bodyPr/>
        <a:lstStyle/>
        <a:p>
          <a:endParaRPr lang="ru-RU"/>
        </a:p>
      </dgm:t>
    </dgm:pt>
    <dgm:pt modelId="{3B067E60-5C43-44B8-B131-5F7EF24B539F}" type="sibTrans" cxnId="{8872712B-72F3-44A6-A94B-7D84CB231692}">
      <dgm:prSet/>
      <dgm:spPr/>
      <dgm:t>
        <a:bodyPr/>
        <a:lstStyle/>
        <a:p>
          <a:endParaRPr lang="ru-RU"/>
        </a:p>
      </dgm:t>
    </dgm:pt>
    <dgm:pt modelId="{29904EC4-6734-4B38-B184-0512315B54E9}">
      <dgm:prSet phldrT="[Text]"/>
      <dgm:spPr/>
      <dgm:t>
        <a:bodyPr/>
        <a:lstStyle/>
        <a:p>
          <a:r>
            <a:rPr lang="en-US" smtClean="0"/>
            <a:t>Right.X </a:t>
          </a:r>
          <a:r>
            <a:rPr lang="en-US" smtClean="0"/>
            <a:t>(int)</a:t>
          </a:r>
          <a:endParaRPr lang="ru-RU"/>
        </a:p>
      </dgm:t>
    </dgm:pt>
    <dgm:pt modelId="{95E3336C-E5E1-45F8-9B4B-823292659A2A}" type="parTrans" cxnId="{AD94A9FF-FC02-4100-BE5F-47FB7F39C2D7}">
      <dgm:prSet/>
      <dgm:spPr/>
      <dgm:t>
        <a:bodyPr/>
        <a:lstStyle/>
        <a:p>
          <a:endParaRPr lang="ru-RU"/>
        </a:p>
      </dgm:t>
    </dgm:pt>
    <dgm:pt modelId="{FC452BF9-3B4E-4210-BB87-180649A1FDC7}" type="sibTrans" cxnId="{AD94A9FF-FC02-4100-BE5F-47FB7F39C2D7}">
      <dgm:prSet/>
      <dgm:spPr/>
      <dgm:t>
        <a:bodyPr/>
        <a:lstStyle/>
        <a:p>
          <a:endParaRPr lang="ru-RU"/>
        </a:p>
      </dgm:t>
    </dgm:pt>
    <dgm:pt modelId="{F337FB29-F39F-4C48-92C4-52699482824F}">
      <dgm:prSet phldrT="[Text]"/>
      <dgm:spPr/>
      <dgm:t>
        <a:bodyPr/>
        <a:lstStyle/>
        <a:p>
          <a:r>
            <a:rPr lang="en-US" smtClean="0"/>
            <a:t>Right.Y </a:t>
          </a:r>
          <a:r>
            <a:rPr lang="en-US" smtClean="0"/>
            <a:t>(int)</a:t>
          </a:r>
          <a:endParaRPr lang="ru-RU"/>
        </a:p>
      </dgm:t>
    </dgm:pt>
    <dgm:pt modelId="{E9F3D6DD-3DC4-4C97-8636-45CC331DB6EB}" type="parTrans" cxnId="{8DA9428B-BC4F-40C1-9812-94B614AC0EA4}">
      <dgm:prSet/>
      <dgm:spPr/>
      <dgm:t>
        <a:bodyPr/>
        <a:lstStyle/>
        <a:p>
          <a:endParaRPr lang="ru-RU"/>
        </a:p>
      </dgm:t>
    </dgm:pt>
    <dgm:pt modelId="{6C1ADC2C-5563-418A-AA4D-CB8814A18D5D}" type="sibTrans" cxnId="{8DA9428B-BC4F-40C1-9812-94B614AC0EA4}">
      <dgm:prSet/>
      <dgm:spPr/>
      <dgm:t>
        <a:bodyPr/>
        <a:lstStyle/>
        <a:p>
          <a:endParaRPr lang="ru-RU"/>
        </a:p>
      </dgm:t>
    </dgm:pt>
    <dgm:pt modelId="{2FB171EC-F88F-4546-9BB3-A76F559F5CDD}" type="pres">
      <dgm:prSet presAssocID="{B54402EE-0C63-424F-8788-6B83715090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62C61E6-52D8-4D7D-B00C-AF574197979B}" type="pres">
      <dgm:prSet presAssocID="{4C85D198-C84B-4531-9936-ACD255D1F84C}" presName="composite" presStyleCnt="0"/>
      <dgm:spPr/>
    </dgm:pt>
    <dgm:pt modelId="{783E4C1B-E477-45CF-8352-6E4AD6C1204E}" type="pres">
      <dgm:prSet presAssocID="{4C85D198-C84B-4531-9936-ACD255D1F84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D7389D-257F-4467-8DBF-59E0F18F3023}" type="pres">
      <dgm:prSet presAssocID="{4C85D198-C84B-4531-9936-ACD255D1F84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39415F-2685-4E1B-A171-C9E2C9137081}" type="presOf" srcId="{4C85D198-C84B-4531-9936-ACD255D1F84C}" destId="{783E4C1B-E477-45CF-8352-6E4AD6C1204E}" srcOrd="0" destOrd="0" presId="urn:microsoft.com/office/officeart/2005/8/layout/hList1"/>
    <dgm:cxn modelId="{AD94A9FF-FC02-4100-BE5F-47FB7F39C2D7}" srcId="{4C85D198-C84B-4531-9936-ACD255D1F84C}" destId="{29904EC4-6734-4B38-B184-0512315B54E9}" srcOrd="3" destOrd="0" parTransId="{95E3336C-E5E1-45F8-9B4B-823292659A2A}" sibTransId="{FC452BF9-3B4E-4210-BB87-180649A1FDC7}"/>
    <dgm:cxn modelId="{E93F296A-3E5C-43F4-8CAC-7E264D748F48}" srcId="{4C85D198-C84B-4531-9936-ACD255D1F84C}" destId="{2BB28F13-3187-45C7-AC44-3E49CD4A5CB1}" srcOrd="0" destOrd="0" parTransId="{C6BD25F5-C8CB-4110-95F7-6DF81B7A2301}" sibTransId="{DF49D94F-63D3-49AC-BB77-0ABDE8BF87C6}"/>
    <dgm:cxn modelId="{4436609C-6BA4-485B-A61E-9FFC7CFB5907}" type="presOf" srcId="{29904EC4-6734-4B38-B184-0512315B54E9}" destId="{00D7389D-257F-4467-8DBF-59E0F18F3023}" srcOrd="0" destOrd="3" presId="urn:microsoft.com/office/officeart/2005/8/layout/hList1"/>
    <dgm:cxn modelId="{8DA9428B-BC4F-40C1-9812-94B614AC0EA4}" srcId="{4C85D198-C84B-4531-9936-ACD255D1F84C}" destId="{F337FB29-F39F-4C48-92C4-52699482824F}" srcOrd="4" destOrd="0" parTransId="{E9F3D6DD-3DC4-4C97-8636-45CC331DB6EB}" sibTransId="{6C1ADC2C-5563-418A-AA4D-CB8814A18D5D}"/>
    <dgm:cxn modelId="{AF0C8F57-CCBF-46EE-ABA8-BF931D002966}" type="presOf" srcId="{F337FB29-F39F-4C48-92C4-52699482824F}" destId="{00D7389D-257F-4467-8DBF-59E0F18F3023}" srcOrd="0" destOrd="4" presId="urn:microsoft.com/office/officeart/2005/8/layout/hList1"/>
    <dgm:cxn modelId="{101E3298-87F2-4C10-A395-D1CF2CD05D6D}" srcId="{4C85D198-C84B-4531-9936-ACD255D1F84C}" destId="{55F635C2-222F-4652-8722-F9E2B2D97D3E}" srcOrd="1" destOrd="0" parTransId="{8C600371-36A7-41D7-81BD-133A6796F7BC}" sibTransId="{CECC74E6-338B-49AA-BF38-F3815BD659B9}"/>
    <dgm:cxn modelId="{A3336771-BB9A-48E6-92FD-257B6CFCFD8E}" type="presOf" srcId="{55F635C2-222F-4652-8722-F9E2B2D97D3E}" destId="{00D7389D-257F-4467-8DBF-59E0F18F3023}" srcOrd="0" destOrd="1" presId="urn:microsoft.com/office/officeart/2005/8/layout/hList1"/>
    <dgm:cxn modelId="{282494F0-BFA1-4D71-BCAE-45F1D72DB548}" type="presOf" srcId="{2BB28F13-3187-45C7-AC44-3E49CD4A5CB1}" destId="{00D7389D-257F-4467-8DBF-59E0F18F3023}" srcOrd="0" destOrd="0" presId="urn:microsoft.com/office/officeart/2005/8/layout/hList1"/>
    <dgm:cxn modelId="{3734D295-20B9-40E9-ACC6-D6EAACE155C9}" type="presOf" srcId="{4B15A721-CE2A-48D1-BB8A-D23A9082DB48}" destId="{00D7389D-257F-4467-8DBF-59E0F18F3023}" srcOrd="0" destOrd="2" presId="urn:microsoft.com/office/officeart/2005/8/layout/hList1"/>
    <dgm:cxn modelId="{87EBDD3B-14AB-49DA-B30B-010F5E7953DE}" srcId="{B54402EE-0C63-424F-8788-6B83715090F1}" destId="{4C85D198-C84B-4531-9936-ACD255D1F84C}" srcOrd="0" destOrd="0" parTransId="{715EBA0A-85B4-4911-9700-973D941F136D}" sibTransId="{8632F32C-BBB6-4B07-B99C-ADB55BB381DF}"/>
    <dgm:cxn modelId="{8872712B-72F3-44A6-A94B-7D84CB231692}" srcId="{4C85D198-C84B-4531-9936-ACD255D1F84C}" destId="{4B15A721-CE2A-48D1-BB8A-D23A9082DB48}" srcOrd="2" destOrd="0" parTransId="{62E0AA43-AD09-4D39-8E80-C4E02398959A}" sibTransId="{3B067E60-5C43-44B8-B131-5F7EF24B539F}"/>
    <dgm:cxn modelId="{917B5E63-DE9A-43E0-B612-FFBF1ED82130}" type="presOf" srcId="{B54402EE-0C63-424F-8788-6B83715090F1}" destId="{2FB171EC-F88F-4546-9BB3-A76F559F5CDD}" srcOrd="0" destOrd="0" presId="urn:microsoft.com/office/officeart/2005/8/layout/hList1"/>
    <dgm:cxn modelId="{B200C377-0C40-4FD3-B8DD-3089BA71E3CC}" type="presParOf" srcId="{2FB171EC-F88F-4546-9BB3-A76F559F5CDD}" destId="{A62C61E6-52D8-4D7D-B00C-AF574197979B}" srcOrd="0" destOrd="0" presId="urn:microsoft.com/office/officeart/2005/8/layout/hList1"/>
    <dgm:cxn modelId="{AB28F153-5666-4300-9290-190DAB7A75F5}" type="presParOf" srcId="{A62C61E6-52D8-4D7D-B00C-AF574197979B}" destId="{783E4C1B-E477-45CF-8352-6E4AD6C1204E}" srcOrd="0" destOrd="0" presId="urn:microsoft.com/office/officeart/2005/8/layout/hList1"/>
    <dgm:cxn modelId="{ED2F06FF-D786-4CEA-B0E6-056B69A96435}" type="presParOf" srcId="{A62C61E6-52D8-4D7D-B00C-AF574197979B}" destId="{00D7389D-257F-4467-8DBF-59E0F18F30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E96007-4D40-414D-8206-E5E350DA54CE}">
      <dsp:nvSpPr>
        <dsp:cNvPr id="0" name=""/>
        <dsp:cNvSpPr/>
      </dsp:nvSpPr>
      <dsp:spPr>
        <a:xfrm>
          <a:off x="0" y="0"/>
          <a:ext cx="2286016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Range</a:t>
          </a:r>
          <a:endParaRPr lang="ru-RU" sz="3000" kern="1200"/>
        </a:p>
      </dsp:txBody>
      <dsp:txXfrm>
        <a:off x="0" y="0"/>
        <a:ext cx="2286016" cy="864000"/>
      </dsp:txXfrm>
    </dsp:sp>
    <dsp:sp modelId="{52FDE6CF-80B4-4A72-B6DB-2F1B54BEB623}">
      <dsp:nvSpPr>
        <dsp:cNvPr id="0" name=""/>
        <dsp:cNvSpPr/>
      </dsp:nvSpPr>
      <dsp:spPr>
        <a:xfrm>
          <a:off x="0" y="889437"/>
          <a:ext cx="2286016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Id (1)</a:t>
          </a:r>
          <a:endParaRPr lang="ru-RU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Left.X (0)</a:t>
          </a:r>
          <a:endParaRPr lang="ru-RU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Left.Y (0)</a:t>
          </a:r>
          <a:endParaRPr lang="ru-RU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Right.X (5)</a:t>
          </a:r>
          <a:endParaRPr lang="ru-RU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Right.Y (5)</a:t>
          </a:r>
          <a:endParaRPr lang="ru-RU" sz="3000" kern="1200"/>
        </a:p>
      </dsp:txBody>
      <dsp:txXfrm>
        <a:off x="0" y="889437"/>
        <a:ext cx="2286016" cy="27999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4E84BA-8061-46D0-A5DD-AA243D83B536}">
      <dsp:nvSpPr>
        <dsp:cNvPr id="0" name=""/>
        <dsp:cNvSpPr/>
      </dsp:nvSpPr>
      <dsp:spPr>
        <a:xfrm>
          <a:off x="0" y="0"/>
          <a:ext cx="1547802" cy="6191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Point</a:t>
          </a:r>
          <a:endParaRPr lang="ru-RU" sz="2300" kern="1200"/>
        </a:p>
      </dsp:txBody>
      <dsp:txXfrm>
        <a:off x="0" y="0"/>
        <a:ext cx="1547802" cy="619120"/>
      </dsp:txXfrm>
    </dsp:sp>
    <dsp:sp modelId="{901F99CD-167A-4AEB-ACE6-507A0AB73D9C}">
      <dsp:nvSpPr>
        <dsp:cNvPr id="0" name=""/>
        <dsp:cNvSpPr/>
      </dsp:nvSpPr>
      <dsp:spPr>
        <a:xfrm>
          <a:off x="0" y="626017"/>
          <a:ext cx="1547802" cy="1010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X (0)</a:t>
          </a:r>
          <a:endParaRPr lang="ru-RU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Y (0)</a:t>
          </a:r>
          <a:endParaRPr lang="ru-RU" sz="2300" kern="1200"/>
        </a:p>
      </dsp:txBody>
      <dsp:txXfrm>
        <a:off x="0" y="626017"/>
        <a:ext cx="1547802" cy="10101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3E4C1B-E477-45CF-8352-6E4AD6C1204E}">
      <dsp:nvSpPr>
        <dsp:cNvPr id="0" name=""/>
        <dsp:cNvSpPr/>
      </dsp:nvSpPr>
      <dsp:spPr>
        <a:xfrm>
          <a:off x="0" y="107174"/>
          <a:ext cx="3143272" cy="74880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Container table</a:t>
          </a:r>
          <a:endParaRPr lang="ru-RU" sz="2600" kern="1200"/>
        </a:p>
      </dsp:txBody>
      <dsp:txXfrm>
        <a:off x="0" y="107174"/>
        <a:ext cx="3143272" cy="748800"/>
      </dsp:txXfrm>
    </dsp:sp>
    <dsp:sp modelId="{00D7389D-257F-4467-8DBF-59E0F18F3023}">
      <dsp:nvSpPr>
        <dsp:cNvPr id="0" name=""/>
        <dsp:cNvSpPr/>
      </dsp:nvSpPr>
      <dsp:spPr>
        <a:xfrm>
          <a:off x="0" y="855975"/>
          <a:ext cx="3143272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Id (int)</a:t>
          </a:r>
          <a:endParaRPr lang="ru-RU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Pair.First (int)</a:t>
          </a:r>
          <a:endParaRPr lang="ru-RU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Pair.Second (int)</a:t>
          </a:r>
          <a:endParaRPr lang="ru-RU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Triplet.First (int)</a:t>
          </a:r>
          <a:endParaRPr lang="ru-RU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Triplet.Second (int)</a:t>
          </a:r>
          <a:endParaRPr lang="ru-RU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Triplet.Third (int)</a:t>
          </a:r>
          <a:endParaRPr lang="ru-RU" sz="2600" kern="1200"/>
        </a:p>
      </dsp:txBody>
      <dsp:txXfrm>
        <a:off x="0" y="855975"/>
        <a:ext cx="3143272" cy="2854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3E4C1B-E477-45CF-8352-6E4AD6C1204E}">
      <dsp:nvSpPr>
        <dsp:cNvPr id="0" name=""/>
        <dsp:cNvSpPr/>
      </dsp:nvSpPr>
      <dsp:spPr>
        <a:xfrm>
          <a:off x="0" y="15959"/>
          <a:ext cx="3143272" cy="89280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Range </a:t>
          </a:r>
          <a:r>
            <a:rPr lang="en-US" sz="3100" kern="1200" smtClean="0"/>
            <a:t>table</a:t>
          </a:r>
          <a:endParaRPr lang="ru-RU" sz="3100" kern="1200"/>
        </a:p>
      </dsp:txBody>
      <dsp:txXfrm>
        <a:off x="0" y="15959"/>
        <a:ext cx="3143272" cy="892800"/>
      </dsp:txXfrm>
    </dsp:sp>
    <dsp:sp modelId="{00D7389D-257F-4467-8DBF-59E0F18F3023}">
      <dsp:nvSpPr>
        <dsp:cNvPr id="0" name=""/>
        <dsp:cNvSpPr/>
      </dsp:nvSpPr>
      <dsp:spPr>
        <a:xfrm>
          <a:off x="0" y="908759"/>
          <a:ext cx="3143272" cy="28932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/>
            <a:t>Id (int)</a:t>
          </a:r>
          <a:endParaRPr lang="ru-RU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/>
            <a:t>Left.X (int</a:t>
          </a:r>
          <a:r>
            <a:rPr lang="en-US" sz="3100" kern="1200" smtClean="0"/>
            <a:t>)</a:t>
          </a:r>
          <a:endParaRPr lang="ru-RU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/>
            <a:t>Left.Y </a:t>
          </a:r>
          <a:r>
            <a:rPr lang="en-US" sz="3100" kern="1200" smtClean="0"/>
            <a:t>(int)</a:t>
          </a:r>
          <a:endParaRPr lang="ru-RU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/>
            <a:t>Right.X </a:t>
          </a:r>
          <a:r>
            <a:rPr lang="en-US" sz="3100" kern="1200" smtClean="0"/>
            <a:t>(int)</a:t>
          </a:r>
          <a:endParaRPr lang="ru-RU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smtClean="0"/>
            <a:t>Right.Y </a:t>
          </a:r>
          <a:r>
            <a:rPr lang="en-US" sz="3100" kern="1200" smtClean="0"/>
            <a:t>(int)</a:t>
          </a:r>
          <a:endParaRPr lang="ru-RU" sz="3100" kern="1200"/>
        </a:p>
      </dsp:txBody>
      <dsp:txXfrm>
        <a:off x="0" y="908759"/>
        <a:ext cx="3143272" cy="2893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DAFD-11F7-482B-B80D-56F15AC3AB8B}" type="datetimeFigureOut">
              <a:rPr lang="ru-RU" smtClean="0"/>
              <a:pPr/>
              <a:t>24.06.2009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07FE-9F63-42F7-A986-FC4B53E5DE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571472" y="1214422"/>
          <a:ext cx="2286016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157792" y="2071678"/>
          <a:ext cx="154780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Rectangle 9"/>
          <p:cNvSpPr/>
          <p:nvPr/>
        </p:nvSpPr>
        <p:spPr>
          <a:xfrm>
            <a:off x="571472" y="2714620"/>
            <a:ext cx="6143668" cy="100013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57158" y="5572140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fact, Structure instance doesn’t contain any values. Instead, Structure instance is bound to the appropriate segment if its owner’s state (tuple).</a:t>
            </a:r>
            <a:endParaRPr lang="ru-RU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82252" y="3174598"/>
            <a:ext cx="1714512" cy="1588"/>
          </a:xfrm>
          <a:prstGeom prst="straightConnector1">
            <a:avLst/>
          </a:prstGeom>
          <a:ln w="22225" cmpd="sng">
            <a:prstDash val="lg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29454" y="3174598"/>
            <a:ext cx="1357322" cy="1588"/>
          </a:xfrm>
          <a:prstGeom prst="straightConnector1">
            <a:avLst/>
          </a:prstGeom>
          <a:ln w="22225" cmpd="sng">
            <a:prstDash val="lg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16" y="2777320"/>
            <a:ext cx="149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GetValue(“X”)</a:t>
            </a:r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071802" y="2777320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GetValue(“Left.X”)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00100" y="1397000"/>
          <a:ext cx="3143272" cy="38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000100" y="2786058"/>
            <a:ext cx="6858048" cy="7858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357686" y="3000372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Space for Container.Pair property </a:t>
            </a:r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000100" y="3643308"/>
            <a:ext cx="6858048" cy="12144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7686" y="4000504"/>
            <a:ext cx="356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Space for Container.Triplet property 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000100" y="1397000"/>
          <a:ext cx="3143272" cy="38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000100" y="3000372"/>
            <a:ext cx="6858048" cy="9286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357686" y="3286124"/>
            <a:ext cx="331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Mapping for Range.Left property </a:t>
            </a:r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1000100" y="4000504"/>
            <a:ext cx="6858048" cy="9286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357686" y="4214818"/>
            <a:ext cx="34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Mapping for Range.Right property 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129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Dmitri Maximov</dc:creator>
  <cp:lastModifiedBy>Dmitri Maximov</cp:lastModifiedBy>
  <cp:revision>103</cp:revision>
  <dcterms:created xsi:type="dcterms:W3CDTF">2009-06-23T06:40:06Z</dcterms:created>
  <dcterms:modified xsi:type="dcterms:W3CDTF">2009-06-25T08:48:34Z</dcterms:modified>
</cp:coreProperties>
</file>