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94E5-4059-47A1-932D-108A735DA6D5}" type="datetimeFigureOut">
              <a:rPr lang="da-DK" smtClean="0"/>
              <a:t>10-02-2023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BB87-787F-4156-83B4-692EA86C6BD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750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94E5-4059-47A1-932D-108A735DA6D5}" type="datetimeFigureOut">
              <a:rPr lang="da-DK" smtClean="0"/>
              <a:t>10-02-2023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BB87-787F-4156-83B4-692EA86C6BD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887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94E5-4059-47A1-932D-108A735DA6D5}" type="datetimeFigureOut">
              <a:rPr lang="da-DK" smtClean="0"/>
              <a:t>10-02-2023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BB87-787F-4156-83B4-692EA86C6BD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031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94E5-4059-47A1-932D-108A735DA6D5}" type="datetimeFigureOut">
              <a:rPr lang="da-DK" smtClean="0"/>
              <a:t>10-02-2023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BB87-787F-4156-83B4-692EA86C6BD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872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94E5-4059-47A1-932D-108A735DA6D5}" type="datetimeFigureOut">
              <a:rPr lang="da-DK" smtClean="0"/>
              <a:t>10-02-2023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BB87-787F-4156-83B4-692EA86C6BD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97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94E5-4059-47A1-932D-108A735DA6D5}" type="datetimeFigureOut">
              <a:rPr lang="da-DK" smtClean="0"/>
              <a:t>10-02-2023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BB87-787F-4156-83B4-692EA86C6BD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978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94E5-4059-47A1-932D-108A735DA6D5}" type="datetimeFigureOut">
              <a:rPr lang="da-DK" smtClean="0"/>
              <a:t>10-02-2023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BB87-787F-4156-83B4-692EA86C6BD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804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94E5-4059-47A1-932D-108A735DA6D5}" type="datetimeFigureOut">
              <a:rPr lang="da-DK" smtClean="0"/>
              <a:t>10-02-2023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BB87-787F-4156-83B4-692EA86C6BD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848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94E5-4059-47A1-932D-108A735DA6D5}" type="datetimeFigureOut">
              <a:rPr lang="da-DK" smtClean="0"/>
              <a:t>10-02-2023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BB87-787F-4156-83B4-692EA86C6BD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328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94E5-4059-47A1-932D-108A735DA6D5}" type="datetimeFigureOut">
              <a:rPr lang="da-DK" smtClean="0"/>
              <a:t>10-02-2023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BB87-787F-4156-83B4-692EA86C6BD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60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94E5-4059-47A1-932D-108A735DA6D5}" type="datetimeFigureOut">
              <a:rPr lang="da-DK" smtClean="0"/>
              <a:t>10-02-2023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BB87-787F-4156-83B4-692EA86C6BD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146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594E5-4059-47A1-932D-108A735DA6D5}" type="datetimeFigureOut">
              <a:rPr lang="da-DK" smtClean="0"/>
              <a:t>10-02-2023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BB87-787F-4156-83B4-692EA86C6BD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857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260BA1D-8DCD-4F51-8725-3B4DDEB2F5AC}"/>
              </a:ext>
            </a:extLst>
          </p:cNvPr>
          <p:cNvGrpSpPr/>
          <p:nvPr/>
        </p:nvGrpSpPr>
        <p:grpSpPr>
          <a:xfrm>
            <a:off x="557538" y="210709"/>
            <a:ext cx="11076924" cy="6436581"/>
            <a:chOff x="-3245731" y="609600"/>
            <a:chExt cx="18211213" cy="10972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535ECE-EC19-4A17-8E41-F8C299D2F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73483" y="609600"/>
              <a:ext cx="17738965" cy="1097280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1A044FA-395B-4EAD-9914-FC36F5629E2C}"/>
                </a:ext>
              </a:extLst>
            </p:cNvPr>
            <p:cNvSpPr/>
            <p:nvPr/>
          </p:nvSpPr>
          <p:spPr>
            <a:xfrm>
              <a:off x="327375" y="891822"/>
              <a:ext cx="1670757" cy="3431822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23FB42B-453E-48AE-A3E3-49A7EE48388D}"/>
                </a:ext>
              </a:extLst>
            </p:cNvPr>
            <p:cNvSpPr/>
            <p:nvPr/>
          </p:nvSpPr>
          <p:spPr>
            <a:xfrm>
              <a:off x="2167467" y="891822"/>
              <a:ext cx="3081867" cy="3431822"/>
            </a:xfrm>
            <a:prstGeom prst="roundRect">
              <a:avLst>
                <a:gd name="adj" fmla="val 9820"/>
              </a:avLst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D654704-62DF-4E2D-B831-EE885ECD624E}"/>
                </a:ext>
              </a:extLst>
            </p:cNvPr>
            <p:cNvSpPr/>
            <p:nvPr/>
          </p:nvSpPr>
          <p:spPr>
            <a:xfrm>
              <a:off x="5418666" y="891822"/>
              <a:ext cx="1524004" cy="4978400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24E68AA-562D-4D78-8863-9CFFD87A72ED}"/>
                </a:ext>
              </a:extLst>
            </p:cNvPr>
            <p:cNvSpPr/>
            <p:nvPr/>
          </p:nvSpPr>
          <p:spPr>
            <a:xfrm>
              <a:off x="327376" y="6886222"/>
              <a:ext cx="3293913" cy="441395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7F95399-800F-4E47-996E-DECD2B5567DE}"/>
                </a:ext>
              </a:extLst>
            </p:cNvPr>
            <p:cNvSpPr/>
            <p:nvPr/>
          </p:nvSpPr>
          <p:spPr>
            <a:xfrm>
              <a:off x="-2773483" y="8449733"/>
              <a:ext cx="1802638" cy="260209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1EE905B-3DA8-4E62-968B-AB54A7CCF15E}"/>
                </a:ext>
              </a:extLst>
            </p:cNvPr>
            <p:cNvSpPr/>
            <p:nvPr/>
          </p:nvSpPr>
          <p:spPr>
            <a:xfrm>
              <a:off x="8570714" y="5678311"/>
              <a:ext cx="3384219" cy="56218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69FFCC5-530D-496F-BD81-BC22141C31CE}"/>
                </a:ext>
              </a:extLst>
            </p:cNvPr>
            <p:cNvSpPr/>
            <p:nvPr/>
          </p:nvSpPr>
          <p:spPr>
            <a:xfrm>
              <a:off x="-1343382" y="891822"/>
              <a:ext cx="1524004" cy="506871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89C016-FE8D-42AF-977A-DBEB15A8F769}"/>
                </a:ext>
              </a:extLst>
            </p:cNvPr>
            <p:cNvSpPr/>
            <p:nvPr/>
          </p:nvSpPr>
          <p:spPr>
            <a:xfrm>
              <a:off x="10363204" y="891822"/>
              <a:ext cx="1501421" cy="309402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7F45A19-44FD-4965-BB5D-FFCEE82FCDED}"/>
                </a:ext>
              </a:extLst>
            </p:cNvPr>
            <p:cNvSpPr/>
            <p:nvPr/>
          </p:nvSpPr>
          <p:spPr>
            <a:xfrm>
              <a:off x="7168447" y="891821"/>
              <a:ext cx="2750253" cy="5068711"/>
            </a:xfrm>
            <a:prstGeom prst="roundRect">
              <a:avLst>
                <a:gd name="adj" fmla="val 8634"/>
              </a:avLst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E051D4E-C4D8-43EF-B8DF-E840DDB3C4DD}"/>
                </a:ext>
              </a:extLst>
            </p:cNvPr>
            <p:cNvSpPr/>
            <p:nvPr/>
          </p:nvSpPr>
          <p:spPr>
            <a:xfrm>
              <a:off x="12192000" y="891820"/>
              <a:ext cx="1501421" cy="5724879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36127A-7F69-4B70-A47A-30945BBBD2AD}"/>
                </a:ext>
              </a:extLst>
            </p:cNvPr>
            <p:cNvSpPr txBox="1"/>
            <p:nvPr/>
          </p:nvSpPr>
          <p:spPr>
            <a:xfrm rot="20788453">
              <a:off x="10246510" y="2166174"/>
              <a:ext cx="1767843" cy="545318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575" b="1" dirty="0"/>
                <a:t>VAGTPLAN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968BD0-A743-4550-8A98-E808A8E69163}"/>
                </a:ext>
              </a:extLst>
            </p:cNvPr>
            <p:cNvSpPr txBox="1"/>
            <p:nvPr/>
          </p:nvSpPr>
          <p:spPr>
            <a:xfrm rot="20788453">
              <a:off x="12082712" y="2127646"/>
              <a:ext cx="1767844" cy="622374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575" b="1" dirty="0"/>
                <a:t>TRIVSEL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818E99C-3521-49B9-BEE1-9D5ADA6C84DE}"/>
                </a:ext>
              </a:extLst>
            </p:cNvPr>
            <p:cNvSpPr txBox="1"/>
            <p:nvPr/>
          </p:nvSpPr>
          <p:spPr>
            <a:xfrm rot="20788453">
              <a:off x="7258599" y="2127644"/>
              <a:ext cx="2569947" cy="622374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575" b="1" dirty="0"/>
                <a:t>REKRUTTERING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3AEC2F-A59F-4363-9C64-A10888E6A85C}"/>
                </a:ext>
              </a:extLst>
            </p:cNvPr>
            <p:cNvSpPr txBox="1"/>
            <p:nvPr/>
          </p:nvSpPr>
          <p:spPr>
            <a:xfrm rot="20788453">
              <a:off x="5321713" y="2222015"/>
              <a:ext cx="1713162" cy="622374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575" b="1" dirty="0"/>
                <a:t>FERIE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50D5C92-776A-4AEA-ABE7-DB3A312AC979}"/>
                </a:ext>
              </a:extLst>
            </p:cNvPr>
            <p:cNvSpPr txBox="1"/>
            <p:nvPr/>
          </p:nvSpPr>
          <p:spPr>
            <a:xfrm rot="20788453">
              <a:off x="2771781" y="2222015"/>
              <a:ext cx="1713162" cy="622374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575" b="1" dirty="0"/>
                <a:t>FRAVÆR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53629C0-16D9-4A2B-A9EA-AA04084024B8}"/>
                </a:ext>
              </a:extLst>
            </p:cNvPr>
            <p:cNvSpPr txBox="1"/>
            <p:nvPr/>
          </p:nvSpPr>
          <p:spPr>
            <a:xfrm rot="20788453">
              <a:off x="-376468" y="1941897"/>
              <a:ext cx="2840510" cy="1244749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575" b="1" dirty="0"/>
                <a:t>PERSONALESAM-MENSÆTNING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628965-9F66-4775-8413-CB31EB313D68}"/>
                </a:ext>
              </a:extLst>
            </p:cNvPr>
            <p:cNvSpPr txBox="1"/>
            <p:nvPr/>
          </p:nvSpPr>
          <p:spPr>
            <a:xfrm rot="20788453">
              <a:off x="8842567" y="7256781"/>
              <a:ext cx="2840510" cy="622374"/>
            </a:xfrm>
            <a:prstGeom prst="flowChartTermina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575" b="1" dirty="0"/>
                <a:t>STAMDATA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9CF712-C693-4501-AD6B-EB18886975A3}"/>
                </a:ext>
              </a:extLst>
            </p:cNvPr>
            <p:cNvSpPr txBox="1"/>
            <p:nvPr/>
          </p:nvSpPr>
          <p:spPr>
            <a:xfrm rot="20788453">
              <a:off x="554077" y="7813948"/>
              <a:ext cx="2840510" cy="622374"/>
            </a:xfrm>
            <a:prstGeom prst="flowChartTermina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575" b="1" dirty="0"/>
                <a:t>STAMDATA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A2AD1A-FEC3-4F66-B5CF-A808D79D41AF}"/>
                </a:ext>
              </a:extLst>
            </p:cNvPr>
            <p:cNvSpPr txBox="1"/>
            <p:nvPr/>
          </p:nvSpPr>
          <p:spPr>
            <a:xfrm rot="20788453">
              <a:off x="-3245731" y="9439593"/>
              <a:ext cx="2840510" cy="622374"/>
            </a:xfrm>
            <a:prstGeom prst="flowChartTerminator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575" b="1" dirty="0"/>
                <a:t>BRUGERSTYRING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6D0940A-9226-423E-9B8C-A60F7B1ED9DB}"/>
              </a:ext>
            </a:extLst>
          </p:cNvPr>
          <p:cNvSpPr/>
          <p:nvPr/>
        </p:nvSpPr>
        <p:spPr>
          <a:xfrm>
            <a:off x="10656230" y="4731026"/>
            <a:ext cx="978232" cy="185265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BDCB5-8275-4691-8035-E1B5922047CD}"/>
              </a:ext>
            </a:extLst>
          </p:cNvPr>
          <p:cNvSpPr txBox="1"/>
          <p:nvPr/>
        </p:nvSpPr>
        <p:spPr>
          <a:xfrm rot="20788453">
            <a:off x="10339987" y="5107419"/>
            <a:ext cx="1727733" cy="340824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575" b="1" dirty="0"/>
              <a:t>HJÆLPETABELLER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4EAC8AC-1F8C-475D-B45E-3A3FE38E9035}"/>
              </a:ext>
            </a:extLst>
          </p:cNvPr>
          <p:cNvSpPr/>
          <p:nvPr/>
        </p:nvSpPr>
        <p:spPr>
          <a:xfrm>
            <a:off x="844782" y="3638550"/>
            <a:ext cx="978232" cy="9128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DF8861-FC61-45DE-9597-27845994F009}"/>
              </a:ext>
            </a:extLst>
          </p:cNvPr>
          <p:cNvSpPr txBox="1"/>
          <p:nvPr/>
        </p:nvSpPr>
        <p:spPr>
          <a:xfrm rot="20788453">
            <a:off x="539468" y="3951614"/>
            <a:ext cx="1727733" cy="340824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575" b="1" dirty="0"/>
              <a:t>HJÆLPETABELLER</a:t>
            </a:r>
          </a:p>
        </p:txBody>
      </p:sp>
    </p:spTree>
    <p:extLst>
      <p:ext uri="{BB962C8B-B14F-4D97-AF65-F5344CB8AC3E}">
        <p14:creationId xmlns:p14="http://schemas.microsoft.com/office/powerpoint/2010/main" val="35065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247D83A-EC79-469C-BBDE-EDF3BB791C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67001" y="240500"/>
            <a:ext cx="6858000" cy="645796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3FB42B-453E-48AE-A3E3-49A7EE48388D}"/>
              </a:ext>
            </a:extLst>
          </p:cNvPr>
          <p:cNvSpPr/>
          <p:nvPr/>
        </p:nvSpPr>
        <p:spPr>
          <a:xfrm>
            <a:off x="4557566" y="421481"/>
            <a:ext cx="1209822" cy="1190149"/>
          </a:xfrm>
          <a:prstGeom prst="roundRect">
            <a:avLst>
              <a:gd name="adj" fmla="val 3676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659254-9C4F-4348-8890-4610CEFF4FAF}"/>
              </a:ext>
            </a:extLst>
          </p:cNvPr>
          <p:cNvSpPr/>
          <p:nvPr/>
        </p:nvSpPr>
        <p:spPr>
          <a:xfrm>
            <a:off x="3864622" y="421481"/>
            <a:ext cx="609747" cy="1109514"/>
          </a:xfrm>
          <a:prstGeom prst="roundRect">
            <a:avLst>
              <a:gd name="adj" fmla="val 6312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06A7801-2FB8-4924-82A2-90DFAC53B32A}"/>
              </a:ext>
            </a:extLst>
          </p:cNvPr>
          <p:cNvSpPr/>
          <p:nvPr/>
        </p:nvSpPr>
        <p:spPr>
          <a:xfrm>
            <a:off x="7074694" y="2228851"/>
            <a:ext cx="1228726" cy="2174678"/>
          </a:xfrm>
          <a:prstGeom prst="roundRect">
            <a:avLst>
              <a:gd name="adj" fmla="val 6312"/>
            </a:avLst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14D2A8-2377-4325-975D-611B8091AECA}"/>
              </a:ext>
            </a:extLst>
          </p:cNvPr>
          <p:cNvSpPr/>
          <p:nvPr/>
        </p:nvSpPr>
        <p:spPr>
          <a:xfrm>
            <a:off x="3888581" y="2721769"/>
            <a:ext cx="1209822" cy="1681759"/>
          </a:xfrm>
          <a:prstGeom prst="roundRect">
            <a:avLst>
              <a:gd name="adj" fmla="val 6312"/>
            </a:avLst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11D77D8-F07B-4229-9722-E58945CD9CDE}"/>
              </a:ext>
            </a:extLst>
          </p:cNvPr>
          <p:cNvSpPr/>
          <p:nvPr/>
        </p:nvSpPr>
        <p:spPr>
          <a:xfrm>
            <a:off x="2667001" y="3332559"/>
            <a:ext cx="678656" cy="942975"/>
          </a:xfrm>
          <a:prstGeom prst="roundRect">
            <a:avLst>
              <a:gd name="adj" fmla="val 6312"/>
            </a:avLst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B4D2AB1-9D4E-42C3-B9D6-6AF8A4652DE7}"/>
              </a:ext>
            </a:extLst>
          </p:cNvPr>
          <p:cNvSpPr/>
          <p:nvPr/>
        </p:nvSpPr>
        <p:spPr>
          <a:xfrm>
            <a:off x="3209925" y="421481"/>
            <a:ext cx="571501" cy="1893094"/>
          </a:xfrm>
          <a:prstGeom prst="roundRect">
            <a:avLst>
              <a:gd name="adj" fmla="val 6312"/>
            </a:avLst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64C709-5F68-4DDC-9AA1-1B67C7951A5B}"/>
              </a:ext>
            </a:extLst>
          </p:cNvPr>
          <p:cNvSpPr/>
          <p:nvPr/>
        </p:nvSpPr>
        <p:spPr>
          <a:xfrm>
            <a:off x="5850585" y="421481"/>
            <a:ext cx="571501" cy="1854518"/>
          </a:xfrm>
          <a:prstGeom prst="roundRect">
            <a:avLst>
              <a:gd name="adj" fmla="val 3676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D824A9-2BDE-478A-A828-E1497EA98200}"/>
              </a:ext>
            </a:extLst>
          </p:cNvPr>
          <p:cNvSpPr/>
          <p:nvPr/>
        </p:nvSpPr>
        <p:spPr>
          <a:xfrm>
            <a:off x="6524625" y="421481"/>
            <a:ext cx="550069" cy="1893094"/>
          </a:xfrm>
          <a:prstGeom prst="roundRect">
            <a:avLst>
              <a:gd name="adj" fmla="val 3676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7FB4A00-F720-4EF1-AF93-C6D897E8ED17}"/>
              </a:ext>
            </a:extLst>
          </p:cNvPr>
          <p:cNvSpPr/>
          <p:nvPr/>
        </p:nvSpPr>
        <p:spPr>
          <a:xfrm>
            <a:off x="7743679" y="421481"/>
            <a:ext cx="559741" cy="1074420"/>
          </a:xfrm>
          <a:prstGeom prst="roundRect">
            <a:avLst>
              <a:gd name="adj" fmla="val 3676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710791A-29D0-4F3D-89FA-A77787C4300C}"/>
              </a:ext>
            </a:extLst>
          </p:cNvPr>
          <p:cNvSpPr/>
          <p:nvPr/>
        </p:nvSpPr>
        <p:spPr>
          <a:xfrm>
            <a:off x="8469814" y="421481"/>
            <a:ext cx="559741" cy="2174678"/>
          </a:xfrm>
          <a:prstGeom prst="roundRect">
            <a:avLst>
              <a:gd name="adj" fmla="val 3676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1D2DA68-110B-4E62-8E86-8FDD38F997A9}"/>
              </a:ext>
            </a:extLst>
          </p:cNvPr>
          <p:cNvSpPr/>
          <p:nvPr/>
        </p:nvSpPr>
        <p:spPr>
          <a:xfrm>
            <a:off x="7074694" y="421481"/>
            <a:ext cx="502590" cy="358616"/>
          </a:xfrm>
          <a:prstGeom prst="roundRect">
            <a:avLst>
              <a:gd name="adj" fmla="val 3676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783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Nicolai Schmidt</dc:creator>
  <cp:lastModifiedBy>Nicolai Schmidt</cp:lastModifiedBy>
  <cp:revision>10</cp:revision>
  <dcterms:created xsi:type="dcterms:W3CDTF">2023-01-28T22:16:37Z</dcterms:created>
  <dcterms:modified xsi:type="dcterms:W3CDTF">2023-02-10T17:07:24Z</dcterms:modified>
</cp:coreProperties>
</file>