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8052-A172-43F8-A1EB-EABD015CA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15717-47EA-4077-8226-619F43F9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F43C-6A25-439F-AD33-078363CD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9D48-03E6-41A4-8FA3-00E93DC8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0395-EDDD-4BAE-B2E4-93E78A6A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60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F8A0-CC65-47E4-84BA-49C7B19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16029-C664-430E-B905-7A6FAB2F4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CD78-0D4A-4ECF-8A9E-366EAEB1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6192-9E1A-492C-92AE-66CC6EE6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08FF-627A-49E3-BA93-0667B8EE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75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32579-4A8E-4C5E-A7CF-EC49ED1F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F3449-7E85-40EB-A059-404328E8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8367-6482-444F-B807-6026E729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2FCA-7028-4115-913D-741317E0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2E3F-8C47-4109-9874-00A6EEE6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1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B4BC-E0F6-4BB9-9FDC-ED35907F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7163-9EA0-475D-9FBB-359EC414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B87E-6E40-43AA-9539-B1525412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2AB5-892A-4222-9927-E1822A73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F737-0EFA-46CC-BE94-051FD40C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948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71A1-87A5-4F85-BB0D-27AA3643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AC154-6CFD-407C-97AD-05BCDA84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5CA5-4C7D-4AB0-9D96-1F9A450F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C3CB-1933-40EB-A4DC-C1F5A0F8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9321-6715-4EA1-BE88-1B550576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2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D2BD-845C-4826-81DF-B6860CD3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6E70-1DF4-45CA-BD4C-18A79EEE2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2F55-26AA-4978-9846-3BA1C0D28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37A1D-A83C-41A9-8936-636CC233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638F-7518-445D-8027-A476CA6B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9459-5F5B-404E-BBD7-A0C6326B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60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625A-31BF-45D8-A64A-260F7191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9FAC-1FD5-4638-BAE4-A33286403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F466-11C9-4FAA-A983-CD301EF8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DA4F4-D232-4B78-BD94-6EEEDF84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D342F-DA57-4643-919E-FDFB94B0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C6E7D-E5D0-4741-8410-8555333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EA4BB-D62D-45CD-9F90-F1C1C404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B859D-EBC8-4100-B305-3FF6EC7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231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9D23-5F8D-4A57-B24B-25711D06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54049-FFFA-45D1-A722-2291FF4A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BE991-5E5C-42D0-86BB-10B2FF16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2F1B-95D6-4847-931D-BC8CC9D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86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C60B8-9ECF-4F22-8810-4E557B1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CCFC3-81A5-4850-893B-C9E83E6A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C929D-69CB-4209-9071-5DCA8781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07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006C-5965-42F3-931C-371CF8B4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6F57-5CBE-4240-9168-7076F9FE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EF4EC-5511-4264-81CE-C8C5FEA8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29F0-E36F-45F1-BE0C-2DA36355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96196-C3BB-462E-956B-CF91791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93070-DE71-4367-B043-B78DFE54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02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2286-C307-4A38-9A5A-8A247D65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7F8FF-D41B-4690-8494-C41B6D03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7B5F1-9F67-4A86-BEA6-131C2215E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A615F-F48C-47C2-A07C-6CEA6919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A62A2-846A-4C93-AA5C-51EB1E19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2E5A7-B280-495D-B244-B8B2D52A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47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93269-0741-46FB-894B-D0164E10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B761-8533-4B59-8CCE-9FEE753B5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EB45-413F-41E4-9971-0ACAB5F15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6DB7-299F-4770-BC19-60A45D2177AE}" type="datetimeFigureOut">
              <a:rPr lang="da-DK" smtClean="0"/>
              <a:t>02-02-2023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DDD7-ABEC-41EC-A2BD-7BE3AEE9B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B21C-1C75-4B0C-84DB-5EF711945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EAF8-6D74-40E4-9A01-2258CCC3D6D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449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ECFDE-5305-4FDE-BB46-02C62CB6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8729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71F7F5-2C69-4420-AD4A-4DA5E5C2D224}"/>
              </a:ext>
            </a:extLst>
          </p:cNvPr>
          <p:cNvSpPr/>
          <p:nvPr/>
        </p:nvSpPr>
        <p:spPr>
          <a:xfrm>
            <a:off x="9787296" y="0"/>
            <a:ext cx="2404704" cy="6858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3696A71-4F45-4B37-B50A-F050BEC69874}"/>
              </a:ext>
            </a:extLst>
          </p:cNvPr>
          <p:cNvSpPr/>
          <p:nvPr/>
        </p:nvSpPr>
        <p:spPr>
          <a:xfrm>
            <a:off x="9993382" y="139702"/>
            <a:ext cx="402947" cy="2308324"/>
          </a:xfrm>
          <a:prstGeom prst="leftBrace">
            <a:avLst>
              <a:gd name="adj1" fmla="val 166025"/>
              <a:gd name="adj2" fmla="val 1386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5BF3E-9077-4570-A38D-EF8570D92E7B}"/>
              </a:ext>
            </a:extLst>
          </p:cNvPr>
          <p:cNvSpPr txBox="1"/>
          <p:nvPr/>
        </p:nvSpPr>
        <p:spPr>
          <a:xfrm>
            <a:off x="10396329" y="139701"/>
            <a:ext cx="2198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/>
              <a:t>v_DimPerson</a:t>
            </a:r>
          </a:p>
          <a:p>
            <a:r>
              <a:rPr lang="da-DK" sz="1600" b="1" dirty="0"/>
              <a:t>v_DimStilling</a:t>
            </a:r>
          </a:p>
          <a:p>
            <a:r>
              <a:rPr lang="da-DK" sz="1600" b="1" dirty="0"/>
              <a:t>v_DimOrganisation</a:t>
            </a:r>
          </a:p>
          <a:p>
            <a:r>
              <a:rPr lang="da-DK" sz="1600" b="1" dirty="0" err="1"/>
              <a:t>v_DimLønArt</a:t>
            </a:r>
            <a:endParaRPr lang="da-DK" sz="1600" b="1" dirty="0"/>
          </a:p>
          <a:p>
            <a:endParaRPr lang="da-DK" sz="1600" b="1" dirty="0"/>
          </a:p>
          <a:p>
            <a:r>
              <a:rPr lang="da-DK" sz="1600" b="1" dirty="0"/>
              <a:t>v_FactFerie</a:t>
            </a:r>
          </a:p>
          <a:p>
            <a:r>
              <a:rPr lang="da-DK" sz="1600" b="1" dirty="0"/>
              <a:t>v_FactFravær</a:t>
            </a:r>
          </a:p>
          <a:p>
            <a:r>
              <a:rPr lang="da-DK" sz="1600" b="1" dirty="0"/>
              <a:t>v_FactTrivsel</a:t>
            </a:r>
          </a:p>
          <a:p>
            <a:r>
              <a:rPr lang="da-DK" sz="1600" b="1" dirty="0" err="1"/>
              <a:t>v_FactTjenestetid</a:t>
            </a:r>
            <a:endParaRPr lang="da-DK" sz="1600" b="1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3A4832D-DC04-4241-8BEB-6F1F0163F2B1}"/>
              </a:ext>
            </a:extLst>
          </p:cNvPr>
          <p:cNvSpPr/>
          <p:nvPr/>
        </p:nvSpPr>
        <p:spPr>
          <a:xfrm>
            <a:off x="9993382" y="3111501"/>
            <a:ext cx="402947" cy="1077218"/>
          </a:xfrm>
          <a:prstGeom prst="leftBrace">
            <a:avLst>
              <a:gd name="adj1" fmla="val 166025"/>
              <a:gd name="adj2" fmla="val 3373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DEA4D-0B16-4DC4-858C-2F1F227085AD}"/>
              </a:ext>
            </a:extLst>
          </p:cNvPr>
          <p:cNvSpPr txBox="1"/>
          <p:nvPr/>
        </p:nvSpPr>
        <p:spPr>
          <a:xfrm>
            <a:off x="10396329" y="3111501"/>
            <a:ext cx="2198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a-DK"/>
            </a:defPPr>
            <a:lvl1pPr>
              <a:defRPr sz="1600" b="1"/>
            </a:lvl1pPr>
          </a:lstStyle>
          <a:p>
            <a:r>
              <a:rPr lang="da-DK" dirty="0" err="1"/>
              <a:t>v_DimTid</a:t>
            </a:r>
            <a:endParaRPr lang="da-DK" dirty="0"/>
          </a:p>
          <a:p>
            <a:r>
              <a:rPr lang="da-DK" dirty="0"/>
              <a:t>v_DimStilling</a:t>
            </a:r>
          </a:p>
          <a:p>
            <a:r>
              <a:rPr lang="da-DK" dirty="0"/>
              <a:t>v_DimOrganisation</a:t>
            </a:r>
          </a:p>
          <a:p>
            <a:r>
              <a:rPr lang="da-DK" dirty="0"/>
              <a:t>v_DimHændelser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30C04-A1D7-45E6-B447-C375DF4F5A0E}"/>
              </a:ext>
            </a:extLst>
          </p:cNvPr>
          <p:cNvSpPr/>
          <p:nvPr/>
        </p:nvSpPr>
        <p:spPr>
          <a:xfrm>
            <a:off x="736600" y="4978400"/>
            <a:ext cx="3492500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0F392-07CC-4B2E-B35D-43524C5AD27F}"/>
              </a:ext>
            </a:extLst>
          </p:cNvPr>
          <p:cNvSpPr/>
          <p:nvPr/>
        </p:nvSpPr>
        <p:spPr>
          <a:xfrm>
            <a:off x="736600" y="825500"/>
            <a:ext cx="4102100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6DB47-4BEE-4711-862B-E431C7C96276}"/>
              </a:ext>
            </a:extLst>
          </p:cNvPr>
          <p:cNvSpPr/>
          <p:nvPr/>
        </p:nvSpPr>
        <p:spPr>
          <a:xfrm>
            <a:off x="6199752" y="736600"/>
            <a:ext cx="3518109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EC6001-3E83-4384-B389-1D5BA462D4BB}"/>
              </a:ext>
            </a:extLst>
          </p:cNvPr>
          <p:cNvSpPr/>
          <p:nvPr/>
        </p:nvSpPr>
        <p:spPr>
          <a:xfrm>
            <a:off x="6229644" y="4171124"/>
            <a:ext cx="3518109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D4097-5AB7-41DC-87F8-C55EF9965937}"/>
              </a:ext>
            </a:extLst>
          </p:cNvPr>
          <p:cNvSpPr/>
          <p:nvPr/>
        </p:nvSpPr>
        <p:spPr>
          <a:xfrm>
            <a:off x="6226846" y="5286571"/>
            <a:ext cx="3518109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8F6D-6946-4F39-9DD1-B891B210EDE1}"/>
              </a:ext>
            </a:extLst>
          </p:cNvPr>
          <p:cNvSpPr/>
          <p:nvPr/>
        </p:nvSpPr>
        <p:spPr>
          <a:xfrm>
            <a:off x="6232015" y="5679193"/>
            <a:ext cx="3518109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CD0F0-1773-492C-ABFD-7A2F155BB1A0}"/>
              </a:ext>
            </a:extLst>
          </p:cNvPr>
          <p:cNvSpPr/>
          <p:nvPr/>
        </p:nvSpPr>
        <p:spPr>
          <a:xfrm>
            <a:off x="6229435" y="6079561"/>
            <a:ext cx="3518109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DD1E9-36CC-4DBB-A95E-2796287F01CA}"/>
              </a:ext>
            </a:extLst>
          </p:cNvPr>
          <p:cNvSpPr/>
          <p:nvPr/>
        </p:nvSpPr>
        <p:spPr>
          <a:xfrm>
            <a:off x="6226855" y="4899111"/>
            <a:ext cx="3518109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DF27ED-D608-4137-9724-1F9055AD454B}"/>
              </a:ext>
            </a:extLst>
          </p:cNvPr>
          <p:cNvSpPr/>
          <p:nvPr/>
        </p:nvSpPr>
        <p:spPr>
          <a:xfrm>
            <a:off x="6197140" y="1430149"/>
            <a:ext cx="3518109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47F32D-15E8-4060-B2A8-F199CAE81802}"/>
              </a:ext>
            </a:extLst>
          </p:cNvPr>
          <p:cNvSpPr/>
          <p:nvPr/>
        </p:nvSpPr>
        <p:spPr>
          <a:xfrm>
            <a:off x="6202308" y="1830519"/>
            <a:ext cx="3518109" cy="406400"/>
          </a:xfrm>
          <a:prstGeom prst="rect">
            <a:avLst/>
          </a:pr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329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Nicolai Schmidt</dc:creator>
  <cp:lastModifiedBy>Nicolai Schmidt</cp:lastModifiedBy>
  <cp:revision>7</cp:revision>
  <dcterms:created xsi:type="dcterms:W3CDTF">2023-02-01T23:03:52Z</dcterms:created>
  <dcterms:modified xsi:type="dcterms:W3CDTF">2023-02-02T00:02:40Z</dcterms:modified>
</cp:coreProperties>
</file>