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67" r:id="rId2"/>
    <p:sldId id="271" r:id="rId3"/>
    <p:sldId id="268" r:id="rId4"/>
    <p:sldId id="257" r:id="rId5"/>
    <p:sldId id="269" r:id="rId6"/>
    <p:sldId id="258" r:id="rId7"/>
    <p:sldId id="259" r:id="rId8"/>
    <p:sldId id="260" r:id="rId9"/>
    <p:sldId id="261" r:id="rId10"/>
    <p:sldId id="262" r:id="rId11"/>
    <p:sldId id="263" r:id="rId12"/>
    <p:sldId id="264" r:id="rId13"/>
    <p:sldId id="265" r:id="rId14"/>
    <p:sldId id="266"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3" autoAdjust="0"/>
    <p:restoredTop sz="94660"/>
  </p:normalViewPr>
  <p:slideViewPr>
    <p:cSldViewPr snapToGrid="0">
      <p:cViewPr varScale="1">
        <p:scale>
          <a:sx n="79" d="100"/>
          <a:sy n="79" d="100"/>
        </p:scale>
        <p:origin x="33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FB63B2-0C1D-476C-B1EA-14A79F1F4FF9}"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C2559D03-8879-4869-8276-8221D1A4CE0C}">
      <dgm:prSet phldrT="[Text]" custT="1"/>
      <dgm:spPr/>
      <dgm:t>
        <a:bodyPr/>
        <a:lstStyle/>
        <a:p>
          <a:r>
            <a:rPr lang="en-US" sz="1600" dirty="0">
              <a:solidFill>
                <a:schemeClr val="accent6">
                  <a:lumMod val="60000"/>
                  <a:lumOff val="40000"/>
                </a:schemeClr>
              </a:solidFill>
            </a:rPr>
            <a:t>MUAMMAD ABUBAKER</a:t>
          </a:r>
        </a:p>
      </dgm:t>
    </dgm:pt>
    <dgm:pt modelId="{3610E1E6-BA08-4543-9CAF-FFFC8F7CFA5A}" type="parTrans" cxnId="{0BCCCB02-EB7E-44D5-91E0-1A770B834C20}">
      <dgm:prSet/>
      <dgm:spPr/>
      <dgm:t>
        <a:bodyPr/>
        <a:lstStyle/>
        <a:p>
          <a:endParaRPr lang="en-US"/>
        </a:p>
      </dgm:t>
    </dgm:pt>
    <dgm:pt modelId="{090B38E0-CCF0-4972-A77D-7A902703A6EE}" type="sibTrans" cxnId="{0BCCCB02-EB7E-44D5-91E0-1A770B834C20}">
      <dgm:prSet/>
      <dgm:spPr/>
      <dgm:t>
        <a:bodyPr/>
        <a:lstStyle/>
        <a:p>
          <a:endParaRPr lang="en-US"/>
        </a:p>
      </dgm:t>
    </dgm:pt>
    <dgm:pt modelId="{C77DE71E-B3D8-4833-B3CF-F838106EC6E4}">
      <dgm:prSet phldrT="[Text]"/>
      <dgm:spPr/>
      <dgm:t>
        <a:bodyPr/>
        <a:lstStyle/>
        <a:p>
          <a:r>
            <a:rPr lang="en-US" dirty="0"/>
            <a:t>FATIMA AFSAR </a:t>
          </a:r>
        </a:p>
      </dgm:t>
    </dgm:pt>
    <dgm:pt modelId="{0A66F599-44EE-4C6F-ABD7-A265A6258616}" type="parTrans" cxnId="{1B0370CC-F923-4079-98E3-E4A3B799BC85}">
      <dgm:prSet/>
      <dgm:spPr/>
      <dgm:t>
        <a:bodyPr/>
        <a:lstStyle/>
        <a:p>
          <a:endParaRPr lang="en-US"/>
        </a:p>
      </dgm:t>
    </dgm:pt>
    <dgm:pt modelId="{850EC0A8-0FC2-4406-83D7-94F29A7A40E5}" type="sibTrans" cxnId="{1B0370CC-F923-4079-98E3-E4A3B799BC85}">
      <dgm:prSet/>
      <dgm:spPr/>
      <dgm:t>
        <a:bodyPr/>
        <a:lstStyle/>
        <a:p>
          <a:endParaRPr lang="en-US"/>
        </a:p>
      </dgm:t>
    </dgm:pt>
    <dgm:pt modelId="{481D6072-F434-4A7C-A9D9-8CAA3179CFCA}">
      <dgm:prSet phldrT="[Text]"/>
      <dgm:spPr/>
      <dgm:t>
        <a:bodyPr/>
        <a:lstStyle/>
        <a:p>
          <a:r>
            <a:rPr lang="en-US" dirty="0"/>
            <a:t>FAHAD NAEEM</a:t>
          </a:r>
        </a:p>
      </dgm:t>
    </dgm:pt>
    <dgm:pt modelId="{839965F7-9D74-412C-82DC-B577E0961CF8}" type="parTrans" cxnId="{F13852C5-F4B5-49CA-B572-EE2C01BA3189}">
      <dgm:prSet/>
      <dgm:spPr/>
      <dgm:t>
        <a:bodyPr/>
        <a:lstStyle/>
        <a:p>
          <a:endParaRPr lang="en-US"/>
        </a:p>
      </dgm:t>
    </dgm:pt>
    <dgm:pt modelId="{CAE0A803-A9AC-4696-B2BA-D9081968C02A}" type="sibTrans" cxnId="{F13852C5-F4B5-49CA-B572-EE2C01BA3189}">
      <dgm:prSet/>
      <dgm:spPr/>
      <dgm:t>
        <a:bodyPr/>
        <a:lstStyle/>
        <a:p>
          <a:endParaRPr lang="en-US"/>
        </a:p>
      </dgm:t>
    </dgm:pt>
    <dgm:pt modelId="{652968C1-F1C7-45F4-B352-D6BCAFE48418}">
      <dgm:prSet phldrT="[Text]"/>
      <dgm:spPr/>
      <dgm:t>
        <a:bodyPr/>
        <a:lstStyle/>
        <a:p>
          <a:r>
            <a:rPr lang="en-US" dirty="0"/>
            <a:t>ZAINAB TAHIR</a:t>
          </a:r>
        </a:p>
      </dgm:t>
    </dgm:pt>
    <dgm:pt modelId="{5A86E435-92AA-40E8-A77C-E65D5991FFE1}" type="parTrans" cxnId="{D2E92A54-06DD-42F1-B10C-48C4931718CC}">
      <dgm:prSet/>
      <dgm:spPr/>
      <dgm:t>
        <a:bodyPr/>
        <a:lstStyle/>
        <a:p>
          <a:endParaRPr lang="en-US"/>
        </a:p>
      </dgm:t>
    </dgm:pt>
    <dgm:pt modelId="{0BA244CC-CCD1-4B4B-A31B-0B3C7278B04B}" type="sibTrans" cxnId="{D2E92A54-06DD-42F1-B10C-48C4931718CC}">
      <dgm:prSet/>
      <dgm:spPr/>
      <dgm:t>
        <a:bodyPr/>
        <a:lstStyle/>
        <a:p>
          <a:endParaRPr lang="en-US"/>
        </a:p>
      </dgm:t>
    </dgm:pt>
    <dgm:pt modelId="{F8E53C0E-D2AC-4B92-B03D-73CBEBC7CF5F}">
      <dgm:prSet phldrT="[Text]"/>
      <dgm:spPr/>
      <dgm:t>
        <a:bodyPr/>
        <a:lstStyle/>
        <a:p>
          <a:r>
            <a:rPr lang="en-US" dirty="0"/>
            <a:t>JAWAD RAFIQ </a:t>
          </a:r>
        </a:p>
      </dgm:t>
    </dgm:pt>
    <dgm:pt modelId="{00EFF5A5-3C0C-4E61-8432-F891C85A0966}" type="parTrans" cxnId="{4231218A-36A5-4F54-A9A5-551AB0559842}">
      <dgm:prSet/>
      <dgm:spPr/>
      <dgm:t>
        <a:bodyPr/>
        <a:lstStyle/>
        <a:p>
          <a:endParaRPr lang="en-US"/>
        </a:p>
      </dgm:t>
    </dgm:pt>
    <dgm:pt modelId="{FBAD8D0C-70A7-46A5-BBE0-706A76419307}" type="sibTrans" cxnId="{4231218A-36A5-4F54-A9A5-551AB0559842}">
      <dgm:prSet/>
      <dgm:spPr/>
      <dgm:t>
        <a:bodyPr/>
        <a:lstStyle/>
        <a:p>
          <a:endParaRPr lang="en-US"/>
        </a:p>
      </dgm:t>
    </dgm:pt>
    <dgm:pt modelId="{9D3887ED-FF0E-4910-9053-1FAE48D7D2C1}" type="pres">
      <dgm:prSet presAssocID="{13FB63B2-0C1D-476C-B1EA-14A79F1F4FF9}" presName="cycle" presStyleCnt="0">
        <dgm:presLayoutVars>
          <dgm:dir/>
          <dgm:resizeHandles val="exact"/>
        </dgm:presLayoutVars>
      </dgm:prSet>
      <dgm:spPr/>
      <dgm:t>
        <a:bodyPr/>
        <a:lstStyle/>
        <a:p>
          <a:endParaRPr lang="en-US"/>
        </a:p>
      </dgm:t>
    </dgm:pt>
    <dgm:pt modelId="{E3B8BF2D-E595-4417-8909-86163A5399B6}" type="pres">
      <dgm:prSet presAssocID="{C2559D03-8879-4869-8276-8221D1A4CE0C}" presName="node" presStyleLbl="node1" presStyleIdx="0" presStyleCnt="5" custScaleX="147325">
        <dgm:presLayoutVars>
          <dgm:bulletEnabled val="1"/>
        </dgm:presLayoutVars>
      </dgm:prSet>
      <dgm:spPr/>
      <dgm:t>
        <a:bodyPr/>
        <a:lstStyle/>
        <a:p>
          <a:endParaRPr lang="en-US"/>
        </a:p>
      </dgm:t>
    </dgm:pt>
    <dgm:pt modelId="{45A12BF8-DB57-4A40-8D7F-196AA42180B0}" type="pres">
      <dgm:prSet presAssocID="{090B38E0-CCF0-4972-A77D-7A902703A6EE}" presName="sibTrans" presStyleLbl="sibTrans2D1" presStyleIdx="0" presStyleCnt="5"/>
      <dgm:spPr/>
      <dgm:t>
        <a:bodyPr/>
        <a:lstStyle/>
        <a:p>
          <a:endParaRPr lang="en-US"/>
        </a:p>
      </dgm:t>
    </dgm:pt>
    <dgm:pt modelId="{46BFAEFF-F5FF-4BCA-8F40-2E5D844A83D3}" type="pres">
      <dgm:prSet presAssocID="{090B38E0-CCF0-4972-A77D-7A902703A6EE}" presName="connectorText" presStyleLbl="sibTrans2D1" presStyleIdx="0" presStyleCnt="5"/>
      <dgm:spPr/>
      <dgm:t>
        <a:bodyPr/>
        <a:lstStyle/>
        <a:p>
          <a:endParaRPr lang="en-US"/>
        </a:p>
      </dgm:t>
    </dgm:pt>
    <dgm:pt modelId="{D9582417-1EB1-41E6-9832-E4ED470A0E20}" type="pres">
      <dgm:prSet presAssocID="{C77DE71E-B3D8-4833-B3CF-F838106EC6E4}" presName="node" presStyleLbl="node1" presStyleIdx="1" presStyleCnt="5">
        <dgm:presLayoutVars>
          <dgm:bulletEnabled val="1"/>
        </dgm:presLayoutVars>
      </dgm:prSet>
      <dgm:spPr/>
      <dgm:t>
        <a:bodyPr/>
        <a:lstStyle/>
        <a:p>
          <a:endParaRPr lang="en-US"/>
        </a:p>
      </dgm:t>
    </dgm:pt>
    <dgm:pt modelId="{2A8D7C2E-2D72-4B23-9E48-22B492CD8A98}" type="pres">
      <dgm:prSet presAssocID="{850EC0A8-0FC2-4406-83D7-94F29A7A40E5}" presName="sibTrans" presStyleLbl="sibTrans2D1" presStyleIdx="1" presStyleCnt="5"/>
      <dgm:spPr/>
      <dgm:t>
        <a:bodyPr/>
        <a:lstStyle/>
        <a:p>
          <a:endParaRPr lang="en-US"/>
        </a:p>
      </dgm:t>
    </dgm:pt>
    <dgm:pt modelId="{9A59F19D-2718-479D-8ED4-036B6FEC9788}" type="pres">
      <dgm:prSet presAssocID="{850EC0A8-0FC2-4406-83D7-94F29A7A40E5}" presName="connectorText" presStyleLbl="sibTrans2D1" presStyleIdx="1" presStyleCnt="5"/>
      <dgm:spPr/>
      <dgm:t>
        <a:bodyPr/>
        <a:lstStyle/>
        <a:p>
          <a:endParaRPr lang="en-US"/>
        </a:p>
      </dgm:t>
    </dgm:pt>
    <dgm:pt modelId="{715B19C2-5C43-4F74-B1AC-44159AF7951C}" type="pres">
      <dgm:prSet presAssocID="{481D6072-F434-4A7C-A9D9-8CAA3179CFCA}" presName="node" presStyleLbl="node1" presStyleIdx="2" presStyleCnt="5">
        <dgm:presLayoutVars>
          <dgm:bulletEnabled val="1"/>
        </dgm:presLayoutVars>
      </dgm:prSet>
      <dgm:spPr/>
      <dgm:t>
        <a:bodyPr/>
        <a:lstStyle/>
        <a:p>
          <a:endParaRPr lang="en-US"/>
        </a:p>
      </dgm:t>
    </dgm:pt>
    <dgm:pt modelId="{9EB38C3B-5A91-4866-8C04-C2A7DCE7A789}" type="pres">
      <dgm:prSet presAssocID="{CAE0A803-A9AC-4696-B2BA-D9081968C02A}" presName="sibTrans" presStyleLbl="sibTrans2D1" presStyleIdx="2" presStyleCnt="5"/>
      <dgm:spPr/>
      <dgm:t>
        <a:bodyPr/>
        <a:lstStyle/>
        <a:p>
          <a:endParaRPr lang="en-US"/>
        </a:p>
      </dgm:t>
    </dgm:pt>
    <dgm:pt modelId="{7480A75F-C086-4DFF-AC93-E49BBD8E0BD1}" type="pres">
      <dgm:prSet presAssocID="{CAE0A803-A9AC-4696-B2BA-D9081968C02A}" presName="connectorText" presStyleLbl="sibTrans2D1" presStyleIdx="2" presStyleCnt="5"/>
      <dgm:spPr/>
      <dgm:t>
        <a:bodyPr/>
        <a:lstStyle/>
        <a:p>
          <a:endParaRPr lang="en-US"/>
        </a:p>
      </dgm:t>
    </dgm:pt>
    <dgm:pt modelId="{D8738990-0DEA-4825-A60F-A1CE4B722A01}" type="pres">
      <dgm:prSet presAssocID="{652968C1-F1C7-45F4-B352-D6BCAFE48418}" presName="node" presStyleLbl="node1" presStyleIdx="3" presStyleCnt="5">
        <dgm:presLayoutVars>
          <dgm:bulletEnabled val="1"/>
        </dgm:presLayoutVars>
      </dgm:prSet>
      <dgm:spPr/>
      <dgm:t>
        <a:bodyPr/>
        <a:lstStyle/>
        <a:p>
          <a:endParaRPr lang="en-US"/>
        </a:p>
      </dgm:t>
    </dgm:pt>
    <dgm:pt modelId="{A02CD15C-56C8-4D28-B04F-5AE1AEEAC01C}" type="pres">
      <dgm:prSet presAssocID="{0BA244CC-CCD1-4B4B-A31B-0B3C7278B04B}" presName="sibTrans" presStyleLbl="sibTrans2D1" presStyleIdx="3" presStyleCnt="5"/>
      <dgm:spPr/>
      <dgm:t>
        <a:bodyPr/>
        <a:lstStyle/>
        <a:p>
          <a:endParaRPr lang="en-US"/>
        </a:p>
      </dgm:t>
    </dgm:pt>
    <dgm:pt modelId="{F6AB3279-360A-412A-9F8C-AF8601CA1E66}" type="pres">
      <dgm:prSet presAssocID="{0BA244CC-CCD1-4B4B-A31B-0B3C7278B04B}" presName="connectorText" presStyleLbl="sibTrans2D1" presStyleIdx="3" presStyleCnt="5"/>
      <dgm:spPr/>
      <dgm:t>
        <a:bodyPr/>
        <a:lstStyle/>
        <a:p>
          <a:endParaRPr lang="en-US"/>
        </a:p>
      </dgm:t>
    </dgm:pt>
    <dgm:pt modelId="{D6DB19AB-C4A4-416D-80C4-B4F87EC48C72}" type="pres">
      <dgm:prSet presAssocID="{F8E53C0E-D2AC-4B92-B03D-73CBEBC7CF5F}" presName="node" presStyleLbl="node1" presStyleIdx="4" presStyleCnt="5">
        <dgm:presLayoutVars>
          <dgm:bulletEnabled val="1"/>
        </dgm:presLayoutVars>
      </dgm:prSet>
      <dgm:spPr/>
      <dgm:t>
        <a:bodyPr/>
        <a:lstStyle/>
        <a:p>
          <a:endParaRPr lang="en-US"/>
        </a:p>
      </dgm:t>
    </dgm:pt>
    <dgm:pt modelId="{DA401111-F7AB-4167-A87B-FA5D6756B2FC}" type="pres">
      <dgm:prSet presAssocID="{FBAD8D0C-70A7-46A5-BBE0-706A76419307}" presName="sibTrans" presStyleLbl="sibTrans2D1" presStyleIdx="4" presStyleCnt="5"/>
      <dgm:spPr/>
      <dgm:t>
        <a:bodyPr/>
        <a:lstStyle/>
        <a:p>
          <a:endParaRPr lang="en-US"/>
        </a:p>
      </dgm:t>
    </dgm:pt>
    <dgm:pt modelId="{B5BE9BB8-57E3-4B4D-8714-273BBA508080}" type="pres">
      <dgm:prSet presAssocID="{FBAD8D0C-70A7-46A5-BBE0-706A76419307}" presName="connectorText" presStyleLbl="sibTrans2D1" presStyleIdx="4" presStyleCnt="5"/>
      <dgm:spPr/>
      <dgm:t>
        <a:bodyPr/>
        <a:lstStyle/>
        <a:p>
          <a:endParaRPr lang="en-US"/>
        </a:p>
      </dgm:t>
    </dgm:pt>
  </dgm:ptLst>
  <dgm:cxnLst>
    <dgm:cxn modelId="{0BCCCB02-EB7E-44D5-91E0-1A770B834C20}" srcId="{13FB63B2-0C1D-476C-B1EA-14A79F1F4FF9}" destId="{C2559D03-8879-4869-8276-8221D1A4CE0C}" srcOrd="0" destOrd="0" parTransId="{3610E1E6-BA08-4543-9CAF-FFFC8F7CFA5A}" sibTransId="{090B38E0-CCF0-4972-A77D-7A902703A6EE}"/>
    <dgm:cxn modelId="{1B0370CC-F923-4079-98E3-E4A3B799BC85}" srcId="{13FB63B2-0C1D-476C-B1EA-14A79F1F4FF9}" destId="{C77DE71E-B3D8-4833-B3CF-F838106EC6E4}" srcOrd="1" destOrd="0" parTransId="{0A66F599-44EE-4C6F-ABD7-A265A6258616}" sibTransId="{850EC0A8-0FC2-4406-83D7-94F29A7A40E5}"/>
    <dgm:cxn modelId="{D2E92A54-06DD-42F1-B10C-48C4931718CC}" srcId="{13FB63B2-0C1D-476C-B1EA-14A79F1F4FF9}" destId="{652968C1-F1C7-45F4-B352-D6BCAFE48418}" srcOrd="3" destOrd="0" parTransId="{5A86E435-92AA-40E8-A77C-E65D5991FFE1}" sibTransId="{0BA244CC-CCD1-4B4B-A31B-0B3C7278B04B}"/>
    <dgm:cxn modelId="{4231218A-36A5-4F54-A9A5-551AB0559842}" srcId="{13FB63B2-0C1D-476C-B1EA-14A79F1F4FF9}" destId="{F8E53C0E-D2AC-4B92-B03D-73CBEBC7CF5F}" srcOrd="4" destOrd="0" parTransId="{00EFF5A5-3C0C-4E61-8432-F891C85A0966}" sibTransId="{FBAD8D0C-70A7-46A5-BBE0-706A76419307}"/>
    <dgm:cxn modelId="{0FFC6518-AB92-40A5-85B0-33CD9273416E}" type="presOf" srcId="{850EC0A8-0FC2-4406-83D7-94F29A7A40E5}" destId="{9A59F19D-2718-479D-8ED4-036B6FEC9788}" srcOrd="1" destOrd="0" presId="urn:microsoft.com/office/officeart/2005/8/layout/cycle2"/>
    <dgm:cxn modelId="{04163BF1-C3A3-4B1C-95F9-E7D29752AB96}" type="presOf" srcId="{0BA244CC-CCD1-4B4B-A31B-0B3C7278B04B}" destId="{F6AB3279-360A-412A-9F8C-AF8601CA1E66}" srcOrd="1" destOrd="0" presId="urn:microsoft.com/office/officeart/2005/8/layout/cycle2"/>
    <dgm:cxn modelId="{A7D26D2A-A107-4B31-8D2D-2CB019F72E43}" type="presOf" srcId="{481D6072-F434-4A7C-A9D9-8CAA3179CFCA}" destId="{715B19C2-5C43-4F74-B1AC-44159AF7951C}" srcOrd="0" destOrd="0" presId="urn:microsoft.com/office/officeart/2005/8/layout/cycle2"/>
    <dgm:cxn modelId="{B18A84B0-2D90-40C7-A281-AF5CA00E99D8}" type="presOf" srcId="{FBAD8D0C-70A7-46A5-BBE0-706A76419307}" destId="{DA401111-F7AB-4167-A87B-FA5D6756B2FC}" srcOrd="0" destOrd="0" presId="urn:microsoft.com/office/officeart/2005/8/layout/cycle2"/>
    <dgm:cxn modelId="{C25B2A5D-B9A6-4D22-A3C3-B946D02E3704}" type="presOf" srcId="{C2559D03-8879-4869-8276-8221D1A4CE0C}" destId="{E3B8BF2D-E595-4417-8909-86163A5399B6}" srcOrd="0" destOrd="0" presId="urn:microsoft.com/office/officeart/2005/8/layout/cycle2"/>
    <dgm:cxn modelId="{DA1EF05C-7C39-4800-998C-2F3206BAA6FA}" type="presOf" srcId="{F8E53C0E-D2AC-4B92-B03D-73CBEBC7CF5F}" destId="{D6DB19AB-C4A4-416D-80C4-B4F87EC48C72}" srcOrd="0" destOrd="0" presId="urn:microsoft.com/office/officeart/2005/8/layout/cycle2"/>
    <dgm:cxn modelId="{0737C252-D7C0-4426-A426-47119C9ABB1C}" type="presOf" srcId="{CAE0A803-A9AC-4696-B2BA-D9081968C02A}" destId="{7480A75F-C086-4DFF-AC93-E49BBD8E0BD1}" srcOrd="1" destOrd="0" presId="urn:microsoft.com/office/officeart/2005/8/layout/cycle2"/>
    <dgm:cxn modelId="{F2FEB8A3-1810-471B-B492-12B4DABE2B9E}" type="presOf" srcId="{CAE0A803-A9AC-4696-B2BA-D9081968C02A}" destId="{9EB38C3B-5A91-4866-8C04-C2A7DCE7A789}" srcOrd="0" destOrd="0" presId="urn:microsoft.com/office/officeart/2005/8/layout/cycle2"/>
    <dgm:cxn modelId="{F79435F5-1412-43AE-BE08-09E369D7D4AF}" type="presOf" srcId="{FBAD8D0C-70A7-46A5-BBE0-706A76419307}" destId="{B5BE9BB8-57E3-4B4D-8714-273BBA508080}" srcOrd="1" destOrd="0" presId="urn:microsoft.com/office/officeart/2005/8/layout/cycle2"/>
    <dgm:cxn modelId="{6DE91225-F4CC-42B8-93CF-A30C7B37CC0C}" type="presOf" srcId="{850EC0A8-0FC2-4406-83D7-94F29A7A40E5}" destId="{2A8D7C2E-2D72-4B23-9E48-22B492CD8A98}" srcOrd="0" destOrd="0" presId="urn:microsoft.com/office/officeart/2005/8/layout/cycle2"/>
    <dgm:cxn modelId="{F13852C5-F4B5-49CA-B572-EE2C01BA3189}" srcId="{13FB63B2-0C1D-476C-B1EA-14A79F1F4FF9}" destId="{481D6072-F434-4A7C-A9D9-8CAA3179CFCA}" srcOrd="2" destOrd="0" parTransId="{839965F7-9D74-412C-82DC-B577E0961CF8}" sibTransId="{CAE0A803-A9AC-4696-B2BA-D9081968C02A}"/>
    <dgm:cxn modelId="{95FDD62C-EEEB-43DE-B4CC-06430F2BF73A}" type="presOf" srcId="{090B38E0-CCF0-4972-A77D-7A902703A6EE}" destId="{46BFAEFF-F5FF-4BCA-8F40-2E5D844A83D3}" srcOrd="1" destOrd="0" presId="urn:microsoft.com/office/officeart/2005/8/layout/cycle2"/>
    <dgm:cxn modelId="{53E385A6-617C-46A6-9168-F92382D7A9E9}" type="presOf" srcId="{0BA244CC-CCD1-4B4B-A31B-0B3C7278B04B}" destId="{A02CD15C-56C8-4D28-B04F-5AE1AEEAC01C}" srcOrd="0" destOrd="0" presId="urn:microsoft.com/office/officeart/2005/8/layout/cycle2"/>
    <dgm:cxn modelId="{9AE1AB43-383A-401A-9D27-629D05953DAA}" type="presOf" srcId="{13FB63B2-0C1D-476C-B1EA-14A79F1F4FF9}" destId="{9D3887ED-FF0E-4910-9053-1FAE48D7D2C1}" srcOrd="0" destOrd="0" presId="urn:microsoft.com/office/officeart/2005/8/layout/cycle2"/>
    <dgm:cxn modelId="{E81DD10C-320D-4745-9B95-12F43F84DB56}" type="presOf" srcId="{C77DE71E-B3D8-4833-B3CF-F838106EC6E4}" destId="{D9582417-1EB1-41E6-9832-E4ED470A0E20}" srcOrd="0" destOrd="0" presId="urn:microsoft.com/office/officeart/2005/8/layout/cycle2"/>
    <dgm:cxn modelId="{4D108E5C-D433-4E35-A1D3-2E87CC44759D}" type="presOf" srcId="{090B38E0-CCF0-4972-A77D-7A902703A6EE}" destId="{45A12BF8-DB57-4A40-8D7F-196AA42180B0}" srcOrd="0" destOrd="0" presId="urn:microsoft.com/office/officeart/2005/8/layout/cycle2"/>
    <dgm:cxn modelId="{7B20F51B-1470-4271-AD48-EA3A6F2D5552}" type="presOf" srcId="{652968C1-F1C7-45F4-B352-D6BCAFE48418}" destId="{D8738990-0DEA-4825-A60F-A1CE4B722A01}" srcOrd="0" destOrd="0" presId="urn:microsoft.com/office/officeart/2005/8/layout/cycle2"/>
    <dgm:cxn modelId="{9510C381-67CB-48C3-8BD5-D038CCE2A145}" type="presParOf" srcId="{9D3887ED-FF0E-4910-9053-1FAE48D7D2C1}" destId="{E3B8BF2D-E595-4417-8909-86163A5399B6}" srcOrd="0" destOrd="0" presId="urn:microsoft.com/office/officeart/2005/8/layout/cycle2"/>
    <dgm:cxn modelId="{4A56FC05-EBA4-4AEA-A2A5-87CEE2D2C47C}" type="presParOf" srcId="{9D3887ED-FF0E-4910-9053-1FAE48D7D2C1}" destId="{45A12BF8-DB57-4A40-8D7F-196AA42180B0}" srcOrd="1" destOrd="0" presId="urn:microsoft.com/office/officeart/2005/8/layout/cycle2"/>
    <dgm:cxn modelId="{F3807B1C-0F2D-46AC-AFCE-5DC883EF9D07}" type="presParOf" srcId="{45A12BF8-DB57-4A40-8D7F-196AA42180B0}" destId="{46BFAEFF-F5FF-4BCA-8F40-2E5D844A83D3}" srcOrd="0" destOrd="0" presId="urn:microsoft.com/office/officeart/2005/8/layout/cycle2"/>
    <dgm:cxn modelId="{06270359-649B-4F8F-9B7F-EE766314E956}" type="presParOf" srcId="{9D3887ED-FF0E-4910-9053-1FAE48D7D2C1}" destId="{D9582417-1EB1-41E6-9832-E4ED470A0E20}" srcOrd="2" destOrd="0" presId="urn:microsoft.com/office/officeart/2005/8/layout/cycle2"/>
    <dgm:cxn modelId="{DDC1161A-0B9E-48EF-806F-8FE754BAEBE7}" type="presParOf" srcId="{9D3887ED-FF0E-4910-9053-1FAE48D7D2C1}" destId="{2A8D7C2E-2D72-4B23-9E48-22B492CD8A98}" srcOrd="3" destOrd="0" presId="urn:microsoft.com/office/officeart/2005/8/layout/cycle2"/>
    <dgm:cxn modelId="{43E09C2A-71BC-493F-987C-41CE265A7B1B}" type="presParOf" srcId="{2A8D7C2E-2D72-4B23-9E48-22B492CD8A98}" destId="{9A59F19D-2718-479D-8ED4-036B6FEC9788}" srcOrd="0" destOrd="0" presId="urn:microsoft.com/office/officeart/2005/8/layout/cycle2"/>
    <dgm:cxn modelId="{C27586E5-8B8D-4A35-B34F-54116AB292BB}" type="presParOf" srcId="{9D3887ED-FF0E-4910-9053-1FAE48D7D2C1}" destId="{715B19C2-5C43-4F74-B1AC-44159AF7951C}" srcOrd="4" destOrd="0" presId="urn:microsoft.com/office/officeart/2005/8/layout/cycle2"/>
    <dgm:cxn modelId="{C00F902A-9DE6-4922-8FD3-577639C0BF9E}" type="presParOf" srcId="{9D3887ED-FF0E-4910-9053-1FAE48D7D2C1}" destId="{9EB38C3B-5A91-4866-8C04-C2A7DCE7A789}" srcOrd="5" destOrd="0" presId="urn:microsoft.com/office/officeart/2005/8/layout/cycle2"/>
    <dgm:cxn modelId="{5170D621-8A86-4CE8-A51E-ADD8DB93F028}" type="presParOf" srcId="{9EB38C3B-5A91-4866-8C04-C2A7DCE7A789}" destId="{7480A75F-C086-4DFF-AC93-E49BBD8E0BD1}" srcOrd="0" destOrd="0" presId="urn:microsoft.com/office/officeart/2005/8/layout/cycle2"/>
    <dgm:cxn modelId="{46457AF9-C96C-404E-A9C3-9763C63C0B50}" type="presParOf" srcId="{9D3887ED-FF0E-4910-9053-1FAE48D7D2C1}" destId="{D8738990-0DEA-4825-A60F-A1CE4B722A01}" srcOrd="6" destOrd="0" presId="urn:microsoft.com/office/officeart/2005/8/layout/cycle2"/>
    <dgm:cxn modelId="{816E5E94-0F65-4DDF-BA00-600CB9C3357B}" type="presParOf" srcId="{9D3887ED-FF0E-4910-9053-1FAE48D7D2C1}" destId="{A02CD15C-56C8-4D28-B04F-5AE1AEEAC01C}" srcOrd="7" destOrd="0" presId="urn:microsoft.com/office/officeart/2005/8/layout/cycle2"/>
    <dgm:cxn modelId="{7ED478DC-38FA-4983-81EE-03ABFB14C620}" type="presParOf" srcId="{A02CD15C-56C8-4D28-B04F-5AE1AEEAC01C}" destId="{F6AB3279-360A-412A-9F8C-AF8601CA1E66}" srcOrd="0" destOrd="0" presId="urn:microsoft.com/office/officeart/2005/8/layout/cycle2"/>
    <dgm:cxn modelId="{8C5B1C7B-100F-4A49-8DAD-6928972A95E9}" type="presParOf" srcId="{9D3887ED-FF0E-4910-9053-1FAE48D7D2C1}" destId="{D6DB19AB-C4A4-416D-80C4-B4F87EC48C72}" srcOrd="8" destOrd="0" presId="urn:microsoft.com/office/officeart/2005/8/layout/cycle2"/>
    <dgm:cxn modelId="{848F9D8D-4CC5-4B1F-98E2-F61EAF344E0B}" type="presParOf" srcId="{9D3887ED-FF0E-4910-9053-1FAE48D7D2C1}" destId="{DA401111-F7AB-4167-A87B-FA5D6756B2FC}" srcOrd="9" destOrd="0" presId="urn:microsoft.com/office/officeart/2005/8/layout/cycle2"/>
    <dgm:cxn modelId="{68C78920-F0F9-4B38-AECA-C92132CD19DB}" type="presParOf" srcId="{DA401111-F7AB-4167-A87B-FA5D6756B2FC}" destId="{B5BE9BB8-57E3-4B4D-8714-273BBA508080}"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B8BF2D-E595-4417-8909-86163A5399B6}">
      <dsp:nvSpPr>
        <dsp:cNvPr id="0" name=""/>
        <dsp:cNvSpPr/>
      </dsp:nvSpPr>
      <dsp:spPr>
        <a:xfrm>
          <a:off x="3086095" y="1307"/>
          <a:ext cx="1955808" cy="132754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a:solidFill>
                <a:schemeClr val="accent6">
                  <a:lumMod val="60000"/>
                  <a:lumOff val="40000"/>
                </a:schemeClr>
              </a:solidFill>
            </a:rPr>
            <a:t>MUAMMAD ABUBAKER</a:t>
          </a:r>
        </a:p>
      </dsp:txBody>
      <dsp:txXfrm>
        <a:off x="3372516" y="195722"/>
        <a:ext cx="1382966" cy="938716"/>
      </dsp:txXfrm>
    </dsp:sp>
    <dsp:sp modelId="{45A12BF8-DB57-4A40-8D7F-196AA42180B0}">
      <dsp:nvSpPr>
        <dsp:cNvPr id="0" name=""/>
        <dsp:cNvSpPr/>
      </dsp:nvSpPr>
      <dsp:spPr>
        <a:xfrm rot="2160000">
          <a:off x="4795904" y="1070032"/>
          <a:ext cx="267608" cy="4480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4803570" y="1136047"/>
        <a:ext cx="187326" cy="268829"/>
      </dsp:txXfrm>
    </dsp:sp>
    <dsp:sp modelId="{D9582417-1EB1-41E6-9832-E4ED470A0E20}">
      <dsp:nvSpPr>
        <dsp:cNvPr id="0" name=""/>
        <dsp:cNvSpPr/>
      </dsp:nvSpPr>
      <dsp:spPr>
        <a:xfrm>
          <a:off x="5013311" y="1173282"/>
          <a:ext cx="1327546" cy="132754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t>FATIMA AFSAR </a:t>
          </a:r>
        </a:p>
      </dsp:txBody>
      <dsp:txXfrm>
        <a:off x="5207726" y="1367697"/>
        <a:ext cx="938716" cy="938716"/>
      </dsp:txXfrm>
    </dsp:sp>
    <dsp:sp modelId="{2A8D7C2E-2D72-4B23-9E48-22B492CD8A98}">
      <dsp:nvSpPr>
        <dsp:cNvPr id="0" name=""/>
        <dsp:cNvSpPr/>
      </dsp:nvSpPr>
      <dsp:spPr>
        <a:xfrm rot="6480000">
          <a:off x="5195522" y="2551674"/>
          <a:ext cx="353158" cy="4480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5264865" y="2590902"/>
        <a:ext cx="247211" cy="268829"/>
      </dsp:txXfrm>
    </dsp:sp>
    <dsp:sp modelId="{715B19C2-5C43-4F74-B1AC-44159AF7951C}">
      <dsp:nvSpPr>
        <dsp:cNvPr id="0" name=""/>
        <dsp:cNvSpPr/>
      </dsp:nvSpPr>
      <dsp:spPr>
        <a:xfrm>
          <a:off x="4397168" y="3069578"/>
          <a:ext cx="1327546" cy="132754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t>FAHAD NAEEM</a:t>
          </a:r>
        </a:p>
      </dsp:txBody>
      <dsp:txXfrm>
        <a:off x="4591583" y="3263993"/>
        <a:ext cx="938716" cy="938716"/>
      </dsp:txXfrm>
    </dsp:sp>
    <dsp:sp modelId="{9EB38C3B-5A91-4866-8C04-C2A7DCE7A789}">
      <dsp:nvSpPr>
        <dsp:cNvPr id="0" name=""/>
        <dsp:cNvSpPr/>
      </dsp:nvSpPr>
      <dsp:spPr>
        <a:xfrm rot="10800000">
          <a:off x="3897415" y="3509328"/>
          <a:ext cx="353158" cy="4480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4003362" y="3598937"/>
        <a:ext cx="247211" cy="268829"/>
      </dsp:txXfrm>
    </dsp:sp>
    <dsp:sp modelId="{D8738990-0DEA-4825-A60F-A1CE4B722A01}">
      <dsp:nvSpPr>
        <dsp:cNvPr id="0" name=""/>
        <dsp:cNvSpPr/>
      </dsp:nvSpPr>
      <dsp:spPr>
        <a:xfrm>
          <a:off x="2403285" y="3069578"/>
          <a:ext cx="1327546" cy="132754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t>ZAINAB TAHIR</a:t>
          </a:r>
        </a:p>
      </dsp:txBody>
      <dsp:txXfrm>
        <a:off x="2597700" y="3263993"/>
        <a:ext cx="938716" cy="938716"/>
      </dsp:txXfrm>
    </dsp:sp>
    <dsp:sp modelId="{A02CD15C-56C8-4D28-B04F-5AE1AEEAC01C}">
      <dsp:nvSpPr>
        <dsp:cNvPr id="0" name=""/>
        <dsp:cNvSpPr/>
      </dsp:nvSpPr>
      <dsp:spPr>
        <a:xfrm rot="15120000">
          <a:off x="2585496" y="2570686"/>
          <a:ext cx="353158" cy="4480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2654839" y="2710676"/>
        <a:ext cx="247211" cy="268829"/>
      </dsp:txXfrm>
    </dsp:sp>
    <dsp:sp modelId="{D6DB19AB-C4A4-416D-80C4-B4F87EC48C72}">
      <dsp:nvSpPr>
        <dsp:cNvPr id="0" name=""/>
        <dsp:cNvSpPr/>
      </dsp:nvSpPr>
      <dsp:spPr>
        <a:xfrm>
          <a:off x="1787141" y="1173282"/>
          <a:ext cx="1327546" cy="132754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t>JAWAD RAFIQ </a:t>
          </a:r>
        </a:p>
      </dsp:txBody>
      <dsp:txXfrm>
        <a:off x="1981556" y="1367697"/>
        <a:ext cx="938716" cy="938716"/>
      </dsp:txXfrm>
    </dsp:sp>
    <dsp:sp modelId="{DA401111-F7AB-4167-A87B-FA5D6756B2FC}">
      <dsp:nvSpPr>
        <dsp:cNvPr id="0" name=""/>
        <dsp:cNvSpPr/>
      </dsp:nvSpPr>
      <dsp:spPr>
        <a:xfrm rot="19440000">
          <a:off x="3052232" y="1078935"/>
          <a:ext cx="267608" cy="4480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059898" y="1192138"/>
        <a:ext cx="187326" cy="268829"/>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7F84875-37FB-4081-AEFA-39885E09A125}" type="datetimeFigureOut">
              <a:rPr lang="en-US" smtClean="0"/>
              <a:t>10-Jun-21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E0CA6E8-9C2F-4D07-9DFB-D1E998FFD73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781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F84875-37FB-4081-AEFA-39885E09A125}" type="datetimeFigureOut">
              <a:rPr lang="en-US" smtClean="0"/>
              <a:t>10-Jun-21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CA6E8-9C2F-4D07-9DFB-D1E998FFD731}" type="slidenum">
              <a:rPr lang="en-US" smtClean="0"/>
              <a:t>‹#›</a:t>
            </a:fld>
            <a:endParaRPr lang="en-US"/>
          </a:p>
        </p:txBody>
      </p:sp>
    </p:spTree>
    <p:extLst>
      <p:ext uri="{BB962C8B-B14F-4D97-AF65-F5344CB8AC3E}">
        <p14:creationId xmlns:p14="http://schemas.microsoft.com/office/powerpoint/2010/main" val="180003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F84875-37FB-4081-AEFA-39885E09A125}" type="datetimeFigureOut">
              <a:rPr lang="en-US" smtClean="0"/>
              <a:t>10-Jun-21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CA6E8-9C2F-4D07-9DFB-D1E998FFD73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4813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F84875-37FB-4081-AEFA-39885E09A125}" type="datetimeFigureOut">
              <a:rPr lang="en-US" smtClean="0"/>
              <a:t>10-Jun-21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CA6E8-9C2F-4D07-9DFB-D1E998FFD73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0391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F84875-37FB-4081-AEFA-39885E09A125}" type="datetimeFigureOut">
              <a:rPr lang="en-US" smtClean="0"/>
              <a:t>10-Jun-21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CA6E8-9C2F-4D07-9DFB-D1E998FFD731}" type="slidenum">
              <a:rPr lang="en-US" smtClean="0"/>
              <a:t>‹#›</a:t>
            </a:fld>
            <a:endParaRPr lang="en-US"/>
          </a:p>
        </p:txBody>
      </p:sp>
    </p:spTree>
    <p:extLst>
      <p:ext uri="{BB962C8B-B14F-4D97-AF65-F5344CB8AC3E}">
        <p14:creationId xmlns:p14="http://schemas.microsoft.com/office/powerpoint/2010/main" val="1305697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F84875-37FB-4081-AEFA-39885E09A125}" type="datetimeFigureOut">
              <a:rPr lang="en-US" smtClean="0"/>
              <a:t>10-Jun-21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CA6E8-9C2F-4D07-9DFB-D1E998FFD73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981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F84875-37FB-4081-AEFA-39885E09A125}" type="datetimeFigureOut">
              <a:rPr lang="en-US" smtClean="0"/>
              <a:t>10-Jun-21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CA6E8-9C2F-4D07-9DFB-D1E998FFD73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0271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F84875-37FB-4081-AEFA-39885E09A125}" type="datetimeFigureOut">
              <a:rPr lang="en-US" smtClean="0"/>
              <a:t>10-Jun-21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CA6E8-9C2F-4D07-9DFB-D1E998FFD73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3084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F84875-37FB-4081-AEFA-39885E09A125}" type="datetimeFigureOut">
              <a:rPr lang="en-US" smtClean="0"/>
              <a:t>10-Jun-21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CA6E8-9C2F-4D07-9DFB-D1E998FFD73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777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F84875-37FB-4081-AEFA-39885E09A125}" type="datetimeFigureOut">
              <a:rPr lang="en-US" smtClean="0"/>
              <a:t>10-Jun-21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CA6E8-9C2F-4D07-9DFB-D1E998FFD731}" type="slidenum">
              <a:rPr lang="en-US" smtClean="0"/>
              <a:t>‹#›</a:t>
            </a:fld>
            <a:endParaRPr lang="en-US"/>
          </a:p>
        </p:txBody>
      </p:sp>
    </p:spTree>
    <p:extLst>
      <p:ext uri="{BB962C8B-B14F-4D97-AF65-F5344CB8AC3E}">
        <p14:creationId xmlns:p14="http://schemas.microsoft.com/office/powerpoint/2010/main" val="1934660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F84875-37FB-4081-AEFA-39885E09A125}" type="datetimeFigureOut">
              <a:rPr lang="en-US" smtClean="0"/>
              <a:t>10-Jun-21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CA6E8-9C2F-4D07-9DFB-D1E998FFD73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1843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F84875-37FB-4081-AEFA-39885E09A125}" type="datetimeFigureOut">
              <a:rPr lang="en-US" smtClean="0"/>
              <a:t>10-Jun-21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CA6E8-9C2F-4D07-9DFB-D1E998FFD731}" type="slidenum">
              <a:rPr lang="en-US" smtClean="0"/>
              <a:t>‹#›</a:t>
            </a:fld>
            <a:endParaRPr lang="en-US"/>
          </a:p>
        </p:txBody>
      </p:sp>
    </p:spTree>
    <p:extLst>
      <p:ext uri="{BB962C8B-B14F-4D97-AF65-F5344CB8AC3E}">
        <p14:creationId xmlns:p14="http://schemas.microsoft.com/office/powerpoint/2010/main" val="2466959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F84875-37FB-4081-AEFA-39885E09A125}" type="datetimeFigureOut">
              <a:rPr lang="en-US" smtClean="0"/>
              <a:t>10-Jun-21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0CA6E8-9C2F-4D07-9DFB-D1E998FFD73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5595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F84875-37FB-4081-AEFA-39885E09A125}" type="datetimeFigureOut">
              <a:rPr lang="en-US" smtClean="0"/>
              <a:t>10-Jun-21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0CA6E8-9C2F-4D07-9DFB-D1E998FFD73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1705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F84875-37FB-4081-AEFA-39885E09A125}" type="datetimeFigureOut">
              <a:rPr lang="en-US" smtClean="0"/>
              <a:t>10-Jun-21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0CA6E8-9C2F-4D07-9DFB-D1E998FFD731}" type="slidenum">
              <a:rPr lang="en-US" smtClean="0"/>
              <a:t>‹#›</a:t>
            </a:fld>
            <a:endParaRPr lang="en-US"/>
          </a:p>
        </p:txBody>
      </p:sp>
    </p:spTree>
    <p:extLst>
      <p:ext uri="{BB962C8B-B14F-4D97-AF65-F5344CB8AC3E}">
        <p14:creationId xmlns:p14="http://schemas.microsoft.com/office/powerpoint/2010/main" val="3028581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F84875-37FB-4081-AEFA-39885E09A125}" type="datetimeFigureOut">
              <a:rPr lang="en-US" smtClean="0"/>
              <a:t>10-Jun-21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CA6E8-9C2F-4D07-9DFB-D1E998FFD73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5718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F84875-37FB-4081-AEFA-39885E09A125}" type="datetimeFigureOut">
              <a:rPr lang="en-US" smtClean="0"/>
              <a:t>10-Jun-21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CA6E8-9C2F-4D07-9DFB-D1E998FFD731}" type="slidenum">
              <a:rPr lang="en-US" smtClean="0"/>
              <a:t>‹#›</a:t>
            </a:fld>
            <a:endParaRPr lang="en-US"/>
          </a:p>
        </p:txBody>
      </p:sp>
    </p:spTree>
    <p:extLst>
      <p:ext uri="{BB962C8B-B14F-4D97-AF65-F5344CB8AC3E}">
        <p14:creationId xmlns:p14="http://schemas.microsoft.com/office/powerpoint/2010/main" val="2864201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F84875-37FB-4081-AEFA-39885E09A125}" type="datetimeFigureOut">
              <a:rPr lang="en-US" smtClean="0"/>
              <a:t>10-Jun-21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0CA6E8-9C2F-4D07-9DFB-D1E998FFD731}" type="slidenum">
              <a:rPr lang="en-US" smtClean="0"/>
              <a:t>‹#›</a:t>
            </a:fld>
            <a:endParaRPr lang="en-US"/>
          </a:p>
        </p:txBody>
      </p:sp>
    </p:spTree>
    <p:extLst>
      <p:ext uri="{BB962C8B-B14F-4D97-AF65-F5344CB8AC3E}">
        <p14:creationId xmlns:p14="http://schemas.microsoft.com/office/powerpoint/2010/main" val="19886680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0001" y="723900"/>
            <a:ext cx="9601196" cy="5511800"/>
          </a:xfrm>
        </p:spPr>
        <p:txBody>
          <a:bodyPr>
            <a:normAutofit/>
          </a:bodyPr>
          <a:lstStyle/>
          <a:p>
            <a:pPr marL="0" indent="0" algn="ctr">
              <a:buNone/>
            </a:pPr>
            <a:r>
              <a:rPr lang="en-US" sz="3600" b="1" dirty="0"/>
              <a:t>PRESENTED BY</a:t>
            </a:r>
          </a:p>
        </p:txBody>
      </p:sp>
      <p:graphicFrame>
        <p:nvGraphicFramePr>
          <p:cNvPr id="4" name="Diagram 3"/>
          <p:cNvGraphicFramePr/>
          <p:nvPr>
            <p:extLst>
              <p:ext uri="{D42A27DB-BD31-4B8C-83A1-F6EECF244321}">
                <p14:modId xmlns:p14="http://schemas.microsoft.com/office/powerpoint/2010/main" val="4217872791"/>
              </p:ext>
            </p:extLst>
          </p:nvPr>
        </p:nvGraphicFramePr>
        <p:xfrm>
          <a:off x="2032000" y="1739900"/>
          <a:ext cx="8128000" cy="4398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6578323"/>
      </p:ext>
    </p:extLst>
  </p:cSld>
  <p:clrMapOvr>
    <a:masterClrMapping/>
  </p:clrMapOvr>
  <mc:AlternateContent xmlns:mc="http://schemas.openxmlformats.org/markup-compatibility/2006" xmlns:p14="http://schemas.microsoft.com/office/powerpoint/2010/main">
    <mc:Choice Requires="p14">
      <p:transition spd="slow" p14:dur="2000" advTm="10172"/>
    </mc:Choice>
    <mc:Fallback xmlns="">
      <p:transition spd="slow" advTm="10172"/>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3"/>
            <a:ext cx="9601197" cy="1294140"/>
          </a:xfrm>
        </p:spPr>
        <p:txBody>
          <a:bodyPr>
            <a:normAutofit/>
          </a:bodyPr>
          <a:lstStyle/>
          <a:p>
            <a:r>
              <a:rPr lang="en-US" sz="5400" b="1" dirty="0"/>
              <a:t>Taqwa in Hadith</a:t>
            </a:r>
          </a:p>
        </p:txBody>
      </p:sp>
      <p:sp>
        <p:nvSpPr>
          <p:cNvPr id="3" name="Content Placeholder 2"/>
          <p:cNvSpPr>
            <a:spLocks noGrp="1"/>
          </p:cNvSpPr>
          <p:nvPr>
            <p:ph idx="1"/>
          </p:nvPr>
        </p:nvSpPr>
        <p:spPr/>
        <p:txBody>
          <a:bodyPr/>
          <a:lstStyle/>
          <a:p>
            <a:r>
              <a:rPr lang="en-US" dirty="0"/>
              <a:t>“fear God wherever you are and follow up a bad deed with a good one and it shall erase it, and behave towards people in a gracious manners”.</a:t>
            </a:r>
          </a:p>
          <a:p>
            <a:r>
              <a:rPr lang="en-US" dirty="0"/>
              <a:t>I enjoin upon you the fear of God and to hear and obey, even if you are given a slaves for a ruler.</a:t>
            </a:r>
          </a:p>
          <a:p>
            <a:r>
              <a:rPr lang="en-US" dirty="0"/>
              <a:t>Fear God , even with half a date(in charity), if you possess not even that , then with a gracious word</a:t>
            </a:r>
          </a:p>
          <a:p>
            <a:r>
              <a:rPr lang="en-US" dirty="0"/>
              <a:t>O God, I ask of you guidance , Taqwa, chastity, and freedom from deeds.</a:t>
            </a:r>
          </a:p>
        </p:txBody>
      </p:sp>
    </p:spTree>
    <p:extLst>
      <p:ext uri="{BB962C8B-B14F-4D97-AF65-F5344CB8AC3E}">
        <p14:creationId xmlns:p14="http://schemas.microsoft.com/office/powerpoint/2010/main" val="235726786"/>
      </p:ext>
    </p:extLst>
  </p:cSld>
  <p:clrMapOvr>
    <a:masterClrMapping/>
  </p:clrMapOvr>
  <mc:AlternateContent xmlns:mc="http://schemas.openxmlformats.org/markup-compatibility/2006" xmlns:p14="http://schemas.microsoft.com/office/powerpoint/2010/main">
    <mc:Choice Requires="p14">
      <p:transition spd="slow" p14:dur="2000" advTm="40029"/>
    </mc:Choice>
    <mc:Fallback xmlns="">
      <p:transition spd="slow" advTm="40029"/>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Imam al-Ghazali divides Taqwa into three levels</a:t>
            </a:r>
          </a:p>
        </p:txBody>
      </p:sp>
      <p:sp>
        <p:nvSpPr>
          <p:cNvPr id="3" name="Content Placeholder 2"/>
          <p:cNvSpPr>
            <a:spLocks noGrp="1"/>
          </p:cNvSpPr>
          <p:nvPr>
            <p:ph idx="1"/>
          </p:nvPr>
        </p:nvSpPr>
        <p:spPr/>
        <p:txBody>
          <a:bodyPr>
            <a:normAutofit/>
          </a:bodyPr>
          <a:lstStyle/>
          <a:p>
            <a:r>
              <a:rPr lang="en-US" sz="3200" dirty="0"/>
              <a:t>First is fear and sense of awe</a:t>
            </a:r>
          </a:p>
          <a:p>
            <a:r>
              <a:rPr lang="en-US" sz="3200" dirty="0"/>
              <a:t>The second includes obedience and worship </a:t>
            </a:r>
          </a:p>
          <a:p>
            <a:r>
              <a:rPr lang="en-US" sz="3200" dirty="0"/>
              <a:t>Third is freeing the heart from sins, which is the reality and essence of Taqwa </a:t>
            </a:r>
          </a:p>
        </p:txBody>
      </p:sp>
    </p:spTree>
    <p:extLst>
      <p:ext uri="{BB962C8B-B14F-4D97-AF65-F5344CB8AC3E}">
        <p14:creationId xmlns:p14="http://schemas.microsoft.com/office/powerpoint/2010/main" val="3686121085"/>
      </p:ext>
    </p:extLst>
  </p:cSld>
  <p:clrMapOvr>
    <a:masterClrMapping/>
  </p:clrMapOvr>
  <mc:AlternateContent xmlns:mc="http://schemas.openxmlformats.org/markup-compatibility/2006" xmlns:p14="http://schemas.microsoft.com/office/powerpoint/2010/main">
    <mc:Choice Requires="p14">
      <p:transition spd="slow" p14:dur="2000" advTm="15045"/>
    </mc:Choice>
    <mc:Fallback xmlns="">
      <p:transition spd="slow" advTm="1504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Quotes on Taqwa</a:t>
            </a:r>
          </a:p>
        </p:txBody>
      </p:sp>
      <p:sp>
        <p:nvSpPr>
          <p:cNvPr id="3" name="Content Placeholder 2"/>
          <p:cNvSpPr>
            <a:spLocks noGrp="1"/>
          </p:cNvSpPr>
          <p:nvPr>
            <p:ph idx="1"/>
          </p:nvPr>
        </p:nvSpPr>
        <p:spPr/>
        <p:txBody>
          <a:bodyPr/>
          <a:lstStyle/>
          <a:p>
            <a:pPr marL="0" indent="0">
              <a:buNone/>
            </a:pPr>
            <a:r>
              <a:rPr lang="en-US" dirty="0"/>
              <a:t>                </a:t>
            </a:r>
            <a:r>
              <a:rPr lang="en-US" sz="3600" b="1" dirty="0"/>
              <a:t>Good manners is part of </a:t>
            </a:r>
            <a:r>
              <a:rPr lang="en-US" sz="3600" b="1" dirty="0" err="1"/>
              <a:t>taqwa</a:t>
            </a:r>
            <a:r>
              <a:rPr lang="en-US" sz="3600" b="1" dirty="0"/>
              <a:t> and</a:t>
            </a:r>
          </a:p>
          <a:p>
            <a:pPr marL="0" indent="0">
              <a:buNone/>
            </a:pPr>
            <a:r>
              <a:rPr lang="en-US" sz="3600" b="1" dirty="0"/>
              <a:t>   you cannot have </a:t>
            </a:r>
            <a:r>
              <a:rPr lang="en-US" sz="3600" b="1" dirty="0" err="1"/>
              <a:t>taqwa</a:t>
            </a:r>
            <a:r>
              <a:rPr lang="en-US" sz="3600" b="1" dirty="0"/>
              <a:t> without good </a:t>
            </a:r>
            <a:r>
              <a:rPr lang="en-US" sz="3600" dirty="0"/>
              <a:t>manners</a:t>
            </a:r>
            <a:r>
              <a:rPr lang="en-US" sz="3600" b="1" dirty="0"/>
              <a:t> </a:t>
            </a:r>
          </a:p>
        </p:txBody>
      </p:sp>
    </p:spTree>
    <p:extLst>
      <p:ext uri="{BB962C8B-B14F-4D97-AF65-F5344CB8AC3E}">
        <p14:creationId xmlns:p14="http://schemas.microsoft.com/office/powerpoint/2010/main" val="1614841406"/>
      </p:ext>
    </p:extLst>
  </p:cSld>
  <p:clrMapOvr>
    <a:masterClrMapping/>
  </p:clrMapOvr>
  <mc:AlternateContent xmlns:mc="http://schemas.openxmlformats.org/markup-compatibility/2006" xmlns:p14="http://schemas.microsoft.com/office/powerpoint/2010/main">
    <mc:Choice Requires="p14">
      <p:transition spd="slow" p14:dur="2000" advTm="13414"/>
    </mc:Choice>
    <mc:Fallback xmlns="">
      <p:transition spd="slow" advTm="13414"/>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Why Taqwa is important </a:t>
            </a:r>
          </a:p>
        </p:txBody>
      </p:sp>
      <p:sp>
        <p:nvSpPr>
          <p:cNvPr id="3" name="Content Placeholder 2"/>
          <p:cNvSpPr>
            <a:spLocks noGrp="1"/>
          </p:cNvSpPr>
          <p:nvPr>
            <p:ph idx="1"/>
          </p:nvPr>
        </p:nvSpPr>
        <p:spPr/>
        <p:txBody>
          <a:bodyPr>
            <a:normAutofit/>
          </a:bodyPr>
          <a:lstStyle/>
          <a:p>
            <a:pPr marL="0" indent="0">
              <a:buNone/>
            </a:pPr>
            <a:r>
              <a:rPr lang="en-US" sz="3200" dirty="0"/>
              <a:t>Taqwa is the means to keep in mind the doctrines and disciplines of the faith. It strengthens the will to act upon them. It is the motive force to acquire elm (useful knowledge) and undertake ‘amal swaaleh’ ( good deeds) for the love of almighty God and to be among His loved ones.</a:t>
            </a:r>
          </a:p>
        </p:txBody>
      </p:sp>
    </p:spTree>
    <p:extLst>
      <p:ext uri="{BB962C8B-B14F-4D97-AF65-F5344CB8AC3E}">
        <p14:creationId xmlns:p14="http://schemas.microsoft.com/office/powerpoint/2010/main" val="3456778252"/>
      </p:ext>
    </p:extLst>
  </p:cSld>
  <p:clrMapOvr>
    <a:masterClrMapping/>
  </p:clrMapOvr>
  <mc:AlternateContent xmlns:mc="http://schemas.openxmlformats.org/markup-compatibility/2006" xmlns:p14="http://schemas.microsoft.com/office/powerpoint/2010/main">
    <mc:Choice Requires="p14">
      <p:transition spd="slow" p14:dur="2000" advTm="26324"/>
    </mc:Choice>
    <mc:Fallback xmlns="">
      <p:transition spd="slow" advTm="2632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850900"/>
            <a:ext cx="9601196" cy="5024968"/>
          </a:xfrm>
        </p:spPr>
        <p:txBody>
          <a:bodyPr>
            <a:normAutofit/>
          </a:bodyPr>
          <a:lstStyle/>
          <a:p>
            <a:pPr marL="0" indent="0">
              <a:buNone/>
            </a:pPr>
            <a:r>
              <a:rPr lang="en-US" sz="9600" dirty="0"/>
              <a:t>    </a:t>
            </a:r>
            <a:r>
              <a:rPr lang="en-US" sz="9600" b="1" dirty="0"/>
              <a:t>THANKYOU</a:t>
            </a:r>
          </a:p>
        </p:txBody>
      </p:sp>
      <p:pic>
        <p:nvPicPr>
          <p:cNvPr id="1026" name="Picture 2" descr="C:\Users\dell\Desktop\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7950" y="2774950"/>
            <a:ext cx="222885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01187"/>
      </p:ext>
    </p:extLst>
  </p:cSld>
  <p:clrMapOvr>
    <a:masterClrMapping/>
  </p:clrMapOvr>
  <mc:AlternateContent xmlns:mc="http://schemas.openxmlformats.org/markup-compatibility/2006" xmlns:p14="http://schemas.microsoft.com/office/powerpoint/2010/main">
    <mc:Choice Requires="p14">
      <p:transition spd="slow" p14:dur="2000" advTm="2797"/>
    </mc:Choice>
    <mc:Fallback xmlns="">
      <p:transition spd="slow" advTm="2797"/>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3201" y="876300"/>
            <a:ext cx="9601196" cy="5278968"/>
          </a:xfrm>
        </p:spPr>
        <p:txBody>
          <a:bodyPr>
            <a:normAutofit/>
          </a:bodyPr>
          <a:lstStyle/>
          <a:p>
            <a:pPr marL="0" indent="0" algn="ctr">
              <a:buNone/>
            </a:pPr>
            <a:r>
              <a:rPr lang="en-US" sz="6600" b="1" dirty="0"/>
              <a:t>   </a:t>
            </a:r>
            <a:r>
              <a:rPr lang="en-US" sz="8000" b="1" dirty="0"/>
              <a:t>ANY QUESTION</a:t>
            </a:r>
          </a:p>
        </p:txBody>
      </p:sp>
      <p:pic>
        <p:nvPicPr>
          <p:cNvPr id="2050" name="Picture 2" descr="C:\Users\dell\Desktop\969449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200" y="3082840"/>
            <a:ext cx="2832100" cy="2715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874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94FD3-000E-8641-BE09-B727052C9EF2}"/>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965AFB22-9169-B14C-8FAC-26D2CF5FA2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207" y="772859"/>
            <a:ext cx="9983391" cy="5312281"/>
          </a:xfrm>
        </p:spPr>
      </p:pic>
    </p:spTree>
    <p:extLst>
      <p:ext uri="{BB962C8B-B14F-4D97-AF65-F5344CB8AC3E}">
        <p14:creationId xmlns:p14="http://schemas.microsoft.com/office/powerpoint/2010/main" val="1756464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2026" y="680936"/>
            <a:ext cx="10953344" cy="5544765"/>
          </a:xfrm>
        </p:spPr>
      </p:pic>
      <p:sp>
        <p:nvSpPr>
          <p:cNvPr id="5" name="TextBox 4"/>
          <p:cNvSpPr txBox="1"/>
          <p:nvPr/>
        </p:nvSpPr>
        <p:spPr>
          <a:xfrm>
            <a:off x="2976664" y="2899320"/>
            <a:ext cx="6984604" cy="1107996"/>
          </a:xfrm>
          <a:prstGeom prst="rect">
            <a:avLst/>
          </a:prstGeom>
          <a:noFill/>
        </p:spPr>
        <p:txBody>
          <a:bodyPr wrap="none" rtlCol="0">
            <a:spAutoFit/>
          </a:bodyPr>
          <a:lstStyle/>
          <a:p>
            <a:r>
              <a:rPr lang="en-US" sz="6600" b="1" dirty="0">
                <a:solidFill>
                  <a:schemeClr val="bg1"/>
                </a:solidFill>
              </a:rPr>
              <a:t>FEAR OF ALLAH</a:t>
            </a:r>
          </a:p>
        </p:txBody>
      </p:sp>
    </p:spTree>
    <p:extLst>
      <p:ext uri="{BB962C8B-B14F-4D97-AF65-F5344CB8AC3E}">
        <p14:creationId xmlns:p14="http://schemas.microsoft.com/office/powerpoint/2010/main" val="1133156666"/>
      </p:ext>
    </p:extLst>
  </p:cSld>
  <p:clrMapOvr>
    <a:masterClrMapping/>
  </p:clrMapOvr>
  <mc:AlternateContent xmlns:mc="http://schemas.openxmlformats.org/markup-compatibility/2006" xmlns:p14="http://schemas.microsoft.com/office/powerpoint/2010/main">
    <mc:Choice Requires="p14">
      <p:transition spd="slow" p14:dur="2000" advTm="4523"/>
    </mc:Choice>
    <mc:Fallback xmlns="">
      <p:transition spd="slow" advTm="4523"/>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Taqwa (fear of Allah)</a:t>
            </a:r>
          </a:p>
        </p:txBody>
      </p:sp>
      <p:sp>
        <p:nvSpPr>
          <p:cNvPr id="3" name="Content Placeholder 2"/>
          <p:cNvSpPr>
            <a:spLocks noGrp="1"/>
          </p:cNvSpPr>
          <p:nvPr>
            <p:ph idx="1"/>
          </p:nvPr>
        </p:nvSpPr>
        <p:spPr/>
        <p:txBody>
          <a:bodyPr>
            <a:normAutofit fontScale="85000" lnSpcReduction="10000"/>
          </a:bodyPr>
          <a:lstStyle/>
          <a:p>
            <a:pPr marL="0" indent="0">
              <a:buNone/>
            </a:pPr>
            <a:r>
              <a:rPr lang="en-US" sz="3200" dirty="0"/>
              <a:t>Taqwa is an Islamic term for being conscious and cognizant of God, of truth, of the rational reality, piety , fear of GOD. It is often found in the Quran. </a:t>
            </a:r>
          </a:p>
          <a:p>
            <a:pPr marL="0" indent="0">
              <a:buNone/>
            </a:pPr>
            <a:r>
              <a:rPr lang="en-US" sz="3200" dirty="0"/>
              <a:t>Taqwa is very comprehensive word. It is inclusive of all that is good . Its real meaning is to fulfill what is obligated by Allah(SWT) and to refrain from what Allah (SWT) has forbidden. It is to be done sincerely for him and for his love. It is done to be attain His reward and with the fear of His chastisement.</a:t>
            </a:r>
          </a:p>
        </p:txBody>
      </p:sp>
    </p:spTree>
    <p:extLst>
      <p:ext uri="{BB962C8B-B14F-4D97-AF65-F5344CB8AC3E}">
        <p14:creationId xmlns:p14="http://schemas.microsoft.com/office/powerpoint/2010/main" val="2649786970"/>
      </p:ext>
    </p:extLst>
  </p:cSld>
  <p:clrMapOvr>
    <a:masterClrMapping/>
  </p:clrMapOvr>
  <mc:AlternateContent xmlns:mc="http://schemas.openxmlformats.org/markup-compatibility/2006" xmlns:p14="http://schemas.microsoft.com/office/powerpoint/2010/main">
    <mc:Choice Requires="p14">
      <p:transition spd="slow" p14:dur="2000" advTm="39355"/>
    </mc:Choice>
    <mc:Fallback xmlns="">
      <p:transition spd="slow" advTm="3935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Taqwa in the light of hadith</a:t>
            </a:r>
          </a:p>
        </p:txBody>
      </p:sp>
      <p:sp>
        <p:nvSpPr>
          <p:cNvPr id="3" name="Content Placeholder 2"/>
          <p:cNvSpPr>
            <a:spLocks noGrp="1"/>
          </p:cNvSpPr>
          <p:nvPr>
            <p:ph idx="1"/>
          </p:nvPr>
        </p:nvSpPr>
        <p:spPr/>
        <p:txBody>
          <a:bodyPr/>
          <a:lstStyle/>
          <a:p>
            <a:r>
              <a:rPr lang="en-US" dirty="0"/>
              <a:t>Taqwa (translated here as ‘fear’) comes from the root word waqaaya, which means “he protected” or “to protect”. When the word Taqwa is used with respect to Allah (SWT), as in this hadith, it means that one must fear and protect oneself from the anger and punishment of Allah (SWT).</a:t>
            </a:r>
          </a:p>
        </p:txBody>
      </p:sp>
    </p:spTree>
    <p:extLst>
      <p:ext uri="{BB962C8B-B14F-4D97-AF65-F5344CB8AC3E}">
        <p14:creationId xmlns:p14="http://schemas.microsoft.com/office/powerpoint/2010/main" val="2367190999"/>
      </p:ext>
    </p:extLst>
  </p:cSld>
  <p:clrMapOvr>
    <a:masterClrMapping/>
  </p:clrMapOvr>
  <mc:AlternateContent xmlns:mc="http://schemas.openxmlformats.org/markup-compatibility/2006" xmlns:p14="http://schemas.microsoft.com/office/powerpoint/2010/main">
    <mc:Choice Requires="p14">
      <p:transition spd="slow" p14:dur="2000" advTm="24225"/>
    </mc:Choice>
    <mc:Fallback xmlns="">
      <p:transition spd="slow" advTm="24225"/>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Four tools to gain Taqwa</a:t>
            </a:r>
          </a:p>
        </p:txBody>
      </p:sp>
      <p:sp>
        <p:nvSpPr>
          <p:cNvPr id="4" name="Oval 3"/>
          <p:cNvSpPr/>
          <p:nvPr/>
        </p:nvSpPr>
        <p:spPr>
          <a:xfrm>
            <a:off x="4751800" y="3055577"/>
            <a:ext cx="2537298" cy="1998352"/>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Taqwa</a:t>
            </a:r>
          </a:p>
        </p:txBody>
      </p:sp>
      <p:sp>
        <p:nvSpPr>
          <p:cNvPr id="5" name="Diamond 4"/>
          <p:cNvSpPr/>
          <p:nvPr/>
        </p:nvSpPr>
        <p:spPr>
          <a:xfrm>
            <a:off x="7289098" y="2577828"/>
            <a:ext cx="2498387" cy="2159541"/>
          </a:xfrm>
          <a:prstGeom prst="diamond">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Sincere</a:t>
            </a:r>
          </a:p>
          <a:p>
            <a:pPr algn="ctr"/>
            <a:r>
              <a:rPr lang="en-US" sz="2800" dirty="0">
                <a:solidFill>
                  <a:schemeClr val="tx1"/>
                </a:solidFill>
              </a:rPr>
              <a:t>Ibadah</a:t>
            </a:r>
          </a:p>
        </p:txBody>
      </p:sp>
      <p:sp>
        <p:nvSpPr>
          <p:cNvPr id="6" name="Diamond 5"/>
          <p:cNvSpPr/>
          <p:nvPr/>
        </p:nvSpPr>
        <p:spPr>
          <a:xfrm>
            <a:off x="960228" y="2831569"/>
            <a:ext cx="2717283" cy="2217906"/>
          </a:xfrm>
          <a:prstGeom prst="diamond">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Sincere</a:t>
            </a:r>
          </a:p>
          <a:p>
            <a:pPr algn="ctr"/>
            <a:r>
              <a:rPr lang="en-US" sz="2800" dirty="0">
                <a:solidFill>
                  <a:schemeClr val="tx1"/>
                </a:solidFill>
              </a:rPr>
              <a:t>Dua </a:t>
            </a:r>
          </a:p>
        </p:txBody>
      </p:sp>
      <p:sp>
        <p:nvSpPr>
          <p:cNvPr id="7" name="Diamond 6"/>
          <p:cNvSpPr/>
          <p:nvPr/>
        </p:nvSpPr>
        <p:spPr>
          <a:xfrm>
            <a:off x="8731583" y="3944976"/>
            <a:ext cx="2704289" cy="2026783"/>
          </a:xfrm>
          <a:prstGeom prst="diamond">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observe</a:t>
            </a:r>
          </a:p>
          <a:p>
            <a:pPr algn="ctr"/>
            <a:r>
              <a:rPr lang="en-US" sz="2400" dirty="0">
                <a:solidFill>
                  <a:schemeClr val="tx1"/>
                </a:solidFill>
              </a:rPr>
              <a:t>The</a:t>
            </a:r>
          </a:p>
          <a:p>
            <a:pPr algn="ctr"/>
            <a:r>
              <a:rPr lang="en-US" sz="2400" dirty="0">
                <a:solidFill>
                  <a:schemeClr val="tx1"/>
                </a:solidFill>
              </a:rPr>
              <a:t>Sunnah</a:t>
            </a:r>
          </a:p>
        </p:txBody>
      </p:sp>
      <p:sp>
        <p:nvSpPr>
          <p:cNvPr id="8" name="Diamond 7"/>
          <p:cNvSpPr/>
          <p:nvPr/>
        </p:nvSpPr>
        <p:spPr>
          <a:xfrm>
            <a:off x="2603223" y="4243561"/>
            <a:ext cx="2854669" cy="1903651"/>
          </a:xfrm>
          <a:prstGeom prst="diamond">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Sincere </a:t>
            </a:r>
          </a:p>
          <a:p>
            <a:r>
              <a:rPr lang="en-US" sz="2400" dirty="0">
                <a:solidFill>
                  <a:schemeClr val="tx1"/>
                </a:solidFill>
              </a:rPr>
              <a:t>intention</a:t>
            </a:r>
          </a:p>
        </p:txBody>
      </p:sp>
    </p:spTree>
    <p:extLst>
      <p:ext uri="{BB962C8B-B14F-4D97-AF65-F5344CB8AC3E}">
        <p14:creationId xmlns:p14="http://schemas.microsoft.com/office/powerpoint/2010/main" val="1531444429"/>
      </p:ext>
    </p:extLst>
  </p:cSld>
  <p:clrMapOvr>
    <a:masterClrMapping/>
  </p:clrMapOvr>
  <mc:AlternateContent xmlns:mc="http://schemas.openxmlformats.org/markup-compatibility/2006" xmlns:p14="http://schemas.microsoft.com/office/powerpoint/2010/main">
    <mc:Choice Requires="p14">
      <p:transition spd="slow" p14:dur="2000" advTm="24635"/>
    </mc:Choice>
    <mc:Fallback xmlns="">
      <p:transition spd="slow" advTm="24635"/>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t>How to achieve Taqwa</a:t>
            </a:r>
            <a:br>
              <a:rPr lang="en-US" sz="5400" b="1" dirty="0"/>
            </a:br>
            <a:endParaRPr lang="en-US" sz="5400" b="1" dirty="0"/>
          </a:p>
        </p:txBody>
      </p:sp>
      <p:sp>
        <p:nvSpPr>
          <p:cNvPr id="4" name="Rounded Rectangle 3"/>
          <p:cNvSpPr/>
          <p:nvPr/>
        </p:nvSpPr>
        <p:spPr>
          <a:xfrm>
            <a:off x="1039845" y="2101173"/>
            <a:ext cx="1926077" cy="1245141"/>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Tilawah of</a:t>
            </a:r>
          </a:p>
          <a:p>
            <a:pPr algn="ctr"/>
            <a:r>
              <a:rPr lang="en-US" sz="2400" dirty="0">
                <a:solidFill>
                  <a:schemeClr val="tx1"/>
                </a:solidFill>
              </a:rPr>
              <a:t>Quran</a:t>
            </a:r>
          </a:p>
        </p:txBody>
      </p:sp>
      <p:sp>
        <p:nvSpPr>
          <p:cNvPr id="5" name="Rounded Rectangle 4"/>
          <p:cNvSpPr/>
          <p:nvPr/>
        </p:nvSpPr>
        <p:spPr>
          <a:xfrm>
            <a:off x="3128657" y="2101174"/>
            <a:ext cx="1828800" cy="124514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Ziker of Allah </a:t>
            </a:r>
          </a:p>
        </p:txBody>
      </p:sp>
      <p:sp>
        <p:nvSpPr>
          <p:cNvPr id="6" name="Rounded Rectangle 5"/>
          <p:cNvSpPr/>
          <p:nvPr/>
        </p:nvSpPr>
        <p:spPr>
          <a:xfrm>
            <a:off x="5109450" y="2101173"/>
            <a:ext cx="1789890" cy="124514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Saleh deeds </a:t>
            </a:r>
          </a:p>
        </p:txBody>
      </p:sp>
      <p:sp>
        <p:nvSpPr>
          <p:cNvPr id="8" name="Rounded Rectangle 7"/>
          <p:cNvSpPr/>
          <p:nvPr/>
        </p:nvSpPr>
        <p:spPr>
          <a:xfrm>
            <a:off x="7051333" y="2101173"/>
            <a:ext cx="1653702" cy="124514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Be with </a:t>
            </a:r>
          </a:p>
          <a:p>
            <a:pPr algn="ctr"/>
            <a:r>
              <a:rPr lang="en-US" sz="2400" dirty="0">
                <a:solidFill>
                  <a:schemeClr val="tx1"/>
                </a:solidFill>
              </a:rPr>
              <a:t>Saleheen</a:t>
            </a:r>
          </a:p>
        </p:txBody>
      </p:sp>
      <p:sp>
        <p:nvSpPr>
          <p:cNvPr id="9" name="Rounded Rectangle 8"/>
          <p:cNvSpPr/>
          <p:nvPr/>
        </p:nvSpPr>
        <p:spPr>
          <a:xfrm>
            <a:off x="8857028" y="2101173"/>
            <a:ext cx="1789889" cy="120623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Gain Elm </a:t>
            </a:r>
          </a:p>
        </p:txBody>
      </p:sp>
      <p:sp>
        <p:nvSpPr>
          <p:cNvPr id="10" name="Rounded Rectangle 9"/>
          <p:cNvSpPr/>
          <p:nvPr/>
        </p:nvSpPr>
        <p:spPr>
          <a:xfrm>
            <a:off x="1050587" y="4163438"/>
            <a:ext cx="1926077" cy="130350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Be aware of</a:t>
            </a:r>
          </a:p>
          <a:p>
            <a:pPr algn="ctr"/>
            <a:r>
              <a:rPr lang="en-US" sz="2400" dirty="0">
                <a:solidFill>
                  <a:schemeClr val="tx1"/>
                </a:solidFill>
              </a:rPr>
              <a:t>Shitan</a:t>
            </a:r>
          </a:p>
        </p:txBody>
      </p:sp>
      <p:sp>
        <p:nvSpPr>
          <p:cNvPr id="11" name="Rounded Rectangle 10"/>
          <p:cNvSpPr/>
          <p:nvPr/>
        </p:nvSpPr>
        <p:spPr>
          <a:xfrm>
            <a:off x="3128657" y="4158523"/>
            <a:ext cx="1828800" cy="130842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Be humble </a:t>
            </a:r>
          </a:p>
        </p:txBody>
      </p:sp>
      <p:sp>
        <p:nvSpPr>
          <p:cNvPr id="12" name="Rounded Rectangle 11"/>
          <p:cNvSpPr/>
          <p:nvPr/>
        </p:nvSpPr>
        <p:spPr>
          <a:xfrm>
            <a:off x="5109450" y="4158523"/>
            <a:ext cx="1789890" cy="130842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sincerity</a:t>
            </a:r>
          </a:p>
        </p:txBody>
      </p:sp>
      <p:sp>
        <p:nvSpPr>
          <p:cNvPr id="13" name="Rounded Rectangle 12"/>
          <p:cNvSpPr/>
          <p:nvPr/>
        </p:nvSpPr>
        <p:spPr>
          <a:xfrm>
            <a:off x="7051333" y="4158524"/>
            <a:ext cx="1653702" cy="130842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Focus on life purpose</a:t>
            </a:r>
          </a:p>
        </p:txBody>
      </p:sp>
      <p:sp>
        <p:nvSpPr>
          <p:cNvPr id="14" name="Rounded Rectangle 13"/>
          <p:cNvSpPr/>
          <p:nvPr/>
        </p:nvSpPr>
        <p:spPr>
          <a:xfrm>
            <a:off x="8857028" y="4158524"/>
            <a:ext cx="1789889" cy="130842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Remember </a:t>
            </a:r>
          </a:p>
          <a:p>
            <a:pPr algn="ctr"/>
            <a:r>
              <a:rPr lang="en-US" sz="2400" dirty="0">
                <a:solidFill>
                  <a:schemeClr val="tx1"/>
                </a:solidFill>
              </a:rPr>
              <a:t>Death</a:t>
            </a:r>
            <a:r>
              <a:rPr lang="en-US" dirty="0"/>
              <a:t> </a:t>
            </a:r>
          </a:p>
        </p:txBody>
      </p:sp>
    </p:spTree>
    <p:extLst>
      <p:ext uri="{BB962C8B-B14F-4D97-AF65-F5344CB8AC3E}">
        <p14:creationId xmlns:p14="http://schemas.microsoft.com/office/powerpoint/2010/main" val="2176879620"/>
      </p:ext>
    </p:extLst>
  </p:cSld>
  <p:clrMapOvr>
    <a:masterClrMapping/>
  </p:clrMapOvr>
  <mc:AlternateContent xmlns:mc="http://schemas.openxmlformats.org/markup-compatibility/2006" xmlns:p14="http://schemas.microsoft.com/office/powerpoint/2010/main">
    <mc:Choice Requires="p14">
      <p:transition spd="slow" p14:dur="2000" advTm="34958"/>
    </mc:Choice>
    <mc:Fallback xmlns="">
      <p:transition spd="slow" advTm="34958"/>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t>Benefits of Taqwa</a:t>
            </a:r>
            <a:br>
              <a:rPr lang="en-US" sz="5400" b="1" dirty="0"/>
            </a:br>
            <a:endParaRPr lang="en-US" sz="5400" b="1" dirty="0"/>
          </a:p>
        </p:txBody>
      </p:sp>
      <p:sp>
        <p:nvSpPr>
          <p:cNvPr id="4" name="Rounded Rectangle 3"/>
          <p:cNvSpPr/>
          <p:nvPr/>
        </p:nvSpPr>
        <p:spPr>
          <a:xfrm>
            <a:off x="1167319" y="3073940"/>
            <a:ext cx="1867711" cy="134241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Taqwa (Self –</a:t>
            </a:r>
          </a:p>
          <a:p>
            <a:pPr algn="ctr"/>
            <a:r>
              <a:rPr lang="en-US" sz="2000" dirty="0">
                <a:solidFill>
                  <a:schemeClr val="tx1"/>
                </a:solidFill>
              </a:rPr>
              <a:t>Restraint)</a:t>
            </a:r>
          </a:p>
        </p:txBody>
      </p:sp>
      <p:sp>
        <p:nvSpPr>
          <p:cNvPr id="5" name="Round Same Side Corner Rectangle 4"/>
          <p:cNvSpPr/>
          <p:nvPr/>
        </p:nvSpPr>
        <p:spPr>
          <a:xfrm>
            <a:off x="4883285" y="2159540"/>
            <a:ext cx="2315183" cy="564205"/>
          </a:xfrm>
          <a:prstGeom prst="round2Same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God-fearing nature</a:t>
            </a:r>
          </a:p>
        </p:txBody>
      </p:sp>
      <p:sp>
        <p:nvSpPr>
          <p:cNvPr id="6" name="Round Same Side Corner Rectangle 5"/>
          <p:cNvSpPr/>
          <p:nvPr/>
        </p:nvSpPr>
        <p:spPr>
          <a:xfrm>
            <a:off x="7431931" y="2185134"/>
            <a:ext cx="2140085" cy="564205"/>
          </a:xfrm>
          <a:prstGeom prst="round2Same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Self- Discipline</a:t>
            </a:r>
          </a:p>
        </p:txBody>
      </p:sp>
      <p:sp>
        <p:nvSpPr>
          <p:cNvPr id="7" name="Round Same Side Corner Rectangle 6"/>
          <p:cNvSpPr/>
          <p:nvPr/>
        </p:nvSpPr>
        <p:spPr>
          <a:xfrm>
            <a:off x="4883285" y="3073940"/>
            <a:ext cx="2315183" cy="583660"/>
          </a:xfrm>
          <a:prstGeom prst="round2Same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Afterlife Accountability</a:t>
            </a:r>
          </a:p>
        </p:txBody>
      </p:sp>
      <p:sp>
        <p:nvSpPr>
          <p:cNvPr id="8" name="Round Same Side Corner Rectangle 7"/>
          <p:cNvSpPr/>
          <p:nvPr/>
        </p:nvSpPr>
        <p:spPr>
          <a:xfrm>
            <a:off x="7431932" y="3073940"/>
            <a:ext cx="2140085" cy="603115"/>
          </a:xfrm>
          <a:prstGeom prst="round2Same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Responsibility</a:t>
            </a:r>
          </a:p>
        </p:txBody>
      </p:sp>
      <p:sp>
        <p:nvSpPr>
          <p:cNvPr id="9" name="Round Same Side Corner Rectangle 8"/>
          <p:cNvSpPr/>
          <p:nvPr/>
        </p:nvSpPr>
        <p:spPr>
          <a:xfrm>
            <a:off x="4922195" y="4090429"/>
            <a:ext cx="2315183" cy="603115"/>
          </a:xfrm>
          <a:prstGeom prst="round2Same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patience</a:t>
            </a:r>
          </a:p>
        </p:txBody>
      </p:sp>
      <p:sp>
        <p:nvSpPr>
          <p:cNvPr id="10" name="Round Same Side Corner Rectangle 9"/>
          <p:cNvSpPr/>
          <p:nvPr/>
        </p:nvSpPr>
        <p:spPr>
          <a:xfrm>
            <a:off x="7431932" y="4090429"/>
            <a:ext cx="2140085" cy="583660"/>
          </a:xfrm>
          <a:prstGeom prst="round2Same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obedience</a:t>
            </a:r>
          </a:p>
        </p:txBody>
      </p:sp>
      <p:sp>
        <p:nvSpPr>
          <p:cNvPr id="11" name="Round Same Side Corner Rectangle 10"/>
          <p:cNvSpPr/>
          <p:nvPr/>
        </p:nvSpPr>
        <p:spPr>
          <a:xfrm>
            <a:off x="4883285" y="5048549"/>
            <a:ext cx="2315183" cy="661480"/>
          </a:xfrm>
          <a:prstGeom prst="round2Same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Self-control</a:t>
            </a:r>
          </a:p>
        </p:txBody>
      </p:sp>
      <p:sp>
        <p:nvSpPr>
          <p:cNvPr id="12" name="Round Same Side Corner Rectangle 11"/>
          <p:cNvSpPr/>
          <p:nvPr/>
        </p:nvSpPr>
        <p:spPr>
          <a:xfrm>
            <a:off x="7431931" y="5048549"/>
            <a:ext cx="2140085" cy="661480"/>
          </a:xfrm>
          <a:prstGeom prst="round2Same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Purification of soul</a:t>
            </a:r>
          </a:p>
        </p:txBody>
      </p:sp>
      <p:sp>
        <p:nvSpPr>
          <p:cNvPr id="13" name="Chevron 12"/>
          <p:cNvSpPr/>
          <p:nvPr/>
        </p:nvSpPr>
        <p:spPr>
          <a:xfrm>
            <a:off x="3521413" y="3375497"/>
            <a:ext cx="836578" cy="977577"/>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99803671"/>
      </p:ext>
    </p:extLst>
  </p:cSld>
  <p:clrMapOvr>
    <a:masterClrMapping/>
  </p:clrMapOvr>
  <mc:AlternateContent xmlns:mc="http://schemas.openxmlformats.org/markup-compatibility/2006" xmlns:p14="http://schemas.microsoft.com/office/powerpoint/2010/main">
    <mc:Choice Requires="p14">
      <p:transition spd="slow" p14:dur="2000" advTm="23617"/>
    </mc:Choice>
    <mc:Fallback xmlns="">
      <p:transition spd="slow" advTm="23617"/>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Taqwa in Hadiths</a:t>
            </a:r>
          </a:p>
        </p:txBody>
      </p:sp>
      <p:sp>
        <p:nvSpPr>
          <p:cNvPr id="3" name="Content Placeholder 2"/>
          <p:cNvSpPr>
            <a:spLocks noGrp="1"/>
          </p:cNvSpPr>
          <p:nvPr>
            <p:ph idx="1"/>
          </p:nvPr>
        </p:nvSpPr>
        <p:spPr/>
        <p:txBody>
          <a:bodyPr>
            <a:normAutofit lnSpcReduction="10000"/>
          </a:bodyPr>
          <a:lstStyle/>
          <a:p>
            <a:r>
              <a:rPr lang="en-US" dirty="0"/>
              <a:t>the prophet (PBUH) said , </a:t>
            </a:r>
          </a:p>
          <a:p>
            <a:pPr marL="0" indent="0">
              <a:buNone/>
            </a:pPr>
            <a:r>
              <a:rPr lang="en-US" dirty="0"/>
              <a:t>                              “the most common thing which leads people to paradise is Taqwa of Allah and good conduct, and the most common thing which leads people to the hell fire is the mouth and private parts”. (Tirmidhi)</a:t>
            </a:r>
          </a:p>
          <a:p>
            <a:r>
              <a:rPr lang="en-US" dirty="0"/>
              <a:t>Atiyah As-sa’di said the prophet </a:t>
            </a:r>
          </a:p>
          <a:p>
            <a:pPr marL="0" indent="0">
              <a:buNone/>
            </a:pPr>
            <a:r>
              <a:rPr lang="en-US" dirty="0"/>
              <a:t>                said “ the servant will not acquire the status of those with </a:t>
            </a:r>
            <a:r>
              <a:rPr lang="en-US" dirty="0" err="1"/>
              <a:t>taqwa</a:t>
            </a:r>
            <a:r>
              <a:rPr lang="en-US" dirty="0"/>
              <a:t> until he abandons what is harmless out of fear of falling into that which is harmful”. [Ibn Majah ,Tirmizi’]</a:t>
            </a:r>
          </a:p>
        </p:txBody>
      </p:sp>
    </p:spTree>
    <p:extLst>
      <p:ext uri="{BB962C8B-B14F-4D97-AF65-F5344CB8AC3E}">
        <p14:creationId xmlns:p14="http://schemas.microsoft.com/office/powerpoint/2010/main" val="2029373697"/>
      </p:ext>
    </p:extLst>
  </p:cSld>
  <p:clrMapOvr>
    <a:masterClrMapping/>
  </p:clrMapOvr>
  <mc:AlternateContent xmlns:mc="http://schemas.openxmlformats.org/markup-compatibility/2006" xmlns:p14="http://schemas.microsoft.com/office/powerpoint/2010/main">
    <mc:Choice Requires="p14">
      <p:transition spd="slow" p14:dur="2000" advTm="42222"/>
    </mc:Choice>
    <mc:Fallback xmlns="">
      <p:transition spd="slow" advTm="42222"/>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167</TotalTime>
  <Words>562</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Garamond</vt:lpstr>
      <vt:lpstr>Organic</vt:lpstr>
      <vt:lpstr>PowerPoint Presentation</vt:lpstr>
      <vt:lpstr>PowerPoint Presentation</vt:lpstr>
      <vt:lpstr> </vt:lpstr>
      <vt:lpstr>Taqwa (fear of Allah)</vt:lpstr>
      <vt:lpstr>Taqwa in the light of hadith</vt:lpstr>
      <vt:lpstr>Four tools to gain Taqwa</vt:lpstr>
      <vt:lpstr>How to achieve Taqwa </vt:lpstr>
      <vt:lpstr>Benefits of Taqwa </vt:lpstr>
      <vt:lpstr>Taqwa in Hadiths</vt:lpstr>
      <vt:lpstr>Taqwa in Hadith</vt:lpstr>
      <vt:lpstr>Imam al-Ghazali divides Taqwa into three levels</vt:lpstr>
      <vt:lpstr>Quotes on Taqwa</vt:lpstr>
      <vt:lpstr>Why Taqwa is important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Taqwa (fear of Allah)</dc:title>
  <dc:creator>haroon traders</dc:creator>
  <cp:lastModifiedBy>Moorche</cp:lastModifiedBy>
  <cp:revision>26</cp:revision>
  <dcterms:created xsi:type="dcterms:W3CDTF">2020-04-29T00:46:18Z</dcterms:created>
  <dcterms:modified xsi:type="dcterms:W3CDTF">2021-06-10T13:14:07Z</dcterms:modified>
</cp:coreProperties>
</file>