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40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58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60" r:id="rId3"/>
    <p:sldId id="261" r:id="rId4"/>
    <p:sldId id="391" r:id="rId5"/>
    <p:sldId id="392" r:id="rId6"/>
    <p:sldId id="393" r:id="rId7"/>
    <p:sldId id="396" r:id="rId8"/>
    <p:sldId id="398" r:id="rId9"/>
    <p:sldId id="397" r:id="rId10"/>
    <p:sldId id="400" r:id="rId11"/>
    <p:sldId id="404" r:id="rId12"/>
    <p:sldId id="405" r:id="rId13"/>
    <p:sldId id="406" r:id="rId14"/>
    <p:sldId id="485" r:id="rId15"/>
    <p:sldId id="486" r:id="rId16"/>
    <p:sldId id="487" r:id="rId17"/>
    <p:sldId id="417" r:id="rId18"/>
    <p:sldId id="408" r:id="rId19"/>
    <p:sldId id="409" r:id="rId20"/>
    <p:sldId id="410" r:id="rId21"/>
    <p:sldId id="428" r:id="rId22"/>
    <p:sldId id="413" r:id="rId23"/>
    <p:sldId id="414" r:id="rId24"/>
    <p:sldId id="415" r:id="rId25"/>
    <p:sldId id="42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2" r:id="rId38"/>
    <p:sldId id="453" r:id="rId39"/>
    <p:sldId id="454" r:id="rId40"/>
    <p:sldId id="455" r:id="rId41"/>
    <p:sldId id="456" r:id="rId42"/>
    <p:sldId id="457" r:id="rId43"/>
    <p:sldId id="459" r:id="rId44"/>
    <p:sldId id="460" r:id="rId45"/>
    <p:sldId id="461" r:id="rId46"/>
    <p:sldId id="462" r:id="rId47"/>
    <p:sldId id="463" r:id="rId48"/>
    <p:sldId id="464" r:id="rId49"/>
    <p:sldId id="467" r:id="rId50"/>
    <p:sldId id="468" r:id="rId51"/>
    <p:sldId id="469" r:id="rId52"/>
    <p:sldId id="470" r:id="rId53"/>
    <p:sldId id="471" r:id="rId54"/>
    <p:sldId id="472" r:id="rId55"/>
    <p:sldId id="473" r:id="rId56"/>
    <p:sldId id="475" r:id="rId57"/>
    <p:sldId id="476" r:id="rId58"/>
    <p:sldId id="477" r:id="rId59"/>
    <p:sldId id="478" r:id="rId60"/>
    <p:sldId id="479" r:id="rId61"/>
    <p:sldId id="480" r:id="rId62"/>
    <p:sldId id="481" r:id="rId63"/>
    <p:sldId id="488" r:id="rId64"/>
    <p:sldId id="483" r:id="rId65"/>
    <p:sldId id="48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531"/>
    <a:srgbClr val="005F86"/>
    <a:srgbClr val="5E8B46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25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/>
      <dgm:t>
        <a:bodyPr/>
        <a:lstStyle/>
        <a:p>
          <a:r>
            <a:rPr lang="en-US" dirty="0" smtClean="0"/>
            <a:t>Differentiate among a character, field, record, and data file and describe validation techniques</a:t>
          </a:r>
          <a:endParaRPr lang="en-US" dirty="0"/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FE1EBB28-4DD3-4C3A-9CA2-789B30E5E3A3}">
      <dgm:prSet/>
      <dgm:spPr/>
      <dgm:t>
        <a:bodyPr/>
        <a:lstStyle/>
        <a:p>
          <a:r>
            <a:rPr lang="en-US" dirty="0" smtClean="0"/>
            <a:t>Differentiate between file processing systems and the database approach</a:t>
          </a:r>
        </a:p>
      </dgm:t>
    </dgm:pt>
    <dgm:pt modelId="{24ED157F-326A-47CB-98FE-BE0253A15CC5}" type="parTrans" cxnId="{CCE34246-BE13-4A1D-89AF-702E961A5332}">
      <dgm:prSet/>
      <dgm:spPr/>
      <dgm:t>
        <a:bodyPr/>
        <a:lstStyle/>
        <a:p>
          <a:endParaRPr lang="en-US"/>
        </a:p>
      </dgm:t>
    </dgm:pt>
    <dgm:pt modelId="{72893551-A7B0-4732-9302-68644BF0ECAA}" type="sibTrans" cxnId="{CCE34246-BE13-4A1D-89AF-702E961A5332}">
      <dgm:prSet/>
      <dgm:spPr/>
      <dgm:t>
        <a:bodyPr/>
        <a:lstStyle/>
        <a:p>
          <a:endParaRPr lang="en-US"/>
        </a:p>
      </dgm:t>
    </dgm:pt>
    <dgm:pt modelId="{B063B679-A6A1-47AC-80EA-14FF62D67ED4}">
      <dgm:prSet/>
      <dgm:spPr/>
      <dgm:t>
        <a:bodyPr/>
        <a:lstStyle/>
        <a:p>
          <a:r>
            <a:rPr lang="en-US" dirty="0" smtClean="0"/>
            <a:t>Describe uses of web databases, types of databases, and Big Data</a:t>
          </a:r>
        </a:p>
      </dgm:t>
    </dgm:pt>
    <dgm:pt modelId="{4271F75E-69AF-449B-B332-E51F573F9617}" type="parTrans" cxnId="{2D9CDC02-D78C-4D37-A3C7-FE8DAF117C84}">
      <dgm:prSet/>
      <dgm:spPr/>
      <dgm:t>
        <a:bodyPr/>
        <a:lstStyle/>
        <a:p>
          <a:endParaRPr lang="en-US"/>
        </a:p>
      </dgm:t>
    </dgm:pt>
    <dgm:pt modelId="{67E342D4-5E52-4F76-AA63-5A0C3027D6AF}" type="sibTrans" cxnId="{2D9CDC02-D78C-4D37-A3C7-FE8DAF117C84}">
      <dgm:prSet/>
      <dgm:spPr/>
      <dgm:t>
        <a:bodyPr/>
        <a:lstStyle/>
        <a:p>
          <a:endParaRPr lang="en-US"/>
        </a:p>
      </dgm:t>
    </dgm:pt>
    <dgm:pt modelId="{83E80D58-BCC0-43E3-BA66-8F0462A1A4AF}">
      <dgm:prSet/>
      <dgm:spPr/>
      <dgm:t>
        <a:bodyPr/>
        <a:lstStyle/>
        <a:p>
          <a:r>
            <a:rPr lang="en-US" dirty="0" smtClean="0"/>
            <a:t>Discuss functions common to most database management systems: data dictionary, file retrieval and maintenance, data security, and backup and recovery</a:t>
          </a:r>
        </a:p>
      </dgm:t>
    </dgm:pt>
    <dgm:pt modelId="{9A2D2037-9D96-4BC5-B9F6-E95929EDEF14}" type="parTrans" cxnId="{53C0BF85-96FA-4A97-8720-F691CE005A57}">
      <dgm:prSet/>
      <dgm:spPr/>
      <dgm:t>
        <a:bodyPr/>
        <a:lstStyle/>
        <a:p>
          <a:endParaRPr lang="en-US"/>
        </a:p>
      </dgm:t>
    </dgm:pt>
    <dgm:pt modelId="{44342EA8-05DD-40BD-8BF1-AE9D13D2161A}" type="sibTrans" cxnId="{53C0BF85-96FA-4A97-8720-F691CE005A57}">
      <dgm:prSet/>
      <dgm:spPr/>
      <dgm:t>
        <a:bodyPr/>
        <a:lstStyle/>
        <a:p>
          <a:endParaRPr lang="en-US"/>
        </a:p>
      </dgm:t>
    </dgm:pt>
    <dgm:pt modelId="{170C168D-416F-4756-93AF-1C64A3BE5FAB}">
      <dgm:prSet/>
      <dgm:spPr/>
      <dgm:t>
        <a:bodyPr/>
        <a:lstStyle/>
        <a:p>
          <a:r>
            <a:rPr lang="en-US" dirty="0" smtClean="0"/>
            <a:t>Define system development, list the system development phases, and identify the guidelines for system development</a:t>
          </a:r>
        </a:p>
      </dgm:t>
    </dgm:pt>
    <dgm:pt modelId="{A16C0ED3-D117-4EA5-9F36-CAB5D230A942}" type="parTrans" cxnId="{01483153-29B2-4021-9D95-AA99377169CC}">
      <dgm:prSet/>
      <dgm:spPr/>
      <dgm:t>
        <a:bodyPr/>
        <a:lstStyle/>
        <a:p>
          <a:endParaRPr lang="en-US"/>
        </a:p>
      </dgm:t>
    </dgm:pt>
    <dgm:pt modelId="{717F4273-B5D5-4682-8342-849E69D97088}" type="sibTrans" cxnId="{01483153-29B2-4021-9D95-AA99377169CC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CDCF3-D5B2-4556-A6FF-1FBA940E878F}" type="pres">
      <dgm:prSet presAssocID="{F9022B54-68C2-4973-9A00-4600292905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66D3B-676A-41CA-98B3-C0905E22B6EF}" type="pres">
      <dgm:prSet presAssocID="{AEC43A17-FDDC-4261-BB01-B6005B7A4552}" presName="sibTrans" presStyleCnt="0"/>
      <dgm:spPr/>
    </dgm:pt>
    <dgm:pt modelId="{309B3C33-0C41-472C-AA1B-EAD806442F62}" type="pres">
      <dgm:prSet presAssocID="{FE1EBB28-4DD3-4C3A-9CA2-789B30E5E3A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6243E-F505-47FD-8117-A6817A283B41}" type="pres">
      <dgm:prSet presAssocID="{72893551-A7B0-4732-9302-68644BF0ECAA}" presName="sibTrans" presStyleCnt="0"/>
      <dgm:spPr/>
    </dgm:pt>
    <dgm:pt modelId="{C501A0C9-341F-4C24-BF92-F71F354468B2}" type="pres">
      <dgm:prSet presAssocID="{B063B679-A6A1-47AC-80EA-14FF62D67ED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B341C-252E-47E1-BAC5-8BFDC7701525}" type="pres">
      <dgm:prSet presAssocID="{67E342D4-5E52-4F76-AA63-5A0C3027D6AF}" presName="sibTrans" presStyleCnt="0"/>
      <dgm:spPr/>
    </dgm:pt>
    <dgm:pt modelId="{ABB197D0-4ED6-4ACC-AC1D-1BC4566E1BB3}" type="pres">
      <dgm:prSet presAssocID="{83E80D58-BCC0-43E3-BA66-8F0462A1A4A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C48FB-C518-4ACD-ABF5-FE1074775B72}" type="pres">
      <dgm:prSet presAssocID="{44342EA8-05DD-40BD-8BF1-AE9D13D2161A}" presName="sibTrans" presStyleCnt="0"/>
      <dgm:spPr/>
    </dgm:pt>
    <dgm:pt modelId="{552EF7D5-56B0-402E-A3F5-24E843DD7D24}" type="pres">
      <dgm:prSet presAssocID="{170C168D-416F-4756-93AF-1C64A3BE5F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FBC50-3C24-4D63-A52F-EBFCF12A2D05}" type="presOf" srcId="{83E80D58-BCC0-43E3-BA66-8F0462A1A4AF}" destId="{ABB197D0-4ED6-4ACC-AC1D-1BC4566E1BB3}" srcOrd="0" destOrd="0" presId="urn:microsoft.com/office/officeart/2005/8/layout/default#25"/>
    <dgm:cxn modelId="{01483153-29B2-4021-9D95-AA99377169CC}" srcId="{3DE9E547-3C66-4E5D-9D07-0515EED2B913}" destId="{170C168D-416F-4756-93AF-1C64A3BE5FAB}" srcOrd="4" destOrd="0" parTransId="{A16C0ED3-D117-4EA5-9F36-CAB5D230A942}" sibTransId="{717F4273-B5D5-4682-8342-849E69D97088}"/>
    <dgm:cxn modelId="{DBA6600E-AC9E-4F92-B981-B81D27D334C2}" type="presOf" srcId="{B063B679-A6A1-47AC-80EA-14FF62D67ED4}" destId="{C501A0C9-341F-4C24-BF92-F71F354468B2}" srcOrd="0" destOrd="0" presId="urn:microsoft.com/office/officeart/2005/8/layout/default#25"/>
    <dgm:cxn modelId="{0C31D383-2DED-4852-B170-1F2804132CDC}" type="presOf" srcId="{FE1EBB28-4DD3-4C3A-9CA2-789B30E5E3A3}" destId="{309B3C33-0C41-472C-AA1B-EAD806442F62}" srcOrd="0" destOrd="0" presId="urn:microsoft.com/office/officeart/2005/8/layout/default#25"/>
    <dgm:cxn modelId="{53C0BF85-96FA-4A97-8720-F691CE005A57}" srcId="{3DE9E547-3C66-4E5D-9D07-0515EED2B913}" destId="{83E80D58-BCC0-43E3-BA66-8F0462A1A4AF}" srcOrd="3" destOrd="0" parTransId="{9A2D2037-9D96-4BC5-B9F6-E95929EDEF14}" sibTransId="{44342EA8-05DD-40BD-8BF1-AE9D13D2161A}"/>
    <dgm:cxn modelId="{CCE34246-BE13-4A1D-89AF-702E961A5332}" srcId="{3DE9E547-3C66-4E5D-9D07-0515EED2B913}" destId="{FE1EBB28-4DD3-4C3A-9CA2-789B30E5E3A3}" srcOrd="1" destOrd="0" parTransId="{24ED157F-326A-47CB-98FE-BE0253A15CC5}" sibTransId="{72893551-A7B0-4732-9302-68644BF0ECAA}"/>
    <dgm:cxn modelId="{E91607BF-7C83-4662-9F35-98C1AC11695C}" type="presOf" srcId="{170C168D-416F-4756-93AF-1C64A3BE5FAB}" destId="{552EF7D5-56B0-402E-A3F5-24E843DD7D24}" srcOrd="0" destOrd="0" presId="urn:microsoft.com/office/officeart/2005/8/layout/default#25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36C3BEF2-2DBA-42EB-9810-973BE445D0C7}" type="presOf" srcId="{3DE9E547-3C66-4E5D-9D07-0515EED2B913}" destId="{46A1C575-DE29-4021-A28C-E1E7FA78085E}" srcOrd="0" destOrd="0" presId="urn:microsoft.com/office/officeart/2005/8/layout/default#25"/>
    <dgm:cxn modelId="{DB5CF76F-016D-4F32-AE1E-423FE30EF2F6}" type="presOf" srcId="{F9022B54-68C2-4973-9A00-460029290542}" destId="{E43CDCF3-D5B2-4556-A6FF-1FBA940E878F}" srcOrd="0" destOrd="0" presId="urn:microsoft.com/office/officeart/2005/8/layout/default#25"/>
    <dgm:cxn modelId="{2D9CDC02-D78C-4D37-A3C7-FE8DAF117C84}" srcId="{3DE9E547-3C66-4E5D-9D07-0515EED2B913}" destId="{B063B679-A6A1-47AC-80EA-14FF62D67ED4}" srcOrd="2" destOrd="0" parTransId="{4271F75E-69AF-449B-B332-E51F573F9617}" sibTransId="{67E342D4-5E52-4F76-AA63-5A0C3027D6AF}"/>
    <dgm:cxn modelId="{C6831F33-A671-4D3A-9651-E6901DF4D6AC}" type="presParOf" srcId="{46A1C575-DE29-4021-A28C-E1E7FA78085E}" destId="{E43CDCF3-D5B2-4556-A6FF-1FBA940E878F}" srcOrd="0" destOrd="0" presId="urn:microsoft.com/office/officeart/2005/8/layout/default#25"/>
    <dgm:cxn modelId="{23A16BBC-1098-40CF-A0D5-9C900233786D}" type="presParOf" srcId="{46A1C575-DE29-4021-A28C-E1E7FA78085E}" destId="{54066D3B-676A-41CA-98B3-C0905E22B6EF}" srcOrd="1" destOrd="0" presId="urn:microsoft.com/office/officeart/2005/8/layout/default#25"/>
    <dgm:cxn modelId="{C4E1451B-9A91-4FA3-95BB-61623C66AEB7}" type="presParOf" srcId="{46A1C575-DE29-4021-A28C-E1E7FA78085E}" destId="{309B3C33-0C41-472C-AA1B-EAD806442F62}" srcOrd="2" destOrd="0" presId="urn:microsoft.com/office/officeart/2005/8/layout/default#25"/>
    <dgm:cxn modelId="{5AD43706-29D2-45B2-9B51-407E74700682}" type="presParOf" srcId="{46A1C575-DE29-4021-A28C-E1E7FA78085E}" destId="{79A6243E-F505-47FD-8117-A6817A283B41}" srcOrd="3" destOrd="0" presId="urn:microsoft.com/office/officeart/2005/8/layout/default#25"/>
    <dgm:cxn modelId="{C44FB516-10F3-4356-81A3-E0D77C46E4CE}" type="presParOf" srcId="{46A1C575-DE29-4021-A28C-E1E7FA78085E}" destId="{C501A0C9-341F-4C24-BF92-F71F354468B2}" srcOrd="4" destOrd="0" presId="urn:microsoft.com/office/officeart/2005/8/layout/default#25"/>
    <dgm:cxn modelId="{E6FFD047-6CA0-4644-ADFC-802A25579F8D}" type="presParOf" srcId="{46A1C575-DE29-4021-A28C-E1E7FA78085E}" destId="{FFDB341C-252E-47E1-BAC5-8BFDC7701525}" srcOrd="5" destOrd="0" presId="urn:microsoft.com/office/officeart/2005/8/layout/default#25"/>
    <dgm:cxn modelId="{28FA0327-632E-4A23-AF21-23AE5F60BF55}" type="presParOf" srcId="{46A1C575-DE29-4021-A28C-E1E7FA78085E}" destId="{ABB197D0-4ED6-4ACC-AC1D-1BC4566E1BB3}" srcOrd="6" destOrd="0" presId="urn:microsoft.com/office/officeart/2005/8/layout/default#25"/>
    <dgm:cxn modelId="{565A8454-7086-4E60-AFF8-1339E5CCDFF7}" type="presParOf" srcId="{46A1C575-DE29-4021-A28C-E1E7FA78085E}" destId="{DF0C48FB-C518-4ACD-ABF5-FE1074775B72}" srcOrd="7" destOrd="0" presId="urn:microsoft.com/office/officeart/2005/8/layout/default#25"/>
    <dgm:cxn modelId="{7C7589ED-72BC-4577-AB3F-782AF42D7FCF}" type="presParOf" srcId="{46A1C575-DE29-4021-A28C-E1E7FA78085E}" destId="{552EF7D5-56B0-402E-A3F5-24E843DD7D24}" srcOrd="8" destOrd="0" presId="urn:microsoft.com/office/officeart/2005/8/layout/default#2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80E26CE-6D3F-46BD-9570-ED459FCECACF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12CBC67-0696-4FCD-BE3D-F126BC2EEEDA}">
      <dgm:prSet phldrT="[Text]"/>
      <dgm:spPr/>
      <dgm:t>
        <a:bodyPr/>
        <a:lstStyle/>
        <a:p>
          <a:r>
            <a:rPr lang="en-US" dirty="0" smtClean="0"/>
            <a:t>Query language</a:t>
          </a:r>
          <a:endParaRPr lang="en-US" dirty="0"/>
        </a:p>
      </dgm:t>
    </dgm:pt>
    <dgm:pt modelId="{6E24FCC4-4BFF-42CA-810F-AB65EBECD659}" type="parTrans" cxnId="{BEF8166F-B8B0-4536-9C7C-4F69BD882603}">
      <dgm:prSet/>
      <dgm:spPr/>
      <dgm:t>
        <a:bodyPr/>
        <a:lstStyle/>
        <a:p>
          <a:endParaRPr lang="en-US"/>
        </a:p>
      </dgm:t>
    </dgm:pt>
    <dgm:pt modelId="{36BB4DDA-09D6-48F2-AC6D-1B9456EA4D11}" type="sibTrans" cxnId="{BEF8166F-B8B0-4536-9C7C-4F69BD882603}">
      <dgm:prSet/>
      <dgm:spPr/>
      <dgm:t>
        <a:bodyPr/>
        <a:lstStyle/>
        <a:p>
          <a:endParaRPr lang="en-US"/>
        </a:p>
      </dgm:t>
    </dgm:pt>
    <dgm:pt modelId="{02399DFE-BBEA-4C8E-90C6-A645774DCFC2}">
      <dgm:prSet phldrT="[Text]"/>
      <dgm:spPr/>
      <dgm:t>
        <a:bodyPr/>
        <a:lstStyle/>
        <a:p>
          <a:r>
            <a:rPr lang="en-US" dirty="0" smtClean="0"/>
            <a:t>Query by example</a:t>
          </a:r>
          <a:endParaRPr lang="en-US" dirty="0"/>
        </a:p>
      </dgm:t>
    </dgm:pt>
    <dgm:pt modelId="{EF5047ED-1E6B-4689-89B8-01EC511C9F57}" type="parTrans" cxnId="{7965BEE2-31CA-48FC-9ADC-FBA64B8EC8E3}">
      <dgm:prSet/>
      <dgm:spPr/>
      <dgm:t>
        <a:bodyPr/>
        <a:lstStyle/>
        <a:p>
          <a:endParaRPr lang="en-US"/>
        </a:p>
      </dgm:t>
    </dgm:pt>
    <dgm:pt modelId="{324B24B8-7CD7-4B93-A3AD-5CAE14A76939}" type="sibTrans" cxnId="{7965BEE2-31CA-48FC-9ADC-FBA64B8EC8E3}">
      <dgm:prSet/>
      <dgm:spPr/>
      <dgm:t>
        <a:bodyPr/>
        <a:lstStyle/>
        <a:p>
          <a:endParaRPr lang="en-US"/>
        </a:p>
      </dgm:t>
    </dgm:pt>
    <dgm:pt modelId="{CCBAAE99-30FA-42B7-95D9-4A20AFB4FDB6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46F32C2F-CF93-4EC5-A73C-D3E081EE7150}" type="parTrans" cxnId="{70DF5C46-17B9-4747-838B-E6BE1B84DC09}">
      <dgm:prSet/>
      <dgm:spPr/>
      <dgm:t>
        <a:bodyPr/>
        <a:lstStyle/>
        <a:p>
          <a:endParaRPr lang="en-US"/>
        </a:p>
      </dgm:t>
    </dgm:pt>
    <dgm:pt modelId="{DBAD4A45-52D9-4A7F-871C-029153225445}" type="sibTrans" cxnId="{70DF5C46-17B9-4747-838B-E6BE1B84DC09}">
      <dgm:prSet/>
      <dgm:spPr/>
      <dgm:t>
        <a:bodyPr/>
        <a:lstStyle/>
        <a:p>
          <a:endParaRPr lang="en-US"/>
        </a:p>
      </dgm:t>
    </dgm:pt>
    <dgm:pt modelId="{55FFD986-250D-485C-9017-52508BF5B976}">
      <dgm:prSet phldrT="[Text]"/>
      <dgm:spPr/>
      <dgm:t>
        <a:bodyPr/>
        <a:lstStyle/>
        <a:p>
          <a:r>
            <a:rPr lang="en-US" dirty="0" smtClean="0"/>
            <a:t>Report writer</a:t>
          </a:r>
          <a:endParaRPr lang="en-US" dirty="0"/>
        </a:p>
      </dgm:t>
    </dgm:pt>
    <dgm:pt modelId="{7AEC0E49-2489-420E-8171-387D1EEB41F3}" type="parTrans" cxnId="{1AE4E67C-A200-4D0D-A473-6F93E663C468}">
      <dgm:prSet/>
      <dgm:spPr/>
      <dgm:t>
        <a:bodyPr/>
        <a:lstStyle/>
        <a:p>
          <a:endParaRPr lang="en-US"/>
        </a:p>
      </dgm:t>
    </dgm:pt>
    <dgm:pt modelId="{F9064249-DA62-41BD-8048-A637C843AC67}" type="sibTrans" cxnId="{1AE4E67C-A200-4D0D-A473-6F93E663C468}">
      <dgm:prSet/>
      <dgm:spPr/>
      <dgm:t>
        <a:bodyPr/>
        <a:lstStyle/>
        <a:p>
          <a:endParaRPr lang="en-US"/>
        </a:p>
      </dgm:t>
    </dgm:pt>
    <dgm:pt modelId="{5B59F097-0FB2-4CCF-B651-2968189F70E2}" type="pres">
      <dgm:prSet presAssocID="{580E26CE-6D3F-46BD-9570-ED459FCECA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1BF4F-76FB-40DB-920D-1355D577384C}" type="pres">
      <dgm:prSet presAssocID="{312CBC67-0696-4FCD-BE3D-F126BC2EEEDA}" presName="parentLin" presStyleCnt="0"/>
      <dgm:spPr/>
      <dgm:t>
        <a:bodyPr/>
        <a:lstStyle/>
        <a:p>
          <a:endParaRPr lang="en-US"/>
        </a:p>
      </dgm:t>
    </dgm:pt>
    <dgm:pt modelId="{76862F85-FAB6-48A6-AECE-7BBF29A7B272}" type="pres">
      <dgm:prSet presAssocID="{312CBC67-0696-4FCD-BE3D-F126BC2EEED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1549A60-7D37-481D-90E6-3A1874BCDB49}" type="pres">
      <dgm:prSet presAssocID="{312CBC67-0696-4FCD-BE3D-F126BC2EEED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C70EA-F198-4E09-95AB-9FFB1DBD3B53}" type="pres">
      <dgm:prSet presAssocID="{312CBC67-0696-4FCD-BE3D-F126BC2EEEDA}" presName="negativeSpace" presStyleCnt="0"/>
      <dgm:spPr/>
      <dgm:t>
        <a:bodyPr/>
        <a:lstStyle/>
        <a:p>
          <a:endParaRPr lang="en-US"/>
        </a:p>
      </dgm:t>
    </dgm:pt>
    <dgm:pt modelId="{03BB11FF-D77E-42E3-81F4-D3DF7AB47972}" type="pres">
      <dgm:prSet presAssocID="{312CBC67-0696-4FCD-BE3D-F126BC2EEED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61712-9C3F-4B00-886E-4B2A71CF62AB}" type="pres">
      <dgm:prSet presAssocID="{36BB4DDA-09D6-48F2-AC6D-1B9456EA4D11}" presName="spaceBetweenRectangles" presStyleCnt="0"/>
      <dgm:spPr/>
      <dgm:t>
        <a:bodyPr/>
        <a:lstStyle/>
        <a:p>
          <a:endParaRPr lang="en-US"/>
        </a:p>
      </dgm:t>
    </dgm:pt>
    <dgm:pt modelId="{F3FBED07-6703-46A0-A6D6-BFD5F88872E5}" type="pres">
      <dgm:prSet presAssocID="{02399DFE-BBEA-4C8E-90C6-A645774DCFC2}" presName="parentLin" presStyleCnt="0"/>
      <dgm:spPr/>
      <dgm:t>
        <a:bodyPr/>
        <a:lstStyle/>
        <a:p>
          <a:endParaRPr lang="en-US"/>
        </a:p>
      </dgm:t>
    </dgm:pt>
    <dgm:pt modelId="{41451385-B839-4626-AC2B-CD862219E48C}" type="pres">
      <dgm:prSet presAssocID="{02399DFE-BBEA-4C8E-90C6-A645774DCFC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8560CCA-EF4A-4632-9A61-73FE68DC5F14}" type="pres">
      <dgm:prSet presAssocID="{02399DFE-BBEA-4C8E-90C6-A645774DCFC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C7314-8E9F-4260-9D52-01A5DFFFEE7E}" type="pres">
      <dgm:prSet presAssocID="{02399DFE-BBEA-4C8E-90C6-A645774DCFC2}" presName="negativeSpace" presStyleCnt="0"/>
      <dgm:spPr/>
      <dgm:t>
        <a:bodyPr/>
        <a:lstStyle/>
        <a:p>
          <a:endParaRPr lang="en-US"/>
        </a:p>
      </dgm:t>
    </dgm:pt>
    <dgm:pt modelId="{C3AE241C-F421-4226-8F46-DB2056DF2076}" type="pres">
      <dgm:prSet presAssocID="{02399DFE-BBEA-4C8E-90C6-A645774DCFC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E4775-9AD5-4B18-9C1F-B6DD86ADFCF8}" type="pres">
      <dgm:prSet presAssocID="{324B24B8-7CD7-4B93-A3AD-5CAE14A76939}" presName="spaceBetweenRectangles" presStyleCnt="0"/>
      <dgm:spPr/>
      <dgm:t>
        <a:bodyPr/>
        <a:lstStyle/>
        <a:p>
          <a:endParaRPr lang="en-US"/>
        </a:p>
      </dgm:t>
    </dgm:pt>
    <dgm:pt modelId="{9F58EF89-842A-4851-867E-2C38F09EF6A8}" type="pres">
      <dgm:prSet presAssocID="{CCBAAE99-30FA-42B7-95D9-4A20AFB4FDB6}" presName="parentLin" presStyleCnt="0"/>
      <dgm:spPr/>
      <dgm:t>
        <a:bodyPr/>
        <a:lstStyle/>
        <a:p>
          <a:endParaRPr lang="en-US"/>
        </a:p>
      </dgm:t>
    </dgm:pt>
    <dgm:pt modelId="{635C1C2D-D17B-4215-9B3E-F5B253C448C8}" type="pres">
      <dgm:prSet presAssocID="{CCBAAE99-30FA-42B7-95D9-4A20AFB4FDB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5D9B52B-7FFB-4B50-B46B-EF9686F35940}" type="pres">
      <dgm:prSet presAssocID="{CCBAAE99-30FA-42B7-95D9-4A20AFB4FDB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9D29F-5547-4CE9-8120-9A8C41FDAAA8}" type="pres">
      <dgm:prSet presAssocID="{CCBAAE99-30FA-42B7-95D9-4A20AFB4FDB6}" presName="negativeSpace" presStyleCnt="0"/>
      <dgm:spPr/>
      <dgm:t>
        <a:bodyPr/>
        <a:lstStyle/>
        <a:p>
          <a:endParaRPr lang="en-US"/>
        </a:p>
      </dgm:t>
    </dgm:pt>
    <dgm:pt modelId="{C7DDC503-7696-4313-998C-1274D329F62A}" type="pres">
      <dgm:prSet presAssocID="{CCBAAE99-30FA-42B7-95D9-4A20AFB4FDB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D9CBD-105C-446C-B474-D7A1496BEE4E}" type="pres">
      <dgm:prSet presAssocID="{DBAD4A45-52D9-4A7F-871C-029153225445}" presName="spaceBetweenRectangles" presStyleCnt="0"/>
      <dgm:spPr/>
      <dgm:t>
        <a:bodyPr/>
        <a:lstStyle/>
        <a:p>
          <a:endParaRPr lang="en-US"/>
        </a:p>
      </dgm:t>
    </dgm:pt>
    <dgm:pt modelId="{39B87BC4-BCF5-4EE3-97AC-F75B066F8AAF}" type="pres">
      <dgm:prSet presAssocID="{55FFD986-250D-485C-9017-52508BF5B976}" presName="parentLin" presStyleCnt="0"/>
      <dgm:spPr/>
      <dgm:t>
        <a:bodyPr/>
        <a:lstStyle/>
        <a:p>
          <a:endParaRPr lang="en-US"/>
        </a:p>
      </dgm:t>
    </dgm:pt>
    <dgm:pt modelId="{E37BCF5D-BE2F-4664-87AB-1925E0BDAE8F}" type="pres">
      <dgm:prSet presAssocID="{55FFD986-250D-485C-9017-52508BF5B97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D120093-3A36-4493-8634-AB4E5FD03C86}" type="pres">
      <dgm:prSet presAssocID="{55FFD986-250D-485C-9017-52508BF5B97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8E34-4C00-4D12-AEED-A958076AA121}" type="pres">
      <dgm:prSet presAssocID="{55FFD986-250D-485C-9017-52508BF5B976}" presName="negativeSpace" presStyleCnt="0"/>
      <dgm:spPr/>
      <dgm:t>
        <a:bodyPr/>
        <a:lstStyle/>
        <a:p>
          <a:endParaRPr lang="en-US"/>
        </a:p>
      </dgm:t>
    </dgm:pt>
    <dgm:pt modelId="{9C3DA633-13BD-4A62-8FF1-88766AD3B2D9}" type="pres">
      <dgm:prSet presAssocID="{55FFD986-250D-485C-9017-52508BF5B97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5BEE2-31CA-48FC-9ADC-FBA64B8EC8E3}" srcId="{580E26CE-6D3F-46BD-9570-ED459FCECACF}" destId="{02399DFE-BBEA-4C8E-90C6-A645774DCFC2}" srcOrd="1" destOrd="0" parTransId="{EF5047ED-1E6B-4689-89B8-01EC511C9F57}" sibTransId="{324B24B8-7CD7-4B93-A3AD-5CAE14A76939}"/>
    <dgm:cxn modelId="{B439B059-3CE8-4D4E-853C-6732A2D2E049}" type="presOf" srcId="{02399DFE-BBEA-4C8E-90C6-A645774DCFC2}" destId="{38560CCA-EF4A-4632-9A61-73FE68DC5F14}" srcOrd="1" destOrd="0" presId="urn:microsoft.com/office/officeart/2005/8/layout/list1"/>
    <dgm:cxn modelId="{1AE4E67C-A200-4D0D-A473-6F93E663C468}" srcId="{580E26CE-6D3F-46BD-9570-ED459FCECACF}" destId="{55FFD986-250D-485C-9017-52508BF5B976}" srcOrd="3" destOrd="0" parTransId="{7AEC0E49-2489-420E-8171-387D1EEB41F3}" sibTransId="{F9064249-DA62-41BD-8048-A637C843AC67}"/>
    <dgm:cxn modelId="{D558B687-E3D4-4F51-9559-210EB3AA7467}" type="presOf" srcId="{02399DFE-BBEA-4C8E-90C6-A645774DCFC2}" destId="{41451385-B839-4626-AC2B-CD862219E48C}" srcOrd="0" destOrd="0" presId="urn:microsoft.com/office/officeart/2005/8/layout/list1"/>
    <dgm:cxn modelId="{60B18D45-AACC-4CD3-8B3E-C5CCF4FF8FBD}" type="presOf" srcId="{CCBAAE99-30FA-42B7-95D9-4A20AFB4FDB6}" destId="{635C1C2D-D17B-4215-9B3E-F5B253C448C8}" srcOrd="0" destOrd="0" presId="urn:microsoft.com/office/officeart/2005/8/layout/list1"/>
    <dgm:cxn modelId="{1C293BD4-EB79-47C8-8004-59CCFC9323BA}" type="presOf" srcId="{312CBC67-0696-4FCD-BE3D-F126BC2EEEDA}" destId="{21549A60-7D37-481D-90E6-3A1874BCDB49}" srcOrd="1" destOrd="0" presId="urn:microsoft.com/office/officeart/2005/8/layout/list1"/>
    <dgm:cxn modelId="{44BE1075-DAAB-47B3-B0C1-FAA6D300ED3E}" type="presOf" srcId="{312CBC67-0696-4FCD-BE3D-F126BC2EEEDA}" destId="{76862F85-FAB6-48A6-AECE-7BBF29A7B272}" srcOrd="0" destOrd="0" presId="urn:microsoft.com/office/officeart/2005/8/layout/list1"/>
    <dgm:cxn modelId="{C13ACDEA-3177-4DE8-BC66-53176D5F1CBA}" type="presOf" srcId="{580E26CE-6D3F-46BD-9570-ED459FCECACF}" destId="{5B59F097-0FB2-4CCF-B651-2968189F70E2}" srcOrd="0" destOrd="0" presId="urn:microsoft.com/office/officeart/2005/8/layout/list1"/>
    <dgm:cxn modelId="{031C73F6-A36C-4FFF-842D-9D6BEA04D38D}" type="presOf" srcId="{55FFD986-250D-485C-9017-52508BF5B976}" destId="{E37BCF5D-BE2F-4664-87AB-1925E0BDAE8F}" srcOrd="0" destOrd="0" presId="urn:microsoft.com/office/officeart/2005/8/layout/list1"/>
    <dgm:cxn modelId="{6C20F2ED-D9BB-4B6B-A60E-CE5B2CCD6FA9}" type="presOf" srcId="{55FFD986-250D-485C-9017-52508BF5B976}" destId="{2D120093-3A36-4493-8634-AB4E5FD03C86}" srcOrd="1" destOrd="0" presId="urn:microsoft.com/office/officeart/2005/8/layout/list1"/>
    <dgm:cxn modelId="{3C158D03-6718-4EE4-ACE7-44D146587DD4}" type="presOf" srcId="{CCBAAE99-30FA-42B7-95D9-4A20AFB4FDB6}" destId="{35D9B52B-7FFB-4B50-B46B-EF9686F35940}" srcOrd="1" destOrd="0" presId="urn:microsoft.com/office/officeart/2005/8/layout/list1"/>
    <dgm:cxn modelId="{70DF5C46-17B9-4747-838B-E6BE1B84DC09}" srcId="{580E26CE-6D3F-46BD-9570-ED459FCECACF}" destId="{CCBAAE99-30FA-42B7-95D9-4A20AFB4FDB6}" srcOrd="2" destOrd="0" parTransId="{46F32C2F-CF93-4EC5-A73C-D3E081EE7150}" sibTransId="{DBAD4A45-52D9-4A7F-871C-029153225445}"/>
    <dgm:cxn modelId="{BEF8166F-B8B0-4536-9C7C-4F69BD882603}" srcId="{580E26CE-6D3F-46BD-9570-ED459FCECACF}" destId="{312CBC67-0696-4FCD-BE3D-F126BC2EEEDA}" srcOrd="0" destOrd="0" parTransId="{6E24FCC4-4BFF-42CA-810F-AB65EBECD659}" sibTransId="{36BB4DDA-09D6-48F2-AC6D-1B9456EA4D11}"/>
    <dgm:cxn modelId="{3BFC5A78-F0D7-41D0-A302-73A33A298462}" type="presParOf" srcId="{5B59F097-0FB2-4CCF-B651-2968189F70E2}" destId="{DA21BF4F-76FB-40DB-920D-1355D577384C}" srcOrd="0" destOrd="0" presId="urn:microsoft.com/office/officeart/2005/8/layout/list1"/>
    <dgm:cxn modelId="{B8BE8F4D-C9C0-4C6A-B4D0-4CEC092B8878}" type="presParOf" srcId="{DA21BF4F-76FB-40DB-920D-1355D577384C}" destId="{76862F85-FAB6-48A6-AECE-7BBF29A7B272}" srcOrd="0" destOrd="0" presId="urn:microsoft.com/office/officeart/2005/8/layout/list1"/>
    <dgm:cxn modelId="{9A2942E6-DCE3-420E-A242-757509373440}" type="presParOf" srcId="{DA21BF4F-76FB-40DB-920D-1355D577384C}" destId="{21549A60-7D37-481D-90E6-3A1874BCDB49}" srcOrd="1" destOrd="0" presId="urn:microsoft.com/office/officeart/2005/8/layout/list1"/>
    <dgm:cxn modelId="{F2E2965F-2A32-4F27-ACA9-1F0FBBE618D7}" type="presParOf" srcId="{5B59F097-0FB2-4CCF-B651-2968189F70E2}" destId="{0D4C70EA-F198-4E09-95AB-9FFB1DBD3B53}" srcOrd="1" destOrd="0" presId="urn:microsoft.com/office/officeart/2005/8/layout/list1"/>
    <dgm:cxn modelId="{61CE9D40-B581-4D22-A0E9-4981B5A9D0AC}" type="presParOf" srcId="{5B59F097-0FB2-4CCF-B651-2968189F70E2}" destId="{03BB11FF-D77E-42E3-81F4-D3DF7AB47972}" srcOrd="2" destOrd="0" presId="urn:microsoft.com/office/officeart/2005/8/layout/list1"/>
    <dgm:cxn modelId="{C24FBFFE-6BDA-4BFB-BE64-78BADE7807BF}" type="presParOf" srcId="{5B59F097-0FB2-4CCF-B651-2968189F70E2}" destId="{D3961712-9C3F-4B00-886E-4B2A71CF62AB}" srcOrd="3" destOrd="0" presId="urn:microsoft.com/office/officeart/2005/8/layout/list1"/>
    <dgm:cxn modelId="{3CA9FC94-01FF-46B3-95C1-296333AAC7A2}" type="presParOf" srcId="{5B59F097-0FB2-4CCF-B651-2968189F70E2}" destId="{F3FBED07-6703-46A0-A6D6-BFD5F88872E5}" srcOrd="4" destOrd="0" presId="urn:microsoft.com/office/officeart/2005/8/layout/list1"/>
    <dgm:cxn modelId="{7FC57A8B-6165-44B1-A9B6-CA17CBAB5F4B}" type="presParOf" srcId="{F3FBED07-6703-46A0-A6D6-BFD5F88872E5}" destId="{41451385-B839-4626-AC2B-CD862219E48C}" srcOrd="0" destOrd="0" presId="urn:microsoft.com/office/officeart/2005/8/layout/list1"/>
    <dgm:cxn modelId="{5521AD1A-5007-4876-954D-60F2662B1B3E}" type="presParOf" srcId="{F3FBED07-6703-46A0-A6D6-BFD5F88872E5}" destId="{38560CCA-EF4A-4632-9A61-73FE68DC5F14}" srcOrd="1" destOrd="0" presId="urn:microsoft.com/office/officeart/2005/8/layout/list1"/>
    <dgm:cxn modelId="{D4CF78DB-1640-444D-A2ED-435F999BECE4}" type="presParOf" srcId="{5B59F097-0FB2-4CCF-B651-2968189F70E2}" destId="{319C7314-8E9F-4260-9D52-01A5DFFFEE7E}" srcOrd="5" destOrd="0" presId="urn:microsoft.com/office/officeart/2005/8/layout/list1"/>
    <dgm:cxn modelId="{250D5657-0470-4C33-BFF3-66E677ACD8F6}" type="presParOf" srcId="{5B59F097-0FB2-4CCF-B651-2968189F70E2}" destId="{C3AE241C-F421-4226-8F46-DB2056DF2076}" srcOrd="6" destOrd="0" presId="urn:microsoft.com/office/officeart/2005/8/layout/list1"/>
    <dgm:cxn modelId="{44B8A009-4CE4-4D80-BD32-29C85B5BD051}" type="presParOf" srcId="{5B59F097-0FB2-4CCF-B651-2968189F70E2}" destId="{F39E4775-9AD5-4B18-9C1F-B6DD86ADFCF8}" srcOrd="7" destOrd="0" presId="urn:microsoft.com/office/officeart/2005/8/layout/list1"/>
    <dgm:cxn modelId="{7AA0C422-9F9D-47FA-8F32-F4F62454E792}" type="presParOf" srcId="{5B59F097-0FB2-4CCF-B651-2968189F70E2}" destId="{9F58EF89-842A-4851-867E-2C38F09EF6A8}" srcOrd="8" destOrd="0" presId="urn:microsoft.com/office/officeart/2005/8/layout/list1"/>
    <dgm:cxn modelId="{D6A522F6-CB88-474D-8AB1-551A69096030}" type="presParOf" srcId="{9F58EF89-842A-4851-867E-2C38F09EF6A8}" destId="{635C1C2D-D17B-4215-9B3E-F5B253C448C8}" srcOrd="0" destOrd="0" presId="urn:microsoft.com/office/officeart/2005/8/layout/list1"/>
    <dgm:cxn modelId="{A652630D-BD6B-45D6-A900-CB7706974372}" type="presParOf" srcId="{9F58EF89-842A-4851-867E-2C38F09EF6A8}" destId="{35D9B52B-7FFB-4B50-B46B-EF9686F35940}" srcOrd="1" destOrd="0" presId="urn:microsoft.com/office/officeart/2005/8/layout/list1"/>
    <dgm:cxn modelId="{ABD517C5-4C50-4B00-8D21-980CA3E0755C}" type="presParOf" srcId="{5B59F097-0FB2-4CCF-B651-2968189F70E2}" destId="{58A9D29F-5547-4CE9-8120-9A8C41FDAAA8}" srcOrd="9" destOrd="0" presId="urn:microsoft.com/office/officeart/2005/8/layout/list1"/>
    <dgm:cxn modelId="{C744321A-6590-4705-B226-6C455E0E800B}" type="presParOf" srcId="{5B59F097-0FB2-4CCF-B651-2968189F70E2}" destId="{C7DDC503-7696-4313-998C-1274D329F62A}" srcOrd="10" destOrd="0" presId="urn:microsoft.com/office/officeart/2005/8/layout/list1"/>
    <dgm:cxn modelId="{252AA88B-DA3A-45AE-87BB-2251E92A6DCF}" type="presParOf" srcId="{5B59F097-0FB2-4CCF-B651-2968189F70E2}" destId="{5A9D9CBD-105C-446C-B474-D7A1496BEE4E}" srcOrd="11" destOrd="0" presId="urn:microsoft.com/office/officeart/2005/8/layout/list1"/>
    <dgm:cxn modelId="{9D14ED1F-4433-4F5A-958E-8706F385E1A7}" type="presParOf" srcId="{5B59F097-0FB2-4CCF-B651-2968189F70E2}" destId="{39B87BC4-BCF5-4EE3-97AC-F75B066F8AAF}" srcOrd="12" destOrd="0" presId="urn:microsoft.com/office/officeart/2005/8/layout/list1"/>
    <dgm:cxn modelId="{F10ECCFB-5F66-44EF-9121-E940241FB28B}" type="presParOf" srcId="{39B87BC4-BCF5-4EE3-97AC-F75B066F8AAF}" destId="{E37BCF5D-BE2F-4664-87AB-1925E0BDAE8F}" srcOrd="0" destOrd="0" presId="urn:microsoft.com/office/officeart/2005/8/layout/list1"/>
    <dgm:cxn modelId="{0C024ED1-E153-4103-817A-DB7095EF43B6}" type="presParOf" srcId="{39B87BC4-BCF5-4EE3-97AC-F75B066F8AAF}" destId="{2D120093-3A36-4493-8634-AB4E5FD03C86}" srcOrd="1" destOrd="0" presId="urn:microsoft.com/office/officeart/2005/8/layout/list1"/>
    <dgm:cxn modelId="{CC5B4BA3-E5B7-4EE9-820C-F708B7C590EF}" type="presParOf" srcId="{5B59F097-0FB2-4CCF-B651-2968189F70E2}" destId="{68958E34-4C00-4D12-AEED-A958076AA121}" srcOrd="13" destOrd="0" presId="urn:microsoft.com/office/officeart/2005/8/layout/list1"/>
    <dgm:cxn modelId="{5A41E9D3-5F78-4711-89E6-C5F7A34374AC}" type="presParOf" srcId="{5B59F097-0FB2-4CCF-B651-2968189F70E2}" destId="{9C3DA633-13BD-4A62-8FF1-88766AD3B2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30F02D-1122-4EB4-AB14-5304A67048FB}" type="doc">
      <dgm:prSet loTypeId="urn:microsoft.com/office/officeart/2005/8/layout/vList2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72C8356-8C52-4CA0-95FD-726EDC79AF32}">
      <dgm:prSet phldrT="[Text]"/>
      <dgm:spPr/>
      <dgm:t>
        <a:bodyPr/>
        <a:lstStyle/>
        <a:p>
          <a:r>
            <a:rPr lang="en-US" dirty="0" smtClean="0"/>
            <a:t>A DBMS provides means to ensure that only authorized users access data</a:t>
          </a:r>
          <a:endParaRPr lang="en-US" dirty="0"/>
        </a:p>
      </dgm:t>
    </dgm:pt>
    <dgm:pt modelId="{CA307C97-E4B4-4F31-BD67-19F88C490BD2}" type="parTrans" cxnId="{CB10BF77-677C-4048-8262-368280CD1381}">
      <dgm:prSet/>
      <dgm:spPr/>
      <dgm:t>
        <a:bodyPr/>
        <a:lstStyle/>
        <a:p>
          <a:endParaRPr lang="en-US"/>
        </a:p>
      </dgm:t>
    </dgm:pt>
    <dgm:pt modelId="{D6CA7EA3-75D8-4818-8DE7-71FCA496B887}" type="sibTrans" cxnId="{CB10BF77-677C-4048-8262-368280CD1381}">
      <dgm:prSet/>
      <dgm:spPr/>
      <dgm:t>
        <a:bodyPr/>
        <a:lstStyle/>
        <a:p>
          <a:endParaRPr lang="en-US"/>
        </a:p>
      </dgm:t>
    </dgm:pt>
    <dgm:pt modelId="{7B78E50D-191D-4BA3-999C-B89C3DD1E19F}">
      <dgm:prSet phldrT="[Text]"/>
      <dgm:spPr/>
      <dgm:t>
        <a:bodyPr/>
        <a:lstStyle/>
        <a:p>
          <a:r>
            <a:rPr lang="en-US" dirty="0" smtClean="0"/>
            <a:t>Access privileges</a:t>
          </a:r>
          <a:endParaRPr lang="en-US" dirty="0"/>
        </a:p>
      </dgm:t>
    </dgm:pt>
    <dgm:pt modelId="{981D2D1C-3F11-401E-B6B2-5A48817EBCB4}" type="parTrans" cxnId="{F2C155EE-4455-490F-8326-A97FA278F68B}">
      <dgm:prSet/>
      <dgm:spPr/>
      <dgm:t>
        <a:bodyPr/>
        <a:lstStyle/>
        <a:p>
          <a:endParaRPr lang="en-US"/>
        </a:p>
      </dgm:t>
    </dgm:pt>
    <dgm:pt modelId="{41ED755C-AB0A-47A2-BC2E-9A3905920B06}" type="sibTrans" cxnId="{F2C155EE-4455-490F-8326-A97FA278F68B}">
      <dgm:prSet/>
      <dgm:spPr/>
      <dgm:t>
        <a:bodyPr/>
        <a:lstStyle/>
        <a:p>
          <a:endParaRPr lang="en-US"/>
        </a:p>
      </dgm:t>
    </dgm:pt>
    <dgm:pt modelId="{8A01FA1A-16A2-4AF9-8DF0-23BF920F3DA4}">
      <dgm:prSet phldrT="[Text]"/>
      <dgm:spPr/>
      <dgm:t>
        <a:bodyPr/>
        <a:lstStyle/>
        <a:p>
          <a:r>
            <a:rPr lang="en-US" dirty="0" smtClean="0"/>
            <a:t>Principle of least privilege policy</a:t>
          </a:r>
          <a:endParaRPr lang="en-US" dirty="0"/>
        </a:p>
      </dgm:t>
    </dgm:pt>
    <dgm:pt modelId="{7316B20F-9F02-44B8-A39C-6EF24038F3F6}" type="parTrans" cxnId="{C8AB72DC-965F-4206-8CAB-2D3AFCDEA756}">
      <dgm:prSet/>
      <dgm:spPr/>
      <dgm:t>
        <a:bodyPr/>
        <a:lstStyle/>
        <a:p>
          <a:endParaRPr lang="en-US"/>
        </a:p>
      </dgm:t>
    </dgm:pt>
    <dgm:pt modelId="{8AA6B4E2-5464-4679-9A95-29356317D2D6}" type="sibTrans" cxnId="{C8AB72DC-965F-4206-8CAB-2D3AFCDEA756}">
      <dgm:prSet/>
      <dgm:spPr/>
      <dgm:t>
        <a:bodyPr/>
        <a:lstStyle/>
        <a:p>
          <a:endParaRPr lang="en-US"/>
        </a:p>
      </dgm:t>
    </dgm:pt>
    <dgm:pt modelId="{9AB119C3-FC21-4D66-9738-B1F17F4CE2C0}" type="pres">
      <dgm:prSet presAssocID="{FE30F02D-1122-4EB4-AB14-5304A67048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8394BB-B48E-41D7-8279-FBC38361CB0B}" type="pres">
      <dgm:prSet presAssocID="{672C8356-8C52-4CA0-95FD-726EDC79AF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CF3E-4515-4796-9D97-084A4F8F7D9F}" type="pres">
      <dgm:prSet presAssocID="{672C8356-8C52-4CA0-95FD-726EDC79AF3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AB72DC-965F-4206-8CAB-2D3AFCDEA756}" srcId="{672C8356-8C52-4CA0-95FD-726EDC79AF32}" destId="{8A01FA1A-16A2-4AF9-8DF0-23BF920F3DA4}" srcOrd="1" destOrd="0" parTransId="{7316B20F-9F02-44B8-A39C-6EF24038F3F6}" sibTransId="{8AA6B4E2-5464-4679-9A95-29356317D2D6}"/>
    <dgm:cxn modelId="{04FFD855-B2E8-4D38-9A2F-21252F00B8E9}" type="presOf" srcId="{FE30F02D-1122-4EB4-AB14-5304A67048FB}" destId="{9AB119C3-FC21-4D66-9738-B1F17F4CE2C0}" srcOrd="0" destOrd="0" presId="urn:microsoft.com/office/officeart/2005/8/layout/vList2"/>
    <dgm:cxn modelId="{93C7F19E-4865-41F2-8871-7C1EB8CC02E4}" type="presOf" srcId="{7B78E50D-191D-4BA3-999C-B89C3DD1E19F}" destId="{A350CF3E-4515-4796-9D97-084A4F8F7D9F}" srcOrd="0" destOrd="0" presId="urn:microsoft.com/office/officeart/2005/8/layout/vList2"/>
    <dgm:cxn modelId="{F2C155EE-4455-490F-8326-A97FA278F68B}" srcId="{672C8356-8C52-4CA0-95FD-726EDC79AF32}" destId="{7B78E50D-191D-4BA3-999C-B89C3DD1E19F}" srcOrd="0" destOrd="0" parTransId="{981D2D1C-3F11-401E-B6B2-5A48817EBCB4}" sibTransId="{41ED755C-AB0A-47A2-BC2E-9A3905920B06}"/>
    <dgm:cxn modelId="{A95BCC21-2EB8-4A83-B1CE-F1DC5A675D74}" type="presOf" srcId="{8A01FA1A-16A2-4AF9-8DF0-23BF920F3DA4}" destId="{A350CF3E-4515-4796-9D97-084A4F8F7D9F}" srcOrd="0" destOrd="1" presId="urn:microsoft.com/office/officeart/2005/8/layout/vList2"/>
    <dgm:cxn modelId="{CB10BF77-677C-4048-8262-368280CD1381}" srcId="{FE30F02D-1122-4EB4-AB14-5304A67048FB}" destId="{672C8356-8C52-4CA0-95FD-726EDC79AF32}" srcOrd="0" destOrd="0" parTransId="{CA307C97-E4B4-4F31-BD67-19F88C490BD2}" sibTransId="{D6CA7EA3-75D8-4818-8DE7-71FCA496B887}"/>
    <dgm:cxn modelId="{FF578018-BAFF-47AC-BEE5-C15B18C2CC4B}" type="presOf" srcId="{672C8356-8C52-4CA0-95FD-726EDC79AF32}" destId="{038394BB-B48E-41D7-8279-FBC38361CB0B}" srcOrd="0" destOrd="0" presId="urn:microsoft.com/office/officeart/2005/8/layout/vList2"/>
    <dgm:cxn modelId="{5E918F32-0E7A-49D7-B357-334B1ADC6834}" type="presParOf" srcId="{9AB119C3-FC21-4D66-9738-B1F17F4CE2C0}" destId="{038394BB-B48E-41D7-8279-FBC38361CB0B}" srcOrd="0" destOrd="0" presId="urn:microsoft.com/office/officeart/2005/8/layout/vList2"/>
    <dgm:cxn modelId="{69BF250C-8B53-4AE0-AD5F-BC8E17A313F5}" type="presParOf" srcId="{9AB119C3-FC21-4D66-9738-B1F17F4CE2C0}" destId="{A350CF3E-4515-4796-9D97-084A4F8F7D9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B29E8B4-F88A-4618-9093-45E13140AFC5}" type="doc">
      <dgm:prSet loTypeId="urn:microsoft.com/office/officeart/2005/8/layout/default#32" loCatId="list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B5AD591B-1D95-43AD-9C8C-A417D3D7610B}">
      <dgm:prSet phldrT="[Text]"/>
      <dgm:spPr/>
      <dgm:t>
        <a:bodyPr/>
        <a:lstStyle/>
        <a:p>
          <a:r>
            <a:rPr lang="en-US" b="0" dirty="0" smtClean="0"/>
            <a:t>Backup</a:t>
          </a:r>
          <a:endParaRPr lang="en-US" b="0" dirty="0"/>
        </a:p>
      </dgm:t>
    </dgm:pt>
    <dgm:pt modelId="{197BBB7E-E569-498E-85ED-17953EA13922}" type="parTrans" cxnId="{54AEA3ED-B11B-4CF3-B023-9FD1C63AAE49}">
      <dgm:prSet/>
      <dgm:spPr/>
      <dgm:t>
        <a:bodyPr/>
        <a:lstStyle/>
        <a:p>
          <a:endParaRPr lang="en-US"/>
        </a:p>
      </dgm:t>
    </dgm:pt>
    <dgm:pt modelId="{1DE61C05-53C1-47F2-83F9-D55CC80C2A19}" type="sibTrans" cxnId="{54AEA3ED-B11B-4CF3-B023-9FD1C63AAE49}">
      <dgm:prSet/>
      <dgm:spPr/>
      <dgm:t>
        <a:bodyPr/>
        <a:lstStyle/>
        <a:p>
          <a:endParaRPr lang="en-US"/>
        </a:p>
      </dgm:t>
    </dgm:pt>
    <dgm:pt modelId="{B61B3869-8406-4C62-A440-64AF64D49DF3}">
      <dgm:prSet phldrT="[Text]"/>
      <dgm:spPr/>
      <dgm:t>
        <a:bodyPr/>
        <a:lstStyle/>
        <a:p>
          <a:r>
            <a:rPr lang="en-US" b="1" dirty="0" smtClean="0"/>
            <a:t>Log</a:t>
          </a:r>
          <a:endParaRPr lang="en-US" b="1" dirty="0"/>
        </a:p>
      </dgm:t>
    </dgm:pt>
    <dgm:pt modelId="{13CF5600-936C-4C8B-9FF0-62B883F2385A}" type="parTrans" cxnId="{FC274D9A-45D4-4B46-9AAB-3DF5BB6777BD}">
      <dgm:prSet/>
      <dgm:spPr/>
      <dgm:t>
        <a:bodyPr/>
        <a:lstStyle/>
        <a:p>
          <a:endParaRPr lang="en-US"/>
        </a:p>
      </dgm:t>
    </dgm:pt>
    <dgm:pt modelId="{C3F154A8-007F-4169-AFD7-07BE011CF8E2}" type="sibTrans" cxnId="{FC274D9A-45D4-4B46-9AAB-3DF5BB6777BD}">
      <dgm:prSet/>
      <dgm:spPr/>
      <dgm:t>
        <a:bodyPr/>
        <a:lstStyle/>
        <a:p>
          <a:endParaRPr lang="en-US"/>
        </a:p>
      </dgm:t>
    </dgm:pt>
    <dgm:pt modelId="{58A13663-347A-4FAF-857F-B3B4F71DAB94}">
      <dgm:prSet phldrT="[Text]"/>
      <dgm:spPr/>
      <dgm:t>
        <a:bodyPr/>
        <a:lstStyle/>
        <a:p>
          <a:r>
            <a:rPr lang="en-US" b="1" dirty="0" smtClean="0"/>
            <a:t>Recovery utility</a:t>
          </a:r>
          <a:endParaRPr lang="en-US" b="1" dirty="0"/>
        </a:p>
      </dgm:t>
    </dgm:pt>
    <dgm:pt modelId="{B5E45B40-0F50-46C7-B0AC-C1593C3EBF09}" type="parTrans" cxnId="{FAD01DA2-38D5-4727-92B9-40124AEBC716}">
      <dgm:prSet/>
      <dgm:spPr/>
      <dgm:t>
        <a:bodyPr/>
        <a:lstStyle/>
        <a:p>
          <a:endParaRPr lang="en-US"/>
        </a:p>
      </dgm:t>
    </dgm:pt>
    <dgm:pt modelId="{2FE43EE7-A710-49FA-8D69-E287D5063465}" type="sibTrans" cxnId="{FAD01DA2-38D5-4727-92B9-40124AEBC716}">
      <dgm:prSet/>
      <dgm:spPr/>
      <dgm:t>
        <a:bodyPr/>
        <a:lstStyle/>
        <a:p>
          <a:endParaRPr lang="en-US"/>
        </a:p>
      </dgm:t>
    </dgm:pt>
    <dgm:pt modelId="{81EF6860-D501-4B2C-9A5B-29424ABE5644}">
      <dgm:prSet phldrT="[Text]"/>
      <dgm:spPr/>
      <dgm:t>
        <a:bodyPr/>
        <a:lstStyle/>
        <a:p>
          <a:r>
            <a:rPr lang="en-US" b="1" dirty="0" smtClean="0"/>
            <a:t>Continuous backup</a:t>
          </a:r>
          <a:endParaRPr lang="en-US" b="1" dirty="0"/>
        </a:p>
      </dgm:t>
    </dgm:pt>
    <dgm:pt modelId="{7E9E0F78-2548-4CF0-A650-40AA3C8EEB11}" type="parTrans" cxnId="{312FD4CC-1567-456E-A4C8-868AEC4C18E7}">
      <dgm:prSet/>
      <dgm:spPr/>
      <dgm:t>
        <a:bodyPr/>
        <a:lstStyle/>
        <a:p>
          <a:endParaRPr lang="en-US"/>
        </a:p>
      </dgm:t>
    </dgm:pt>
    <dgm:pt modelId="{890F5EDD-441D-4497-BA6F-BA89644B0B6E}" type="sibTrans" cxnId="{312FD4CC-1567-456E-A4C8-868AEC4C18E7}">
      <dgm:prSet/>
      <dgm:spPr/>
      <dgm:t>
        <a:bodyPr/>
        <a:lstStyle/>
        <a:p>
          <a:endParaRPr lang="en-US"/>
        </a:p>
      </dgm:t>
    </dgm:pt>
    <dgm:pt modelId="{A7B03E1B-5A2B-4AEC-9C58-B9F9C3344B65}" type="pres">
      <dgm:prSet presAssocID="{9B29E8B4-F88A-4618-9093-45E13140AF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9A9070-896B-429B-B8E0-1A9135397DA8}" type="pres">
      <dgm:prSet presAssocID="{B5AD591B-1D95-43AD-9C8C-A417D3D761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F4C0C-4F8D-46BE-AC54-E302CBBEEC9C}" type="pres">
      <dgm:prSet presAssocID="{1DE61C05-53C1-47F2-83F9-D55CC80C2A19}" presName="sibTrans" presStyleCnt="0"/>
      <dgm:spPr/>
    </dgm:pt>
    <dgm:pt modelId="{3920921F-7F8F-47E3-A6AF-D0FA29955A9B}" type="pres">
      <dgm:prSet presAssocID="{B61B3869-8406-4C62-A440-64AF64D49D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69953-8385-434D-B2B9-E01E4A0C0C05}" type="pres">
      <dgm:prSet presAssocID="{C3F154A8-007F-4169-AFD7-07BE011CF8E2}" presName="sibTrans" presStyleCnt="0"/>
      <dgm:spPr/>
    </dgm:pt>
    <dgm:pt modelId="{FC293393-8705-4477-B3D9-F7BCF9B632CE}" type="pres">
      <dgm:prSet presAssocID="{58A13663-347A-4FAF-857F-B3B4F71DAB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C20BA-56B5-4F53-ACDA-44586545D919}" type="pres">
      <dgm:prSet presAssocID="{2FE43EE7-A710-49FA-8D69-E287D5063465}" presName="sibTrans" presStyleCnt="0"/>
      <dgm:spPr/>
    </dgm:pt>
    <dgm:pt modelId="{84C8BF69-F06C-4ADE-A4A2-4B09F50E8A61}" type="pres">
      <dgm:prSet presAssocID="{81EF6860-D501-4B2C-9A5B-29424ABE56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AEA3ED-B11B-4CF3-B023-9FD1C63AAE49}" srcId="{9B29E8B4-F88A-4618-9093-45E13140AFC5}" destId="{B5AD591B-1D95-43AD-9C8C-A417D3D7610B}" srcOrd="0" destOrd="0" parTransId="{197BBB7E-E569-498E-85ED-17953EA13922}" sibTransId="{1DE61C05-53C1-47F2-83F9-D55CC80C2A19}"/>
    <dgm:cxn modelId="{4708019E-9825-4B3C-9639-B8303AD8DF2B}" type="presOf" srcId="{B61B3869-8406-4C62-A440-64AF64D49DF3}" destId="{3920921F-7F8F-47E3-A6AF-D0FA29955A9B}" srcOrd="0" destOrd="0" presId="urn:microsoft.com/office/officeart/2005/8/layout/default#32"/>
    <dgm:cxn modelId="{FAD01DA2-38D5-4727-92B9-40124AEBC716}" srcId="{9B29E8B4-F88A-4618-9093-45E13140AFC5}" destId="{58A13663-347A-4FAF-857F-B3B4F71DAB94}" srcOrd="2" destOrd="0" parTransId="{B5E45B40-0F50-46C7-B0AC-C1593C3EBF09}" sibTransId="{2FE43EE7-A710-49FA-8D69-E287D5063465}"/>
    <dgm:cxn modelId="{34BB1FC0-2246-42A1-8D77-7EEBECF609E9}" type="presOf" srcId="{B5AD591B-1D95-43AD-9C8C-A417D3D7610B}" destId="{B19A9070-896B-429B-B8E0-1A9135397DA8}" srcOrd="0" destOrd="0" presId="urn:microsoft.com/office/officeart/2005/8/layout/default#32"/>
    <dgm:cxn modelId="{FC274D9A-45D4-4B46-9AAB-3DF5BB6777BD}" srcId="{9B29E8B4-F88A-4618-9093-45E13140AFC5}" destId="{B61B3869-8406-4C62-A440-64AF64D49DF3}" srcOrd="1" destOrd="0" parTransId="{13CF5600-936C-4C8B-9FF0-62B883F2385A}" sibTransId="{C3F154A8-007F-4169-AFD7-07BE011CF8E2}"/>
    <dgm:cxn modelId="{C97EC72E-44F9-4618-B261-D3FF7A71CDF2}" type="presOf" srcId="{58A13663-347A-4FAF-857F-B3B4F71DAB94}" destId="{FC293393-8705-4477-B3D9-F7BCF9B632CE}" srcOrd="0" destOrd="0" presId="urn:microsoft.com/office/officeart/2005/8/layout/default#32"/>
    <dgm:cxn modelId="{60F5644B-DB70-4793-88C7-7F55E3FA55DC}" type="presOf" srcId="{81EF6860-D501-4B2C-9A5B-29424ABE5644}" destId="{84C8BF69-F06C-4ADE-A4A2-4B09F50E8A61}" srcOrd="0" destOrd="0" presId="urn:microsoft.com/office/officeart/2005/8/layout/default#32"/>
    <dgm:cxn modelId="{312FD4CC-1567-456E-A4C8-868AEC4C18E7}" srcId="{9B29E8B4-F88A-4618-9093-45E13140AFC5}" destId="{81EF6860-D501-4B2C-9A5B-29424ABE5644}" srcOrd="3" destOrd="0" parTransId="{7E9E0F78-2548-4CF0-A650-40AA3C8EEB11}" sibTransId="{890F5EDD-441D-4497-BA6F-BA89644B0B6E}"/>
    <dgm:cxn modelId="{86A18B6C-FDD0-4BEF-B8AB-BE562D63C6F5}" type="presOf" srcId="{9B29E8B4-F88A-4618-9093-45E13140AFC5}" destId="{A7B03E1B-5A2B-4AEC-9C58-B9F9C3344B65}" srcOrd="0" destOrd="0" presId="urn:microsoft.com/office/officeart/2005/8/layout/default#32"/>
    <dgm:cxn modelId="{CBC33600-96D2-4406-83F8-CCC09F2EF730}" type="presParOf" srcId="{A7B03E1B-5A2B-4AEC-9C58-B9F9C3344B65}" destId="{B19A9070-896B-429B-B8E0-1A9135397DA8}" srcOrd="0" destOrd="0" presId="urn:microsoft.com/office/officeart/2005/8/layout/default#32"/>
    <dgm:cxn modelId="{17F51FFF-A50C-4574-9BCA-4DA27F6813C0}" type="presParOf" srcId="{A7B03E1B-5A2B-4AEC-9C58-B9F9C3344B65}" destId="{6C2F4C0C-4F8D-46BE-AC54-E302CBBEEC9C}" srcOrd="1" destOrd="0" presId="urn:microsoft.com/office/officeart/2005/8/layout/default#32"/>
    <dgm:cxn modelId="{DBA94285-182E-4676-9B5C-0ED411966926}" type="presParOf" srcId="{A7B03E1B-5A2B-4AEC-9C58-B9F9C3344B65}" destId="{3920921F-7F8F-47E3-A6AF-D0FA29955A9B}" srcOrd="2" destOrd="0" presId="urn:microsoft.com/office/officeart/2005/8/layout/default#32"/>
    <dgm:cxn modelId="{AED11C1F-C9F9-4332-AE5F-9AF4BBC9F2DF}" type="presParOf" srcId="{A7B03E1B-5A2B-4AEC-9C58-B9F9C3344B65}" destId="{2CE69953-8385-434D-B2B9-E01E4A0C0C05}" srcOrd="3" destOrd="0" presId="urn:microsoft.com/office/officeart/2005/8/layout/default#32"/>
    <dgm:cxn modelId="{60868728-D74E-4B4E-BC59-36DC80742107}" type="presParOf" srcId="{A7B03E1B-5A2B-4AEC-9C58-B9F9C3344B65}" destId="{FC293393-8705-4477-B3D9-F7BCF9B632CE}" srcOrd="4" destOrd="0" presId="urn:microsoft.com/office/officeart/2005/8/layout/default#32"/>
    <dgm:cxn modelId="{461632EF-01CA-459D-891C-92AAE24DF943}" type="presParOf" srcId="{A7B03E1B-5A2B-4AEC-9C58-B9F9C3344B65}" destId="{0E1C20BA-56B5-4F53-ACDA-44586545D919}" srcOrd="5" destOrd="0" presId="urn:microsoft.com/office/officeart/2005/8/layout/default#32"/>
    <dgm:cxn modelId="{16354F9A-BEA8-491E-97F8-B98D7872D937}" type="presParOf" srcId="{A7B03E1B-5A2B-4AEC-9C58-B9F9C3344B65}" destId="{84C8BF69-F06C-4ADE-A4A2-4B09F50E8A61}" srcOrd="6" destOrd="0" presId="urn:microsoft.com/office/officeart/2005/8/layout/default#3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BD60-6481-4A2B-B0D9-ECCD2F7D7442}" type="doc">
      <dgm:prSet loTypeId="urn:microsoft.com/office/officeart/2005/8/layout/h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68971F0-0861-4414-8BBA-4F66AD27A9AF}">
      <dgm:prSet phldrT="[Text]"/>
      <dgm:spPr/>
      <dgm:t>
        <a:bodyPr/>
        <a:lstStyle/>
        <a:p>
          <a:r>
            <a:rPr lang="en-US" b="1" dirty="0" smtClean="0"/>
            <a:t>System development</a:t>
          </a:r>
          <a:r>
            <a:rPr lang="en-US" b="0" dirty="0" smtClean="0"/>
            <a:t> is a set of activities used to build an information system</a:t>
          </a:r>
          <a:endParaRPr lang="en-US" b="1" dirty="0"/>
        </a:p>
      </dgm:t>
    </dgm:pt>
    <dgm:pt modelId="{4158A859-56D8-44ED-9028-8ECEA4F3429D}" type="parTrans" cxnId="{B2556ED3-9065-42AD-90B8-88FD1F687644}">
      <dgm:prSet/>
      <dgm:spPr/>
      <dgm:t>
        <a:bodyPr/>
        <a:lstStyle/>
        <a:p>
          <a:endParaRPr lang="en-US"/>
        </a:p>
      </dgm:t>
    </dgm:pt>
    <dgm:pt modelId="{D1070957-6B2D-44DD-BA7A-6EA18DA39EED}" type="sibTrans" cxnId="{B2556ED3-9065-42AD-90B8-88FD1F687644}">
      <dgm:prSet/>
      <dgm:spPr/>
      <dgm:t>
        <a:bodyPr/>
        <a:lstStyle/>
        <a:p>
          <a:endParaRPr lang="en-US"/>
        </a:p>
      </dgm:t>
    </dgm:pt>
    <dgm:pt modelId="{95E20AFE-9BF1-4B36-B740-D7781CF1894D}">
      <dgm:prSet phldrT="[Text]"/>
      <dgm:spPr/>
      <dgm:t>
        <a:bodyPr/>
        <a:lstStyle/>
        <a:p>
          <a:r>
            <a:rPr lang="en-US" dirty="0" smtClean="0"/>
            <a:t>System development activities are grouped into </a:t>
          </a:r>
          <a:r>
            <a:rPr lang="en-US" b="0" dirty="0" smtClean="0"/>
            <a:t>phases, and is called the </a:t>
          </a:r>
          <a:r>
            <a:rPr lang="en-US" b="1" dirty="0" smtClean="0">
              <a:solidFill>
                <a:srgbClr val="DB7531"/>
              </a:solidFill>
            </a:rPr>
            <a:t>system development life cycle</a:t>
          </a:r>
          <a:r>
            <a:rPr lang="en-US" b="0" dirty="0" smtClean="0">
              <a:solidFill>
                <a:srgbClr val="DB7531"/>
              </a:solidFill>
            </a:rPr>
            <a:t> </a:t>
          </a:r>
          <a:r>
            <a:rPr lang="en-US" b="0" dirty="0" smtClean="0"/>
            <a:t>(</a:t>
          </a:r>
          <a:r>
            <a:rPr lang="en-US" b="1" dirty="0" smtClean="0">
              <a:solidFill>
                <a:srgbClr val="DB7531"/>
              </a:solidFill>
            </a:rPr>
            <a:t>SDLC</a:t>
          </a:r>
          <a:r>
            <a:rPr lang="en-US" b="0" dirty="0" smtClean="0"/>
            <a:t>)</a:t>
          </a:r>
          <a:endParaRPr lang="en-US" dirty="0"/>
        </a:p>
      </dgm:t>
    </dgm:pt>
    <dgm:pt modelId="{881201E5-7282-4C27-B6D3-B3D2B0EBD8BF}" type="parTrans" cxnId="{B081180E-184B-4523-98B0-56DF4B88E66B}">
      <dgm:prSet/>
      <dgm:spPr/>
      <dgm:t>
        <a:bodyPr/>
        <a:lstStyle/>
        <a:p>
          <a:endParaRPr lang="en-US"/>
        </a:p>
      </dgm:t>
    </dgm:pt>
    <dgm:pt modelId="{2553A3A7-73E6-4CB2-BA17-9B29673B6D6F}" type="sibTrans" cxnId="{B081180E-184B-4523-98B0-56DF4B88E66B}">
      <dgm:prSet/>
      <dgm:spPr/>
      <dgm:t>
        <a:bodyPr/>
        <a:lstStyle/>
        <a:p>
          <a:endParaRPr lang="en-US"/>
        </a:p>
      </dgm:t>
    </dgm:pt>
    <dgm:pt modelId="{4E80F74B-9EBC-4A35-87DD-AC2F01C9DEB1}" type="pres">
      <dgm:prSet presAssocID="{0726BD60-6481-4A2B-B0D9-ECCD2F7D74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722EE4-93C9-472A-A2CA-2A12AF2C6237}" type="pres">
      <dgm:prSet presAssocID="{268971F0-0861-4414-8BBA-4F66AD27A9AF}" presName="roof" presStyleLbl="dkBgShp" presStyleIdx="0" presStyleCnt="2"/>
      <dgm:spPr/>
      <dgm:t>
        <a:bodyPr/>
        <a:lstStyle/>
        <a:p>
          <a:endParaRPr lang="en-US"/>
        </a:p>
      </dgm:t>
    </dgm:pt>
    <dgm:pt modelId="{62696811-3FEC-429F-9458-89A712BA3458}" type="pres">
      <dgm:prSet presAssocID="{268971F0-0861-4414-8BBA-4F66AD27A9AF}" presName="pillars" presStyleCnt="0"/>
      <dgm:spPr/>
      <dgm:t>
        <a:bodyPr/>
        <a:lstStyle/>
        <a:p>
          <a:endParaRPr lang="en-US"/>
        </a:p>
      </dgm:t>
    </dgm:pt>
    <dgm:pt modelId="{0F5683BD-9737-4C09-92DF-3C61CDE1661D}" type="pres">
      <dgm:prSet presAssocID="{268971F0-0861-4414-8BBA-4F66AD27A9AF}" presName="pillar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2A923-5053-4DE0-B41D-DD0090E036E2}" type="pres">
      <dgm:prSet presAssocID="{268971F0-0861-4414-8BBA-4F66AD27A9AF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6F73CE7D-BEE3-4EF7-A8A7-FE6B59EC2240}" type="presOf" srcId="{95E20AFE-9BF1-4B36-B740-D7781CF1894D}" destId="{0F5683BD-9737-4C09-92DF-3C61CDE1661D}" srcOrd="0" destOrd="0" presId="urn:microsoft.com/office/officeart/2005/8/layout/hList3"/>
    <dgm:cxn modelId="{73633078-D91C-4A78-A09A-B400F9D88B6F}" type="presOf" srcId="{0726BD60-6481-4A2B-B0D9-ECCD2F7D7442}" destId="{4E80F74B-9EBC-4A35-87DD-AC2F01C9DEB1}" srcOrd="0" destOrd="0" presId="urn:microsoft.com/office/officeart/2005/8/layout/hList3"/>
    <dgm:cxn modelId="{B081180E-184B-4523-98B0-56DF4B88E66B}" srcId="{268971F0-0861-4414-8BBA-4F66AD27A9AF}" destId="{95E20AFE-9BF1-4B36-B740-D7781CF1894D}" srcOrd="0" destOrd="0" parTransId="{881201E5-7282-4C27-B6D3-B3D2B0EBD8BF}" sibTransId="{2553A3A7-73E6-4CB2-BA17-9B29673B6D6F}"/>
    <dgm:cxn modelId="{B2556ED3-9065-42AD-90B8-88FD1F687644}" srcId="{0726BD60-6481-4A2B-B0D9-ECCD2F7D7442}" destId="{268971F0-0861-4414-8BBA-4F66AD27A9AF}" srcOrd="0" destOrd="0" parTransId="{4158A859-56D8-44ED-9028-8ECEA4F3429D}" sibTransId="{D1070957-6B2D-44DD-BA7A-6EA18DA39EED}"/>
    <dgm:cxn modelId="{B061D73F-DC2E-4F8A-A2D1-88DF762239DA}" type="presOf" srcId="{268971F0-0861-4414-8BBA-4F66AD27A9AF}" destId="{BD722EE4-93C9-472A-A2CA-2A12AF2C6237}" srcOrd="0" destOrd="0" presId="urn:microsoft.com/office/officeart/2005/8/layout/hList3"/>
    <dgm:cxn modelId="{8C94C8C3-1545-447E-8122-01D41D1105DC}" type="presParOf" srcId="{4E80F74B-9EBC-4A35-87DD-AC2F01C9DEB1}" destId="{BD722EE4-93C9-472A-A2CA-2A12AF2C6237}" srcOrd="0" destOrd="0" presId="urn:microsoft.com/office/officeart/2005/8/layout/hList3"/>
    <dgm:cxn modelId="{D6155171-1DB9-46CB-971C-0F95E15F3951}" type="presParOf" srcId="{4E80F74B-9EBC-4A35-87DD-AC2F01C9DEB1}" destId="{62696811-3FEC-429F-9458-89A712BA3458}" srcOrd="1" destOrd="0" presId="urn:microsoft.com/office/officeart/2005/8/layout/hList3"/>
    <dgm:cxn modelId="{6E4D9747-FE3F-4E06-B3E1-D69F4C04A162}" type="presParOf" srcId="{62696811-3FEC-429F-9458-89A712BA3458}" destId="{0F5683BD-9737-4C09-92DF-3C61CDE1661D}" srcOrd="0" destOrd="0" presId="urn:microsoft.com/office/officeart/2005/8/layout/hList3"/>
    <dgm:cxn modelId="{23169021-6D6D-4619-B05B-959C1F08E1C8}" type="presParOf" srcId="{4E80F74B-9EBC-4A35-87DD-AC2F01C9DEB1}" destId="{F2C2A923-5053-4DE0-B41D-DD0090E036E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8A730A-D971-42B5-9BEE-AF5590FE2F80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DCAD857-92F3-4FAB-8AEE-025EDC3CC2C0}">
      <dgm:prSet phldrT="[Text]"/>
      <dgm:spPr/>
      <dgm:t>
        <a:bodyPr/>
        <a:lstStyle/>
        <a:p>
          <a:pPr algn="ctr"/>
          <a:r>
            <a:rPr lang="en-US" dirty="0" smtClean="0"/>
            <a:t>Group activities into phases</a:t>
          </a:r>
          <a:endParaRPr lang="en-US" dirty="0"/>
        </a:p>
      </dgm:t>
    </dgm:pt>
    <dgm:pt modelId="{FD922E5A-DFEB-443C-A027-B0BD3B422162}" type="parTrans" cxnId="{BFD3F543-AC28-4700-BCAC-ACB2C5A49CBA}">
      <dgm:prSet/>
      <dgm:spPr/>
      <dgm:t>
        <a:bodyPr/>
        <a:lstStyle/>
        <a:p>
          <a:endParaRPr lang="en-US"/>
        </a:p>
      </dgm:t>
    </dgm:pt>
    <dgm:pt modelId="{233B3C63-C9E1-4923-8FF8-B2E5031E8212}" type="sibTrans" cxnId="{BFD3F543-AC28-4700-BCAC-ACB2C5A49CBA}">
      <dgm:prSet/>
      <dgm:spPr/>
      <dgm:t>
        <a:bodyPr/>
        <a:lstStyle/>
        <a:p>
          <a:endParaRPr lang="en-US"/>
        </a:p>
      </dgm:t>
    </dgm:pt>
    <dgm:pt modelId="{1B053537-5E6A-47CC-8D80-24D140C8E4A7}">
      <dgm:prSet phldrT="[Text]"/>
      <dgm:spPr/>
      <dgm:t>
        <a:bodyPr/>
        <a:lstStyle/>
        <a:p>
          <a:pPr algn="ctr"/>
          <a:r>
            <a:rPr lang="en-US" dirty="0" smtClean="0"/>
            <a:t>Involve </a:t>
          </a:r>
          <a:r>
            <a:rPr lang="en-US" b="0" dirty="0" smtClean="0"/>
            <a:t>users</a:t>
          </a:r>
          <a:endParaRPr lang="en-US" b="0" dirty="0"/>
        </a:p>
      </dgm:t>
    </dgm:pt>
    <dgm:pt modelId="{4CF714CD-71FB-46F6-A9BA-0C35BDB5018E}" type="parTrans" cxnId="{E97DA61F-5613-4ACD-9C2F-3282010069D9}">
      <dgm:prSet/>
      <dgm:spPr/>
      <dgm:t>
        <a:bodyPr/>
        <a:lstStyle/>
        <a:p>
          <a:endParaRPr lang="en-US"/>
        </a:p>
      </dgm:t>
    </dgm:pt>
    <dgm:pt modelId="{68BF44FA-C0F0-445C-B620-D545A3E438C1}" type="sibTrans" cxnId="{E97DA61F-5613-4ACD-9C2F-3282010069D9}">
      <dgm:prSet/>
      <dgm:spPr/>
      <dgm:t>
        <a:bodyPr/>
        <a:lstStyle/>
        <a:p>
          <a:endParaRPr lang="en-US"/>
        </a:p>
      </dgm:t>
    </dgm:pt>
    <dgm:pt modelId="{EAD38B6A-C6FA-4FEA-A327-A25CCDDA1E42}">
      <dgm:prSet phldrT="[Text]"/>
      <dgm:spPr/>
      <dgm:t>
        <a:bodyPr/>
        <a:lstStyle/>
        <a:p>
          <a:pPr algn="ctr"/>
          <a:r>
            <a:rPr lang="en-US" dirty="0" smtClean="0"/>
            <a:t>Define </a:t>
          </a:r>
          <a:r>
            <a:rPr lang="en-US" b="0" dirty="0" smtClean="0"/>
            <a:t>standards</a:t>
          </a:r>
          <a:endParaRPr lang="en-US" b="0" dirty="0"/>
        </a:p>
      </dgm:t>
    </dgm:pt>
    <dgm:pt modelId="{445723FA-F1EC-4DA2-B4A8-E04F414B99AA}" type="parTrans" cxnId="{70416C1C-3B25-4CED-AC58-22CADE611E9A}">
      <dgm:prSet/>
      <dgm:spPr/>
      <dgm:t>
        <a:bodyPr/>
        <a:lstStyle/>
        <a:p>
          <a:endParaRPr lang="en-US"/>
        </a:p>
      </dgm:t>
    </dgm:pt>
    <dgm:pt modelId="{3E171AD9-CCA0-45CF-895C-25A35180F67C}" type="sibTrans" cxnId="{70416C1C-3B25-4CED-AC58-22CADE611E9A}">
      <dgm:prSet/>
      <dgm:spPr/>
      <dgm:t>
        <a:bodyPr/>
        <a:lstStyle/>
        <a:p>
          <a:endParaRPr lang="en-US"/>
        </a:p>
      </dgm:t>
    </dgm:pt>
    <dgm:pt modelId="{52E2CBD7-E548-48F8-BC22-1005E56C9A77}" type="pres">
      <dgm:prSet presAssocID="{728A730A-D971-42B5-9BEE-AF5590FE2F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DE60DC-1357-442D-9AA1-74C585036D76}" type="pres">
      <dgm:prSet presAssocID="{2DCAD857-92F3-4FAB-8AEE-025EDC3CC2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CBD45-4E42-4B66-8BF9-C3B8ECE96FF2}" type="pres">
      <dgm:prSet presAssocID="{233B3C63-C9E1-4923-8FF8-B2E5031E8212}" presName="spacer" presStyleCnt="0"/>
      <dgm:spPr/>
      <dgm:t>
        <a:bodyPr/>
        <a:lstStyle/>
        <a:p>
          <a:endParaRPr lang="en-US"/>
        </a:p>
      </dgm:t>
    </dgm:pt>
    <dgm:pt modelId="{F529240F-6395-4E52-A520-E4D9DD68819E}" type="pres">
      <dgm:prSet presAssocID="{1B053537-5E6A-47CC-8D80-24D140C8E4A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2E0EF-74F5-489F-A3B5-339FCF3EE58A}" type="pres">
      <dgm:prSet presAssocID="{68BF44FA-C0F0-445C-B620-D545A3E438C1}" presName="spacer" presStyleCnt="0"/>
      <dgm:spPr/>
      <dgm:t>
        <a:bodyPr/>
        <a:lstStyle/>
        <a:p>
          <a:endParaRPr lang="en-US"/>
        </a:p>
      </dgm:t>
    </dgm:pt>
    <dgm:pt modelId="{95FDE004-9820-459C-94C8-4F0B9464C090}" type="pres">
      <dgm:prSet presAssocID="{EAD38B6A-C6FA-4FEA-A327-A25CCDDA1E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5ABCC2-06E6-4D89-A1AA-0978E0D10E50}" type="presOf" srcId="{EAD38B6A-C6FA-4FEA-A327-A25CCDDA1E42}" destId="{95FDE004-9820-459C-94C8-4F0B9464C090}" srcOrd="0" destOrd="0" presId="urn:microsoft.com/office/officeart/2005/8/layout/vList2"/>
    <dgm:cxn modelId="{C581FF74-3E98-47B5-BAE9-E8D28D69E5F9}" type="presOf" srcId="{1B053537-5E6A-47CC-8D80-24D140C8E4A7}" destId="{F529240F-6395-4E52-A520-E4D9DD68819E}" srcOrd="0" destOrd="0" presId="urn:microsoft.com/office/officeart/2005/8/layout/vList2"/>
    <dgm:cxn modelId="{70416C1C-3B25-4CED-AC58-22CADE611E9A}" srcId="{728A730A-D971-42B5-9BEE-AF5590FE2F80}" destId="{EAD38B6A-C6FA-4FEA-A327-A25CCDDA1E42}" srcOrd="2" destOrd="0" parTransId="{445723FA-F1EC-4DA2-B4A8-E04F414B99AA}" sibTransId="{3E171AD9-CCA0-45CF-895C-25A35180F67C}"/>
    <dgm:cxn modelId="{836FA728-CC67-43C6-A34E-A192689AD081}" type="presOf" srcId="{728A730A-D971-42B5-9BEE-AF5590FE2F80}" destId="{52E2CBD7-E548-48F8-BC22-1005E56C9A77}" srcOrd="0" destOrd="0" presId="urn:microsoft.com/office/officeart/2005/8/layout/vList2"/>
    <dgm:cxn modelId="{BFD3F543-AC28-4700-BCAC-ACB2C5A49CBA}" srcId="{728A730A-D971-42B5-9BEE-AF5590FE2F80}" destId="{2DCAD857-92F3-4FAB-8AEE-025EDC3CC2C0}" srcOrd="0" destOrd="0" parTransId="{FD922E5A-DFEB-443C-A027-B0BD3B422162}" sibTransId="{233B3C63-C9E1-4923-8FF8-B2E5031E8212}"/>
    <dgm:cxn modelId="{DECC931F-8739-4F98-908D-E7CF4152C335}" type="presOf" srcId="{2DCAD857-92F3-4FAB-8AEE-025EDC3CC2C0}" destId="{2EDE60DC-1357-442D-9AA1-74C585036D76}" srcOrd="0" destOrd="0" presId="urn:microsoft.com/office/officeart/2005/8/layout/vList2"/>
    <dgm:cxn modelId="{E97DA61F-5613-4ACD-9C2F-3282010069D9}" srcId="{728A730A-D971-42B5-9BEE-AF5590FE2F80}" destId="{1B053537-5E6A-47CC-8D80-24D140C8E4A7}" srcOrd="1" destOrd="0" parTransId="{4CF714CD-71FB-46F6-A9BA-0C35BDB5018E}" sibTransId="{68BF44FA-C0F0-445C-B620-D545A3E438C1}"/>
    <dgm:cxn modelId="{24E6B2F9-425A-4B17-920A-54A7B5DE879A}" type="presParOf" srcId="{52E2CBD7-E548-48F8-BC22-1005E56C9A77}" destId="{2EDE60DC-1357-442D-9AA1-74C585036D76}" srcOrd="0" destOrd="0" presId="urn:microsoft.com/office/officeart/2005/8/layout/vList2"/>
    <dgm:cxn modelId="{BBB9FCD8-A546-4A5B-8BAA-CCD0C981FDB6}" type="presParOf" srcId="{52E2CBD7-E548-48F8-BC22-1005E56C9A77}" destId="{D70CBD45-4E42-4B66-8BF9-C3B8ECE96FF2}" srcOrd="1" destOrd="0" presId="urn:microsoft.com/office/officeart/2005/8/layout/vList2"/>
    <dgm:cxn modelId="{D8CE47BB-76D5-4E6D-B415-6FD37043B7B2}" type="presParOf" srcId="{52E2CBD7-E548-48F8-BC22-1005E56C9A77}" destId="{F529240F-6395-4E52-A520-E4D9DD68819E}" srcOrd="2" destOrd="0" presId="urn:microsoft.com/office/officeart/2005/8/layout/vList2"/>
    <dgm:cxn modelId="{5E3A8E96-1F88-45C8-969B-680E54F6D814}" type="presParOf" srcId="{52E2CBD7-E548-48F8-BC22-1005E56C9A77}" destId="{E492E0EF-74F5-489F-A3B5-339FCF3EE58A}" srcOrd="3" destOrd="0" presId="urn:microsoft.com/office/officeart/2005/8/layout/vList2"/>
    <dgm:cxn modelId="{17B4128E-0009-48D6-BE5F-2CF1546B7B0A}" type="presParOf" srcId="{52E2CBD7-E548-48F8-BC22-1005E56C9A77}" destId="{95FDE004-9820-459C-94C8-4F0B9464C0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046DFB-1896-42D2-B758-54D91C1DC526}" type="doc">
      <dgm:prSet loTypeId="urn:microsoft.com/office/officeart/2005/8/layout/default#162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2DD0899-5CF8-4B9A-BDBD-EDA2B4A4200B}">
      <dgm:prSet phldrT="[Text]"/>
      <dgm:spPr/>
      <dgm:t>
        <a:bodyPr/>
        <a:lstStyle/>
        <a:p>
          <a:r>
            <a:rPr lang="en-US" b="0" dirty="0" smtClean="0"/>
            <a:t>Scope</a:t>
          </a:r>
          <a:endParaRPr lang="en-US" b="0" dirty="0"/>
        </a:p>
      </dgm:t>
    </dgm:pt>
    <dgm:pt modelId="{67970F34-8DBE-4EC1-ADE2-9011DEF9F1DD}" type="parTrans" cxnId="{405AAB0D-F4CC-46E8-A06F-6CEAF38E32DA}">
      <dgm:prSet/>
      <dgm:spPr/>
      <dgm:t>
        <a:bodyPr/>
        <a:lstStyle/>
        <a:p>
          <a:endParaRPr lang="en-US"/>
        </a:p>
      </dgm:t>
    </dgm:pt>
    <dgm:pt modelId="{892F5E9B-FC58-4381-8636-019087893A34}" type="sibTrans" cxnId="{405AAB0D-F4CC-46E8-A06F-6CEAF38E32DA}">
      <dgm:prSet/>
      <dgm:spPr/>
      <dgm:t>
        <a:bodyPr/>
        <a:lstStyle/>
        <a:p>
          <a:endParaRPr lang="en-US"/>
        </a:p>
      </dgm:t>
    </dgm:pt>
    <dgm:pt modelId="{64673872-6936-49CE-8D68-C35976D4B813}">
      <dgm:prSet phldrT="[Text]"/>
      <dgm:spPr/>
      <dgm:t>
        <a:bodyPr/>
        <a:lstStyle/>
        <a:p>
          <a:r>
            <a:rPr lang="en-US" dirty="0" smtClean="0"/>
            <a:t>Required activities</a:t>
          </a:r>
          <a:endParaRPr lang="en-US" dirty="0"/>
        </a:p>
      </dgm:t>
    </dgm:pt>
    <dgm:pt modelId="{50693E35-D0FD-4D3B-A1BF-040721C1B808}" type="parTrans" cxnId="{372C05D1-275E-4D3A-AD54-A7B5F985391A}">
      <dgm:prSet/>
      <dgm:spPr/>
      <dgm:t>
        <a:bodyPr/>
        <a:lstStyle/>
        <a:p>
          <a:endParaRPr lang="en-US"/>
        </a:p>
      </dgm:t>
    </dgm:pt>
    <dgm:pt modelId="{70984535-ADE7-4447-ABE5-B1EF52E5B68B}" type="sibTrans" cxnId="{372C05D1-275E-4D3A-AD54-A7B5F985391A}">
      <dgm:prSet/>
      <dgm:spPr/>
      <dgm:t>
        <a:bodyPr/>
        <a:lstStyle/>
        <a:p>
          <a:endParaRPr lang="en-US"/>
        </a:p>
      </dgm:t>
    </dgm:pt>
    <dgm:pt modelId="{AC08CD3C-9E82-4F36-9562-4AE0A8C1BE0E}">
      <dgm:prSet phldrT="[Text]"/>
      <dgm:spPr/>
      <dgm:t>
        <a:bodyPr/>
        <a:lstStyle/>
        <a:p>
          <a:r>
            <a:rPr lang="en-US" dirty="0" smtClean="0"/>
            <a:t>Time estimates for each activity</a:t>
          </a:r>
          <a:endParaRPr lang="en-US" dirty="0"/>
        </a:p>
      </dgm:t>
    </dgm:pt>
    <dgm:pt modelId="{02C7B221-27EE-42AE-B42C-07A1A85A5DE6}" type="parTrans" cxnId="{FD0C41D4-8FC0-42D0-AAEF-C3E2BD2CC81B}">
      <dgm:prSet/>
      <dgm:spPr/>
      <dgm:t>
        <a:bodyPr/>
        <a:lstStyle/>
        <a:p>
          <a:endParaRPr lang="en-US"/>
        </a:p>
      </dgm:t>
    </dgm:pt>
    <dgm:pt modelId="{4E6B7540-2804-41C6-AC08-3D1AACF6B589}" type="sibTrans" cxnId="{FD0C41D4-8FC0-42D0-AAEF-C3E2BD2CC81B}">
      <dgm:prSet/>
      <dgm:spPr/>
      <dgm:t>
        <a:bodyPr/>
        <a:lstStyle/>
        <a:p>
          <a:endParaRPr lang="en-US"/>
        </a:p>
      </dgm:t>
    </dgm:pt>
    <dgm:pt modelId="{FEFBFFB9-2878-4216-A231-0D9A3A8D8030}">
      <dgm:prSet phldrT="[Text]"/>
      <dgm:spPr/>
      <dgm:t>
        <a:bodyPr/>
        <a:lstStyle/>
        <a:p>
          <a:r>
            <a:rPr lang="en-US" dirty="0" smtClean="0"/>
            <a:t>Cost estimates for each activity</a:t>
          </a:r>
          <a:endParaRPr lang="en-US" dirty="0"/>
        </a:p>
      </dgm:t>
    </dgm:pt>
    <dgm:pt modelId="{E07578E2-7872-4945-B6D9-7189BF4B3ABC}" type="parTrans" cxnId="{29F17951-A443-4AD8-A23B-89E352AEFB95}">
      <dgm:prSet/>
      <dgm:spPr/>
      <dgm:t>
        <a:bodyPr/>
        <a:lstStyle/>
        <a:p>
          <a:endParaRPr lang="en-US"/>
        </a:p>
      </dgm:t>
    </dgm:pt>
    <dgm:pt modelId="{337FD6D8-7EBF-480D-ADB3-6B2314B8E1A9}" type="sibTrans" cxnId="{29F17951-A443-4AD8-A23B-89E352AEFB95}">
      <dgm:prSet/>
      <dgm:spPr/>
      <dgm:t>
        <a:bodyPr/>
        <a:lstStyle/>
        <a:p>
          <a:endParaRPr lang="en-US"/>
        </a:p>
      </dgm:t>
    </dgm:pt>
    <dgm:pt modelId="{BB9E32B8-75E0-439D-BC37-276803254074}">
      <dgm:prSet phldrT="[Text]"/>
      <dgm:spPr/>
      <dgm:t>
        <a:bodyPr/>
        <a:lstStyle/>
        <a:p>
          <a:r>
            <a:rPr lang="en-US" dirty="0" smtClean="0"/>
            <a:t>Order of activities</a:t>
          </a:r>
          <a:endParaRPr lang="en-US" dirty="0"/>
        </a:p>
      </dgm:t>
    </dgm:pt>
    <dgm:pt modelId="{9EDB39FE-9BA5-460D-8DB9-E071A6F75132}" type="parTrans" cxnId="{3BF26E6F-D0E6-4C48-8FE6-8F12715DBE36}">
      <dgm:prSet/>
      <dgm:spPr/>
      <dgm:t>
        <a:bodyPr/>
        <a:lstStyle/>
        <a:p>
          <a:endParaRPr lang="en-US"/>
        </a:p>
      </dgm:t>
    </dgm:pt>
    <dgm:pt modelId="{143BB781-A437-4CC9-AF00-3A7110D369C5}" type="sibTrans" cxnId="{3BF26E6F-D0E6-4C48-8FE6-8F12715DBE36}">
      <dgm:prSet/>
      <dgm:spPr/>
      <dgm:t>
        <a:bodyPr/>
        <a:lstStyle/>
        <a:p>
          <a:endParaRPr lang="en-US"/>
        </a:p>
      </dgm:t>
    </dgm:pt>
    <dgm:pt modelId="{A8FF6ED6-8B3A-42CB-91ED-93C58B906C85}">
      <dgm:prSet phldrT="[Text]"/>
      <dgm:spPr/>
      <dgm:t>
        <a:bodyPr/>
        <a:lstStyle/>
        <a:p>
          <a:r>
            <a:rPr lang="en-US" dirty="0" smtClean="0"/>
            <a:t>Activities that can take place at the same time</a:t>
          </a:r>
          <a:endParaRPr lang="en-US" dirty="0"/>
        </a:p>
      </dgm:t>
    </dgm:pt>
    <dgm:pt modelId="{40DB3BB0-AAD6-4715-9C74-5C4466BC7CDE}" type="parTrans" cxnId="{B4AAFC17-4B32-4FA6-B870-F42112AD4EDC}">
      <dgm:prSet/>
      <dgm:spPr/>
      <dgm:t>
        <a:bodyPr/>
        <a:lstStyle/>
        <a:p>
          <a:endParaRPr lang="en-US"/>
        </a:p>
      </dgm:t>
    </dgm:pt>
    <dgm:pt modelId="{A76ED888-76A6-4F8B-BFC6-5CEAB7F0BAE3}" type="sibTrans" cxnId="{B4AAFC17-4B32-4FA6-B870-F42112AD4EDC}">
      <dgm:prSet/>
      <dgm:spPr/>
      <dgm:t>
        <a:bodyPr/>
        <a:lstStyle/>
        <a:p>
          <a:endParaRPr lang="en-US"/>
        </a:p>
      </dgm:t>
    </dgm:pt>
    <dgm:pt modelId="{78B7E225-5A28-4677-BD9A-DCE79901811E}" type="pres">
      <dgm:prSet presAssocID="{14046DFB-1896-42D2-B758-54D91C1DC5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81F95F-E68D-4C3C-8B0C-D9E8B000E64B}" type="pres">
      <dgm:prSet presAssocID="{52DD0899-5CF8-4B9A-BDBD-EDA2B4A420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77BC4-E212-4270-8D29-FE26CB293326}" type="pres">
      <dgm:prSet presAssocID="{892F5E9B-FC58-4381-8636-019087893A34}" presName="sibTrans" presStyleCnt="0"/>
      <dgm:spPr/>
      <dgm:t>
        <a:bodyPr/>
        <a:lstStyle/>
        <a:p>
          <a:endParaRPr lang="en-US"/>
        </a:p>
      </dgm:t>
    </dgm:pt>
    <dgm:pt modelId="{D873D6F8-CA81-43A4-A3BD-8E91AD7A524D}" type="pres">
      <dgm:prSet presAssocID="{64673872-6936-49CE-8D68-C35976D4B81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E043E-3E82-4A0D-A159-59220029A4C7}" type="pres">
      <dgm:prSet presAssocID="{70984535-ADE7-4447-ABE5-B1EF52E5B68B}" presName="sibTrans" presStyleCnt="0"/>
      <dgm:spPr/>
      <dgm:t>
        <a:bodyPr/>
        <a:lstStyle/>
        <a:p>
          <a:endParaRPr lang="en-US"/>
        </a:p>
      </dgm:t>
    </dgm:pt>
    <dgm:pt modelId="{67C3AFCF-9FED-42A1-8B3E-04BD336EB0D4}" type="pres">
      <dgm:prSet presAssocID="{AC08CD3C-9E82-4F36-9562-4AE0A8C1BE0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A7917-BF83-4503-9366-79CB87A3F312}" type="pres">
      <dgm:prSet presAssocID="{4E6B7540-2804-41C6-AC08-3D1AACF6B589}" presName="sibTrans" presStyleCnt="0"/>
      <dgm:spPr/>
      <dgm:t>
        <a:bodyPr/>
        <a:lstStyle/>
        <a:p>
          <a:endParaRPr lang="en-US"/>
        </a:p>
      </dgm:t>
    </dgm:pt>
    <dgm:pt modelId="{2103B5BC-F861-4025-982D-F8E0D04B0AEA}" type="pres">
      <dgm:prSet presAssocID="{FEFBFFB9-2878-4216-A231-0D9A3A8D803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2B4C4-5B53-4375-9D0E-6FEA47EAD58D}" type="pres">
      <dgm:prSet presAssocID="{337FD6D8-7EBF-480D-ADB3-6B2314B8E1A9}" presName="sibTrans" presStyleCnt="0"/>
      <dgm:spPr/>
      <dgm:t>
        <a:bodyPr/>
        <a:lstStyle/>
        <a:p>
          <a:endParaRPr lang="en-US"/>
        </a:p>
      </dgm:t>
    </dgm:pt>
    <dgm:pt modelId="{2EE1A93E-168A-496D-8DBF-C1EAD3ADCDA5}" type="pres">
      <dgm:prSet presAssocID="{BB9E32B8-75E0-439D-BC37-27680325407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5DD59-D1D9-4834-8C28-41A08289FB91}" type="pres">
      <dgm:prSet presAssocID="{143BB781-A437-4CC9-AF00-3A7110D369C5}" presName="sibTrans" presStyleCnt="0"/>
      <dgm:spPr/>
      <dgm:t>
        <a:bodyPr/>
        <a:lstStyle/>
        <a:p>
          <a:endParaRPr lang="en-US"/>
        </a:p>
      </dgm:t>
    </dgm:pt>
    <dgm:pt modelId="{D52C913C-3EE2-4C28-A02A-945DB73A520A}" type="pres">
      <dgm:prSet presAssocID="{A8FF6ED6-8B3A-42CB-91ED-93C58B906C8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F26E6F-D0E6-4C48-8FE6-8F12715DBE36}" srcId="{14046DFB-1896-42D2-B758-54D91C1DC526}" destId="{BB9E32B8-75E0-439D-BC37-276803254074}" srcOrd="4" destOrd="0" parTransId="{9EDB39FE-9BA5-460D-8DB9-E071A6F75132}" sibTransId="{143BB781-A437-4CC9-AF00-3A7110D369C5}"/>
    <dgm:cxn modelId="{29F17951-A443-4AD8-A23B-89E352AEFB95}" srcId="{14046DFB-1896-42D2-B758-54D91C1DC526}" destId="{FEFBFFB9-2878-4216-A231-0D9A3A8D8030}" srcOrd="3" destOrd="0" parTransId="{E07578E2-7872-4945-B6D9-7189BF4B3ABC}" sibTransId="{337FD6D8-7EBF-480D-ADB3-6B2314B8E1A9}"/>
    <dgm:cxn modelId="{B711B683-B4EC-4E18-91AE-D57A8B910223}" type="presOf" srcId="{A8FF6ED6-8B3A-42CB-91ED-93C58B906C85}" destId="{D52C913C-3EE2-4C28-A02A-945DB73A520A}" srcOrd="0" destOrd="0" presId="urn:microsoft.com/office/officeart/2005/8/layout/default#162"/>
    <dgm:cxn modelId="{B4AAFC17-4B32-4FA6-B870-F42112AD4EDC}" srcId="{14046DFB-1896-42D2-B758-54D91C1DC526}" destId="{A8FF6ED6-8B3A-42CB-91ED-93C58B906C85}" srcOrd="5" destOrd="0" parTransId="{40DB3BB0-AAD6-4715-9C74-5C4466BC7CDE}" sibTransId="{A76ED888-76A6-4F8B-BFC6-5CEAB7F0BAE3}"/>
    <dgm:cxn modelId="{E5BDFEDD-58FE-4703-A20E-C4B36CD4BD0B}" type="presOf" srcId="{AC08CD3C-9E82-4F36-9562-4AE0A8C1BE0E}" destId="{67C3AFCF-9FED-42A1-8B3E-04BD336EB0D4}" srcOrd="0" destOrd="0" presId="urn:microsoft.com/office/officeart/2005/8/layout/default#162"/>
    <dgm:cxn modelId="{6E1C9D18-DDD6-4C51-B8D9-94D49143AEA7}" type="presOf" srcId="{52DD0899-5CF8-4B9A-BDBD-EDA2B4A4200B}" destId="{8681F95F-E68D-4C3C-8B0C-D9E8B000E64B}" srcOrd="0" destOrd="0" presId="urn:microsoft.com/office/officeart/2005/8/layout/default#162"/>
    <dgm:cxn modelId="{372C05D1-275E-4D3A-AD54-A7B5F985391A}" srcId="{14046DFB-1896-42D2-B758-54D91C1DC526}" destId="{64673872-6936-49CE-8D68-C35976D4B813}" srcOrd="1" destOrd="0" parTransId="{50693E35-D0FD-4D3B-A1BF-040721C1B808}" sibTransId="{70984535-ADE7-4447-ABE5-B1EF52E5B68B}"/>
    <dgm:cxn modelId="{4941F2C4-9BBD-49EB-9BE0-5B1EB5679E9A}" type="presOf" srcId="{14046DFB-1896-42D2-B758-54D91C1DC526}" destId="{78B7E225-5A28-4677-BD9A-DCE79901811E}" srcOrd="0" destOrd="0" presId="urn:microsoft.com/office/officeart/2005/8/layout/default#162"/>
    <dgm:cxn modelId="{405AAB0D-F4CC-46E8-A06F-6CEAF38E32DA}" srcId="{14046DFB-1896-42D2-B758-54D91C1DC526}" destId="{52DD0899-5CF8-4B9A-BDBD-EDA2B4A4200B}" srcOrd="0" destOrd="0" parTransId="{67970F34-8DBE-4EC1-ADE2-9011DEF9F1DD}" sibTransId="{892F5E9B-FC58-4381-8636-019087893A34}"/>
    <dgm:cxn modelId="{23A7D1F0-8D3A-4745-9B4B-D894BB3CB9D8}" type="presOf" srcId="{BB9E32B8-75E0-439D-BC37-276803254074}" destId="{2EE1A93E-168A-496D-8DBF-C1EAD3ADCDA5}" srcOrd="0" destOrd="0" presId="urn:microsoft.com/office/officeart/2005/8/layout/default#162"/>
    <dgm:cxn modelId="{95E5E4A9-C8B9-4E02-AE75-D5F47348DA37}" type="presOf" srcId="{FEFBFFB9-2878-4216-A231-0D9A3A8D8030}" destId="{2103B5BC-F861-4025-982D-F8E0D04B0AEA}" srcOrd="0" destOrd="0" presId="urn:microsoft.com/office/officeart/2005/8/layout/default#162"/>
    <dgm:cxn modelId="{FD0C41D4-8FC0-42D0-AAEF-C3E2BD2CC81B}" srcId="{14046DFB-1896-42D2-B758-54D91C1DC526}" destId="{AC08CD3C-9E82-4F36-9562-4AE0A8C1BE0E}" srcOrd="2" destOrd="0" parTransId="{02C7B221-27EE-42AE-B42C-07A1A85A5DE6}" sibTransId="{4E6B7540-2804-41C6-AC08-3D1AACF6B589}"/>
    <dgm:cxn modelId="{E2C82CEB-E44E-4F6D-A543-75AC33CBC2C8}" type="presOf" srcId="{64673872-6936-49CE-8D68-C35976D4B813}" destId="{D873D6F8-CA81-43A4-A3BD-8E91AD7A524D}" srcOrd="0" destOrd="0" presId="urn:microsoft.com/office/officeart/2005/8/layout/default#162"/>
    <dgm:cxn modelId="{A32D9F50-A103-4689-8F89-EA5C75A537AA}" type="presParOf" srcId="{78B7E225-5A28-4677-BD9A-DCE79901811E}" destId="{8681F95F-E68D-4C3C-8B0C-D9E8B000E64B}" srcOrd="0" destOrd="0" presId="urn:microsoft.com/office/officeart/2005/8/layout/default#162"/>
    <dgm:cxn modelId="{77DFF101-EAAE-4C1A-BD49-46E7CDB9599B}" type="presParOf" srcId="{78B7E225-5A28-4677-BD9A-DCE79901811E}" destId="{EAA77BC4-E212-4270-8D29-FE26CB293326}" srcOrd="1" destOrd="0" presId="urn:microsoft.com/office/officeart/2005/8/layout/default#162"/>
    <dgm:cxn modelId="{9423F2C9-8C15-4C21-8F7C-90A91073946C}" type="presParOf" srcId="{78B7E225-5A28-4677-BD9A-DCE79901811E}" destId="{D873D6F8-CA81-43A4-A3BD-8E91AD7A524D}" srcOrd="2" destOrd="0" presId="urn:microsoft.com/office/officeart/2005/8/layout/default#162"/>
    <dgm:cxn modelId="{ACAB3612-72EF-4719-98B1-2CE3A42D5A4C}" type="presParOf" srcId="{78B7E225-5A28-4677-BD9A-DCE79901811E}" destId="{9E6E043E-3E82-4A0D-A159-59220029A4C7}" srcOrd="3" destOrd="0" presId="urn:microsoft.com/office/officeart/2005/8/layout/default#162"/>
    <dgm:cxn modelId="{5793232B-F13D-41EB-8828-138379104A02}" type="presParOf" srcId="{78B7E225-5A28-4677-BD9A-DCE79901811E}" destId="{67C3AFCF-9FED-42A1-8B3E-04BD336EB0D4}" srcOrd="4" destOrd="0" presId="urn:microsoft.com/office/officeart/2005/8/layout/default#162"/>
    <dgm:cxn modelId="{7D5EB16E-35DD-4881-8C44-6D344A1032F9}" type="presParOf" srcId="{78B7E225-5A28-4677-BD9A-DCE79901811E}" destId="{4F2A7917-BF83-4503-9366-79CB87A3F312}" srcOrd="5" destOrd="0" presId="urn:microsoft.com/office/officeart/2005/8/layout/default#162"/>
    <dgm:cxn modelId="{56139DAE-33E3-419B-8869-F16916D8CFC3}" type="presParOf" srcId="{78B7E225-5A28-4677-BD9A-DCE79901811E}" destId="{2103B5BC-F861-4025-982D-F8E0D04B0AEA}" srcOrd="6" destOrd="0" presId="urn:microsoft.com/office/officeart/2005/8/layout/default#162"/>
    <dgm:cxn modelId="{2564908F-14FC-4CCD-B05F-1FAD591E7C8E}" type="presParOf" srcId="{78B7E225-5A28-4677-BD9A-DCE79901811E}" destId="{4422B4C4-5B53-4375-9D0E-6FEA47EAD58D}" srcOrd="7" destOrd="0" presId="urn:microsoft.com/office/officeart/2005/8/layout/default#162"/>
    <dgm:cxn modelId="{CE40B40F-0E52-4EB9-AEE7-2400A7F5E3BA}" type="presParOf" srcId="{78B7E225-5A28-4677-BD9A-DCE79901811E}" destId="{2EE1A93E-168A-496D-8DBF-C1EAD3ADCDA5}" srcOrd="8" destOrd="0" presId="urn:microsoft.com/office/officeart/2005/8/layout/default#162"/>
    <dgm:cxn modelId="{7D6D05B6-C48A-43EE-8774-679F08F4A41C}" type="presParOf" srcId="{78B7E225-5A28-4677-BD9A-DCE79901811E}" destId="{E2D5DD59-D1D9-4834-8C28-41A08289FB91}" srcOrd="9" destOrd="0" presId="urn:microsoft.com/office/officeart/2005/8/layout/default#162"/>
    <dgm:cxn modelId="{BCF2EF0C-6B84-4B97-8D7B-47D4BC8E5006}" type="presParOf" srcId="{78B7E225-5A28-4677-BD9A-DCE79901811E}" destId="{D52C913C-3EE2-4C28-A02A-945DB73A520A}" srcOrd="10" destOrd="0" presId="urn:microsoft.com/office/officeart/2005/8/layout/default#16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7C8955-7941-49E8-B7E5-8D38BD0FBA9D}" type="doc">
      <dgm:prSet loTypeId="urn:microsoft.com/office/officeart/2005/8/layout/hList6" loCatId="list" qsTypeId="urn:microsoft.com/office/officeart/2005/8/quickstyle/3d2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633630A-4C92-428F-AE01-124F03020233}">
      <dgm:prSet phldrT="[Text]"/>
      <dgm:spPr/>
      <dgm:t>
        <a:bodyPr/>
        <a:lstStyle/>
        <a:p>
          <a:r>
            <a:rPr lang="en-US" dirty="0" smtClean="0"/>
            <a:t>Operational feasibility</a:t>
          </a:r>
          <a:endParaRPr lang="en-US" dirty="0"/>
        </a:p>
      </dgm:t>
    </dgm:pt>
    <dgm:pt modelId="{19BF3FC3-044D-49AA-967D-7EDE41F95DE8}" type="parTrans" cxnId="{C0A8C280-6B57-4875-9EFE-3E7EB93B091D}">
      <dgm:prSet/>
      <dgm:spPr/>
      <dgm:t>
        <a:bodyPr/>
        <a:lstStyle/>
        <a:p>
          <a:endParaRPr lang="en-US"/>
        </a:p>
      </dgm:t>
    </dgm:pt>
    <dgm:pt modelId="{EF721EA6-FE0B-48EF-9E2D-459B58F81876}" type="sibTrans" cxnId="{C0A8C280-6B57-4875-9EFE-3E7EB93B091D}">
      <dgm:prSet/>
      <dgm:spPr/>
      <dgm:t>
        <a:bodyPr/>
        <a:lstStyle/>
        <a:p>
          <a:endParaRPr lang="en-US"/>
        </a:p>
      </dgm:t>
    </dgm:pt>
    <dgm:pt modelId="{E96E33CF-A77F-4E5A-9AB4-2D0C495433D0}">
      <dgm:prSet phldrT="[Text]"/>
      <dgm:spPr/>
      <dgm:t>
        <a:bodyPr/>
        <a:lstStyle/>
        <a:p>
          <a:r>
            <a:rPr lang="en-US" dirty="0" smtClean="0"/>
            <a:t>Schedule feasibility</a:t>
          </a:r>
          <a:endParaRPr lang="en-US" dirty="0"/>
        </a:p>
      </dgm:t>
    </dgm:pt>
    <dgm:pt modelId="{843E2B23-A46A-4731-B933-C417A431E6B4}" type="parTrans" cxnId="{1F694F5E-61E2-4927-97B6-05A7F2516DA5}">
      <dgm:prSet/>
      <dgm:spPr/>
      <dgm:t>
        <a:bodyPr/>
        <a:lstStyle/>
        <a:p>
          <a:endParaRPr lang="en-US"/>
        </a:p>
      </dgm:t>
    </dgm:pt>
    <dgm:pt modelId="{4C4EFB76-0917-4A84-8F75-EF1D663E7693}" type="sibTrans" cxnId="{1F694F5E-61E2-4927-97B6-05A7F2516DA5}">
      <dgm:prSet/>
      <dgm:spPr/>
      <dgm:t>
        <a:bodyPr/>
        <a:lstStyle/>
        <a:p>
          <a:endParaRPr lang="en-US"/>
        </a:p>
      </dgm:t>
    </dgm:pt>
    <dgm:pt modelId="{63211692-4078-40D5-ACCB-7B9773C2241D}">
      <dgm:prSet phldrT="[Text]"/>
      <dgm:spPr/>
      <dgm:t>
        <a:bodyPr/>
        <a:lstStyle/>
        <a:p>
          <a:r>
            <a:rPr lang="en-US" dirty="0" smtClean="0"/>
            <a:t>Technical feasibility</a:t>
          </a:r>
          <a:endParaRPr lang="en-US" dirty="0"/>
        </a:p>
      </dgm:t>
    </dgm:pt>
    <dgm:pt modelId="{A288F631-3562-4661-8F00-A23F3F91350C}" type="parTrans" cxnId="{967B68BA-F923-470A-80B7-DD3B53CFB45A}">
      <dgm:prSet/>
      <dgm:spPr/>
      <dgm:t>
        <a:bodyPr/>
        <a:lstStyle/>
        <a:p>
          <a:endParaRPr lang="en-US"/>
        </a:p>
      </dgm:t>
    </dgm:pt>
    <dgm:pt modelId="{9F01024D-F14B-4482-A1C5-4093AC476A10}" type="sibTrans" cxnId="{967B68BA-F923-470A-80B7-DD3B53CFB45A}">
      <dgm:prSet/>
      <dgm:spPr/>
      <dgm:t>
        <a:bodyPr/>
        <a:lstStyle/>
        <a:p>
          <a:endParaRPr lang="en-US"/>
        </a:p>
      </dgm:t>
    </dgm:pt>
    <dgm:pt modelId="{60BDD6B7-BE53-4E0E-BD9C-62BAAE91D302}">
      <dgm:prSet phldrT="[Text]"/>
      <dgm:spPr/>
      <dgm:t>
        <a:bodyPr/>
        <a:lstStyle/>
        <a:p>
          <a:r>
            <a:rPr lang="en-US" dirty="0" smtClean="0"/>
            <a:t>Economic feasibility</a:t>
          </a:r>
          <a:endParaRPr lang="en-US" dirty="0"/>
        </a:p>
      </dgm:t>
    </dgm:pt>
    <dgm:pt modelId="{B9B3F8D9-63C7-4052-A4B5-CE7787A087E4}" type="parTrans" cxnId="{0F1073BF-70A1-4FF8-A36D-30554C4D69A5}">
      <dgm:prSet/>
      <dgm:spPr/>
      <dgm:t>
        <a:bodyPr/>
        <a:lstStyle/>
        <a:p>
          <a:endParaRPr lang="en-US"/>
        </a:p>
      </dgm:t>
    </dgm:pt>
    <dgm:pt modelId="{E88E91C9-3B6A-4B9C-B652-1B8BB3DE7307}" type="sibTrans" cxnId="{0F1073BF-70A1-4FF8-A36D-30554C4D69A5}">
      <dgm:prSet/>
      <dgm:spPr/>
      <dgm:t>
        <a:bodyPr/>
        <a:lstStyle/>
        <a:p>
          <a:endParaRPr lang="en-US"/>
        </a:p>
      </dgm:t>
    </dgm:pt>
    <dgm:pt modelId="{F2E41806-72D0-4768-85EC-E1659B10EBC1}" type="pres">
      <dgm:prSet presAssocID="{267C8955-7941-49E8-B7E5-8D38BD0FBA9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FFC94-04E5-44EF-B033-3DBBB9C19611}" type="pres">
      <dgm:prSet presAssocID="{5633630A-4C92-428F-AE01-124F0302023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365A4-7452-41A3-8CE9-CF2F54C13906}" type="pres">
      <dgm:prSet presAssocID="{EF721EA6-FE0B-48EF-9E2D-459B58F81876}" presName="sibTrans" presStyleCnt="0"/>
      <dgm:spPr/>
      <dgm:t>
        <a:bodyPr/>
        <a:lstStyle/>
        <a:p>
          <a:endParaRPr lang="en-US"/>
        </a:p>
      </dgm:t>
    </dgm:pt>
    <dgm:pt modelId="{408837F6-BE63-4EB2-A4C3-E1413ACA50CD}" type="pres">
      <dgm:prSet presAssocID="{E96E33CF-A77F-4E5A-9AB4-2D0C495433D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7F803-C246-45CA-8B6E-F898EBEC6A82}" type="pres">
      <dgm:prSet presAssocID="{4C4EFB76-0917-4A84-8F75-EF1D663E7693}" presName="sibTrans" presStyleCnt="0"/>
      <dgm:spPr/>
      <dgm:t>
        <a:bodyPr/>
        <a:lstStyle/>
        <a:p>
          <a:endParaRPr lang="en-US"/>
        </a:p>
      </dgm:t>
    </dgm:pt>
    <dgm:pt modelId="{3A5108EC-22FC-4382-87F9-1FA0526BBC03}" type="pres">
      <dgm:prSet presAssocID="{63211692-4078-40D5-ACCB-7B9773C224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D8387-A587-42C6-9FE7-0B4692268BF9}" type="pres">
      <dgm:prSet presAssocID="{9F01024D-F14B-4482-A1C5-4093AC476A10}" presName="sibTrans" presStyleCnt="0"/>
      <dgm:spPr/>
      <dgm:t>
        <a:bodyPr/>
        <a:lstStyle/>
        <a:p>
          <a:endParaRPr lang="en-US"/>
        </a:p>
      </dgm:t>
    </dgm:pt>
    <dgm:pt modelId="{DC526B24-1941-4D69-B58E-DA1C8184A3D3}" type="pres">
      <dgm:prSet presAssocID="{60BDD6B7-BE53-4E0E-BD9C-62BAAE91D3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B68BA-F923-470A-80B7-DD3B53CFB45A}" srcId="{267C8955-7941-49E8-B7E5-8D38BD0FBA9D}" destId="{63211692-4078-40D5-ACCB-7B9773C2241D}" srcOrd="2" destOrd="0" parTransId="{A288F631-3562-4661-8F00-A23F3F91350C}" sibTransId="{9F01024D-F14B-4482-A1C5-4093AC476A10}"/>
    <dgm:cxn modelId="{08A6394B-6163-43A6-8513-F091A0879E4E}" type="presOf" srcId="{63211692-4078-40D5-ACCB-7B9773C2241D}" destId="{3A5108EC-22FC-4382-87F9-1FA0526BBC03}" srcOrd="0" destOrd="0" presId="urn:microsoft.com/office/officeart/2005/8/layout/hList6"/>
    <dgm:cxn modelId="{2E49B662-6BEB-4FD6-808E-83012B395477}" type="presOf" srcId="{E96E33CF-A77F-4E5A-9AB4-2D0C495433D0}" destId="{408837F6-BE63-4EB2-A4C3-E1413ACA50CD}" srcOrd="0" destOrd="0" presId="urn:microsoft.com/office/officeart/2005/8/layout/hList6"/>
    <dgm:cxn modelId="{17816FA8-4CFF-40B9-B55D-8CF4C1627869}" type="presOf" srcId="{267C8955-7941-49E8-B7E5-8D38BD0FBA9D}" destId="{F2E41806-72D0-4768-85EC-E1659B10EBC1}" srcOrd="0" destOrd="0" presId="urn:microsoft.com/office/officeart/2005/8/layout/hList6"/>
    <dgm:cxn modelId="{1F694F5E-61E2-4927-97B6-05A7F2516DA5}" srcId="{267C8955-7941-49E8-B7E5-8D38BD0FBA9D}" destId="{E96E33CF-A77F-4E5A-9AB4-2D0C495433D0}" srcOrd="1" destOrd="0" parTransId="{843E2B23-A46A-4731-B933-C417A431E6B4}" sibTransId="{4C4EFB76-0917-4A84-8F75-EF1D663E7693}"/>
    <dgm:cxn modelId="{A4C395A7-E3CE-4A4F-96FE-1F697079C746}" type="presOf" srcId="{60BDD6B7-BE53-4E0E-BD9C-62BAAE91D302}" destId="{DC526B24-1941-4D69-B58E-DA1C8184A3D3}" srcOrd="0" destOrd="0" presId="urn:microsoft.com/office/officeart/2005/8/layout/hList6"/>
    <dgm:cxn modelId="{0F1073BF-70A1-4FF8-A36D-30554C4D69A5}" srcId="{267C8955-7941-49E8-B7E5-8D38BD0FBA9D}" destId="{60BDD6B7-BE53-4E0E-BD9C-62BAAE91D302}" srcOrd="3" destOrd="0" parTransId="{B9B3F8D9-63C7-4052-A4B5-CE7787A087E4}" sibTransId="{E88E91C9-3B6A-4B9C-B652-1B8BB3DE7307}"/>
    <dgm:cxn modelId="{C0A8C280-6B57-4875-9EFE-3E7EB93B091D}" srcId="{267C8955-7941-49E8-B7E5-8D38BD0FBA9D}" destId="{5633630A-4C92-428F-AE01-124F03020233}" srcOrd="0" destOrd="0" parTransId="{19BF3FC3-044D-49AA-967D-7EDE41F95DE8}" sibTransId="{EF721EA6-FE0B-48EF-9E2D-459B58F81876}"/>
    <dgm:cxn modelId="{E388CE86-FCD7-4692-ABD2-EE4780BD3E1A}" type="presOf" srcId="{5633630A-4C92-428F-AE01-124F03020233}" destId="{657FFC94-04E5-44EF-B033-3DBBB9C19611}" srcOrd="0" destOrd="0" presId="urn:microsoft.com/office/officeart/2005/8/layout/hList6"/>
    <dgm:cxn modelId="{C2B20AA1-1FED-4C52-AB81-077CCF5B2608}" type="presParOf" srcId="{F2E41806-72D0-4768-85EC-E1659B10EBC1}" destId="{657FFC94-04E5-44EF-B033-3DBBB9C19611}" srcOrd="0" destOrd="0" presId="urn:microsoft.com/office/officeart/2005/8/layout/hList6"/>
    <dgm:cxn modelId="{6B26504A-AAA0-403E-9D82-AF0A1A497A9B}" type="presParOf" srcId="{F2E41806-72D0-4768-85EC-E1659B10EBC1}" destId="{778365A4-7452-41A3-8CE9-CF2F54C13906}" srcOrd="1" destOrd="0" presId="urn:microsoft.com/office/officeart/2005/8/layout/hList6"/>
    <dgm:cxn modelId="{DAB40999-A11E-4132-B21F-09A5F82ED690}" type="presParOf" srcId="{F2E41806-72D0-4768-85EC-E1659B10EBC1}" destId="{408837F6-BE63-4EB2-A4C3-E1413ACA50CD}" srcOrd="2" destOrd="0" presId="urn:microsoft.com/office/officeart/2005/8/layout/hList6"/>
    <dgm:cxn modelId="{0AFDF9F7-0205-4DC4-829E-B0D4F44032B0}" type="presParOf" srcId="{F2E41806-72D0-4768-85EC-E1659B10EBC1}" destId="{1EC7F803-C246-45CA-8B6E-F898EBEC6A82}" srcOrd="3" destOrd="0" presId="urn:microsoft.com/office/officeart/2005/8/layout/hList6"/>
    <dgm:cxn modelId="{A42B9EE9-437A-40A6-99C4-B8F3623C8338}" type="presParOf" srcId="{F2E41806-72D0-4768-85EC-E1659B10EBC1}" destId="{3A5108EC-22FC-4382-87F9-1FA0526BBC03}" srcOrd="4" destOrd="0" presId="urn:microsoft.com/office/officeart/2005/8/layout/hList6"/>
    <dgm:cxn modelId="{4F94FFA1-D6C4-4C71-8DF5-C83A3C951200}" type="presParOf" srcId="{F2E41806-72D0-4768-85EC-E1659B10EBC1}" destId="{94ED8387-A587-42C6-9FE7-0B4692268BF9}" srcOrd="5" destOrd="0" presId="urn:microsoft.com/office/officeart/2005/8/layout/hList6"/>
    <dgm:cxn modelId="{02C439C4-E5B8-4109-A3EB-0CE999C6F0FB}" type="presParOf" srcId="{F2E41806-72D0-4768-85EC-E1659B10EBC1}" destId="{DC526B24-1941-4D69-B58E-DA1C8184A3D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0F79C6-B8E0-4E09-A5EA-AAD66ADA81E3}" type="doc">
      <dgm:prSet loTypeId="urn:microsoft.com/office/officeart/2005/8/layout/default#163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0A1F8F2-FFAC-4B5B-A16A-6BD46DBD059C}">
      <dgm:prSet phldrT="[Text]"/>
      <dgm:spPr/>
      <dgm:t>
        <a:bodyPr/>
        <a:lstStyle/>
        <a:p>
          <a:r>
            <a:rPr lang="en-US" dirty="0" smtClean="0"/>
            <a:t>Review documentation</a:t>
          </a:r>
          <a:endParaRPr lang="en-US" dirty="0"/>
        </a:p>
      </dgm:t>
    </dgm:pt>
    <dgm:pt modelId="{B9FA1997-85E7-4524-9B8E-3BF984F467A2}" type="parTrans" cxnId="{31CED095-A4D6-4CAF-9325-B19E3E5D770D}">
      <dgm:prSet/>
      <dgm:spPr/>
      <dgm:t>
        <a:bodyPr/>
        <a:lstStyle/>
        <a:p>
          <a:endParaRPr lang="en-US"/>
        </a:p>
      </dgm:t>
    </dgm:pt>
    <dgm:pt modelId="{B83008FD-9DE4-4F9B-B89B-E7B74DE9CB46}" type="sibTrans" cxnId="{31CED095-A4D6-4CAF-9325-B19E3E5D770D}">
      <dgm:prSet/>
      <dgm:spPr/>
      <dgm:t>
        <a:bodyPr/>
        <a:lstStyle/>
        <a:p>
          <a:endParaRPr lang="en-US"/>
        </a:p>
      </dgm:t>
    </dgm:pt>
    <dgm:pt modelId="{EFD5B595-FA62-4BAB-8E06-556C8725E13A}">
      <dgm:prSet phldrT="[Text]"/>
      <dgm:spPr/>
      <dgm:t>
        <a:bodyPr/>
        <a:lstStyle/>
        <a:p>
          <a:r>
            <a:rPr lang="en-US" dirty="0" smtClean="0"/>
            <a:t>Observe</a:t>
          </a:r>
          <a:endParaRPr lang="en-US" dirty="0"/>
        </a:p>
      </dgm:t>
    </dgm:pt>
    <dgm:pt modelId="{0AD9412F-7A8A-40FB-A43C-57531B2BE61A}" type="parTrans" cxnId="{D4C9C867-916B-4ADF-91E0-D273C20E7CA2}">
      <dgm:prSet/>
      <dgm:spPr/>
      <dgm:t>
        <a:bodyPr/>
        <a:lstStyle/>
        <a:p>
          <a:endParaRPr lang="en-US"/>
        </a:p>
      </dgm:t>
    </dgm:pt>
    <dgm:pt modelId="{65FA3BBA-4BAC-4BA9-A6B3-C822122857EC}" type="sibTrans" cxnId="{D4C9C867-916B-4ADF-91E0-D273C20E7CA2}">
      <dgm:prSet/>
      <dgm:spPr/>
      <dgm:t>
        <a:bodyPr/>
        <a:lstStyle/>
        <a:p>
          <a:endParaRPr lang="en-US"/>
        </a:p>
      </dgm:t>
    </dgm:pt>
    <dgm:pt modelId="{768D9E7A-1FB6-4313-8AF0-9B2A5406CEBB}">
      <dgm:prSet phldrT="[Text]"/>
      <dgm:spPr/>
      <dgm:t>
        <a:bodyPr/>
        <a:lstStyle/>
        <a:p>
          <a:r>
            <a:rPr lang="en-US" dirty="0" smtClean="0"/>
            <a:t>Survey</a:t>
          </a:r>
          <a:endParaRPr lang="en-US" dirty="0"/>
        </a:p>
      </dgm:t>
    </dgm:pt>
    <dgm:pt modelId="{0781687D-B163-4FC3-8E85-D3534F4D74EA}" type="parTrans" cxnId="{2D5F2FA1-97AA-4D5A-90CD-5A82FA12651F}">
      <dgm:prSet/>
      <dgm:spPr/>
      <dgm:t>
        <a:bodyPr/>
        <a:lstStyle/>
        <a:p>
          <a:endParaRPr lang="en-US"/>
        </a:p>
      </dgm:t>
    </dgm:pt>
    <dgm:pt modelId="{3B94484F-ED09-4441-8722-8B6B6799C710}" type="sibTrans" cxnId="{2D5F2FA1-97AA-4D5A-90CD-5A82FA12651F}">
      <dgm:prSet/>
      <dgm:spPr/>
      <dgm:t>
        <a:bodyPr/>
        <a:lstStyle/>
        <a:p>
          <a:endParaRPr lang="en-US"/>
        </a:p>
      </dgm:t>
    </dgm:pt>
    <dgm:pt modelId="{C0D77563-DBF7-4354-85FA-F1BCDA997A24}">
      <dgm:prSet phldrT="[Text]"/>
      <dgm:spPr/>
      <dgm:t>
        <a:bodyPr/>
        <a:lstStyle/>
        <a:p>
          <a:r>
            <a:rPr lang="en-US" dirty="0" smtClean="0"/>
            <a:t>Interview</a:t>
          </a:r>
          <a:endParaRPr lang="en-US" dirty="0"/>
        </a:p>
      </dgm:t>
    </dgm:pt>
    <dgm:pt modelId="{E4B1A5F4-E186-4AB6-8648-3A031D55F4F3}" type="parTrans" cxnId="{A851137A-ABE2-46C3-B5FC-B6AE1E416D85}">
      <dgm:prSet/>
      <dgm:spPr/>
      <dgm:t>
        <a:bodyPr/>
        <a:lstStyle/>
        <a:p>
          <a:endParaRPr lang="en-US"/>
        </a:p>
      </dgm:t>
    </dgm:pt>
    <dgm:pt modelId="{3AB29F74-A09D-47DE-B897-852DCBDECB26}" type="sibTrans" cxnId="{A851137A-ABE2-46C3-B5FC-B6AE1E416D85}">
      <dgm:prSet/>
      <dgm:spPr/>
      <dgm:t>
        <a:bodyPr/>
        <a:lstStyle/>
        <a:p>
          <a:endParaRPr lang="en-US"/>
        </a:p>
      </dgm:t>
    </dgm:pt>
    <dgm:pt modelId="{366C9F3F-3506-4A50-A575-7A2BDCECB293}">
      <dgm:prSet phldrT="[Text]"/>
      <dgm:spPr/>
      <dgm:t>
        <a:bodyPr/>
        <a:lstStyle/>
        <a:p>
          <a:r>
            <a:rPr lang="en-US" b="1" dirty="0" smtClean="0"/>
            <a:t>JAD Sessions</a:t>
          </a:r>
          <a:endParaRPr lang="en-US" b="1" dirty="0"/>
        </a:p>
      </dgm:t>
    </dgm:pt>
    <dgm:pt modelId="{43F72D97-003E-4942-AA0E-7B89275C968A}" type="parTrans" cxnId="{5953F836-FC30-41FB-8CCA-34C54D8AB2CC}">
      <dgm:prSet/>
      <dgm:spPr/>
      <dgm:t>
        <a:bodyPr/>
        <a:lstStyle/>
        <a:p>
          <a:endParaRPr lang="en-US"/>
        </a:p>
      </dgm:t>
    </dgm:pt>
    <dgm:pt modelId="{AA34F389-378B-4C18-853B-3F6E0AA1F468}" type="sibTrans" cxnId="{5953F836-FC30-41FB-8CCA-34C54D8AB2CC}">
      <dgm:prSet/>
      <dgm:spPr/>
      <dgm:t>
        <a:bodyPr/>
        <a:lstStyle/>
        <a:p>
          <a:endParaRPr lang="en-US"/>
        </a:p>
      </dgm:t>
    </dgm:pt>
    <dgm:pt modelId="{F9F9E663-238D-4BA5-8199-FA6BF27B737F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4D3035DA-2CB5-4BF0-91B0-A297EF2D73DD}" type="parTrans" cxnId="{9C3F0B22-2B75-4006-B949-C64F942E62FB}">
      <dgm:prSet/>
      <dgm:spPr/>
      <dgm:t>
        <a:bodyPr/>
        <a:lstStyle/>
        <a:p>
          <a:endParaRPr lang="en-US"/>
        </a:p>
      </dgm:t>
    </dgm:pt>
    <dgm:pt modelId="{D52F07D1-E7C5-457C-A1DD-44330F23A0BD}" type="sibTrans" cxnId="{9C3F0B22-2B75-4006-B949-C64F942E62FB}">
      <dgm:prSet/>
      <dgm:spPr/>
      <dgm:t>
        <a:bodyPr/>
        <a:lstStyle/>
        <a:p>
          <a:endParaRPr lang="en-US"/>
        </a:p>
      </dgm:t>
    </dgm:pt>
    <dgm:pt modelId="{56A0A00D-E071-4BEA-AABE-F1A08B67D993}" type="pres">
      <dgm:prSet presAssocID="{870F79C6-B8E0-4E09-A5EA-AAD66ADA81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C0D9AF-4C07-4715-87DC-C683F4736628}" type="pres">
      <dgm:prSet presAssocID="{D0A1F8F2-FFAC-4B5B-A16A-6BD46DBD059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560CD-893D-47D7-90B5-E9474D5DA568}" type="pres">
      <dgm:prSet presAssocID="{B83008FD-9DE4-4F9B-B89B-E7B74DE9CB46}" presName="sibTrans" presStyleCnt="0"/>
      <dgm:spPr/>
      <dgm:t>
        <a:bodyPr/>
        <a:lstStyle/>
        <a:p>
          <a:endParaRPr lang="en-US"/>
        </a:p>
      </dgm:t>
    </dgm:pt>
    <dgm:pt modelId="{E1B93FE0-F74C-4373-A2C5-BE518F8FA82D}" type="pres">
      <dgm:prSet presAssocID="{EFD5B595-FA62-4BAB-8E06-556C8725E13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8F4F8-2258-4502-BA2C-3B3DD72A5CE3}" type="pres">
      <dgm:prSet presAssocID="{65FA3BBA-4BAC-4BA9-A6B3-C822122857EC}" presName="sibTrans" presStyleCnt="0"/>
      <dgm:spPr/>
      <dgm:t>
        <a:bodyPr/>
        <a:lstStyle/>
        <a:p>
          <a:endParaRPr lang="en-US"/>
        </a:p>
      </dgm:t>
    </dgm:pt>
    <dgm:pt modelId="{54140D02-AFEA-4802-819F-33ED35778210}" type="pres">
      <dgm:prSet presAssocID="{768D9E7A-1FB6-4313-8AF0-9B2A5406CEB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2C7BB-2789-4B65-8484-5AC098B25892}" type="pres">
      <dgm:prSet presAssocID="{3B94484F-ED09-4441-8722-8B6B6799C710}" presName="sibTrans" presStyleCnt="0"/>
      <dgm:spPr/>
      <dgm:t>
        <a:bodyPr/>
        <a:lstStyle/>
        <a:p>
          <a:endParaRPr lang="en-US"/>
        </a:p>
      </dgm:t>
    </dgm:pt>
    <dgm:pt modelId="{C9A82F4A-4E39-465B-AA1C-B6D54888175F}" type="pres">
      <dgm:prSet presAssocID="{C0D77563-DBF7-4354-85FA-F1BCDA997A2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0DB3-5E89-450D-9179-00828C6F5B1A}" type="pres">
      <dgm:prSet presAssocID="{3AB29F74-A09D-47DE-B897-852DCBDECB26}" presName="sibTrans" presStyleCnt="0"/>
      <dgm:spPr/>
      <dgm:t>
        <a:bodyPr/>
        <a:lstStyle/>
        <a:p>
          <a:endParaRPr lang="en-US"/>
        </a:p>
      </dgm:t>
    </dgm:pt>
    <dgm:pt modelId="{83CB2785-9113-4B01-B05B-A0E9B176AFA8}" type="pres">
      <dgm:prSet presAssocID="{366C9F3F-3506-4A50-A575-7A2BDCECB29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75B8E-916C-47F4-B6E0-194A102C1EC7}" type="pres">
      <dgm:prSet presAssocID="{AA34F389-378B-4C18-853B-3F6E0AA1F468}" presName="sibTrans" presStyleCnt="0"/>
      <dgm:spPr/>
      <dgm:t>
        <a:bodyPr/>
        <a:lstStyle/>
        <a:p>
          <a:endParaRPr lang="en-US"/>
        </a:p>
      </dgm:t>
    </dgm:pt>
    <dgm:pt modelId="{AD463308-55AB-4CF7-9E06-6E9FC8A1A8F3}" type="pres">
      <dgm:prSet presAssocID="{F9F9E663-238D-4BA5-8199-FA6BF27B73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F2FA1-97AA-4D5A-90CD-5A82FA12651F}" srcId="{870F79C6-B8E0-4E09-A5EA-AAD66ADA81E3}" destId="{768D9E7A-1FB6-4313-8AF0-9B2A5406CEBB}" srcOrd="2" destOrd="0" parTransId="{0781687D-B163-4FC3-8E85-D3534F4D74EA}" sibTransId="{3B94484F-ED09-4441-8722-8B6B6799C710}"/>
    <dgm:cxn modelId="{9C3F0B22-2B75-4006-B949-C64F942E62FB}" srcId="{870F79C6-B8E0-4E09-A5EA-AAD66ADA81E3}" destId="{F9F9E663-238D-4BA5-8199-FA6BF27B737F}" srcOrd="5" destOrd="0" parTransId="{4D3035DA-2CB5-4BF0-91B0-A297EF2D73DD}" sibTransId="{D52F07D1-E7C5-457C-A1DD-44330F23A0BD}"/>
    <dgm:cxn modelId="{E092E758-0E3D-491C-95C1-C1CDA62A63C3}" type="presOf" srcId="{366C9F3F-3506-4A50-A575-7A2BDCECB293}" destId="{83CB2785-9113-4B01-B05B-A0E9B176AFA8}" srcOrd="0" destOrd="0" presId="urn:microsoft.com/office/officeart/2005/8/layout/default#163"/>
    <dgm:cxn modelId="{A851137A-ABE2-46C3-B5FC-B6AE1E416D85}" srcId="{870F79C6-B8E0-4E09-A5EA-AAD66ADA81E3}" destId="{C0D77563-DBF7-4354-85FA-F1BCDA997A24}" srcOrd="3" destOrd="0" parTransId="{E4B1A5F4-E186-4AB6-8648-3A031D55F4F3}" sibTransId="{3AB29F74-A09D-47DE-B897-852DCBDECB26}"/>
    <dgm:cxn modelId="{2F1E21A2-9952-4A59-B874-C463692F4135}" type="presOf" srcId="{768D9E7A-1FB6-4313-8AF0-9B2A5406CEBB}" destId="{54140D02-AFEA-4802-819F-33ED35778210}" srcOrd="0" destOrd="0" presId="urn:microsoft.com/office/officeart/2005/8/layout/default#163"/>
    <dgm:cxn modelId="{71DB65F2-3B50-46EB-BC68-E824ED809BDF}" type="presOf" srcId="{870F79C6-B8E0-4E09-A5EA-AAD66ADA81E3}" destId="{56A0A00D-E071-4BEA-AABE-F1A08B67D993}" srcOrd="0" destOrd="0" presId="urn:microsoft.com/office/officeart/2005/8/layout/default#163"/>
    <dgm:cxn modelId="{D4C9C867-916B-4ADF-91E0-D273C20E7CA2}" srcId="{870F79C6-B8E0-4E09-A5EA-AAD66ADA81E3}" destId="{EFD5B595-FA62-4BAB-8E06-556C8725E13A}" srcOrd="1" destOrd="0" parTransId="{0AD9412F-7A8A-40FB-A43C-57531B2BE61A}" sibTransId="{65FA3BBA-4BAC-4BA9-A6B3-C822122857EC}"/>
    <dgm:cxn modelId="{21A01C7F-1147-4B8D-9788-D9E0299651A4}" type="presOf" srcId="{F9F9E663-238D-4BA5-8199-FA6BF27B737F}" destId="{AD463308-55AB-4CF7-9E06-6E9FC8A1A8F3}" srcOrd="0" destOrd="0" presId="urn:microsoft.com/office/officeart/2005/8/layout/default#163"/>
    <dgm:cxn modelId="{B065F7BA-27F2-4F69-8DDE-3CA7BDB93993}" type="presOf" srcId="{D0A1F8F2-FFAC-4B5B-A16A-6BD46DBD059C}" destId="{55C0D9AF-4C07-4715-87DC-C683F4736628}" srcOrd="0" destOrd="0" presId="urn:microsoft.com/office/officeart/2005/8/layout/default#163"/>
    <dgm:cxn modelId="{260DD846-5676-492B-953C-86049FF07E12}" type="presOf" srcId="{C0D77563-DBF7-4354-85FA-F1BCDA997A24}" destId="{C9A82F4A-4E39-465B-AA1C-B6D54888175F}" srcOrd="0" destOrd="0" presId="urn:microsoft.com/office/officeart/2005/8/layout/default#163"/>
    <dgm:cxn modelId="{31CED095-A4D6-4CAF-9325-B19E3E5D770D}" srcId="{870F79C6-B8E0-4E09-A5EA-AAD66ADA81E3}" destId="{D0A1F8F2-FFAC-4B5B-A16A-6BD46DBD059C}" srcOrd="0" destOrd="0" parTransId="{B9FA1997-85E7-4524-9B8E-3BF984F467A2}" sibTransId="{B83008FD-9DE4-4F9B-B89B-E7B74DE9CB46}"/>
    <dgm:cxn modelId="{5953F836-FC30-41FB-8CCA-34C54D8AB2CC}" srcId="{870F79C6-B8E0-4E09-A5EA-AAD66ADA81E3}" destId="{366C9F3F-3506-4A50-A575-7A2BDCECB293}" srcOrd="4" destOrd="0" parTransId="{43F72D97-003E-4942-AA0E-7B89275C968A}" sibTransId="{AA34F389-378B-4C18-853B-3F6E0AA1F468}"/>
    <dgm:cxn modelId="{F514DF55-AAB8-4E8A-8B96-117DA043AD7A}" type="presOf" srcId="{EFD5B595-FA62-4BAB-8E06-556C8725E13A}" destId="{E1B93FE0-F74C-4373-A2C5-BE518F8FA82D}" srcOrd="0" destOrd="0" presId="urn:microsoft.com/office/officeart/2005/8/layout/default#163"/>
    <dgm:cxn modelId="{4DC26613-643F-484C-8373-63763F3FC16F}" type="presParOf" srcId="{56A0A00D-E071-4BEA-AABE-F1A08B67D993}" destId="{55C0D9AF-4C07-4715-87DC-C683F4736628}" srcOrd="0" destOrd="0" presId="urn:microsoft.com/office/officeart/2005/8/layout/default#163"/>
    <dgm:cxn modelId="{3F476353-B542-4273-9CF9-A43E9FD3624F}" type="presParOf" srcId="{56A0A00D-E071-4BEA-AABE-F1A08B67D993}" destId="{F5B560CD-893D-47D7-90B5-E9474D5DA568}" srcOrd="1" destOrd="0" presId="urn:microsoft.com/office/officeart/2005/8/layout/default#163"/>
    <dgm:cxn modelId="{80C683F6-AF62-48A6-A26D-B3B2ACAA21D8}" type="presParOf" srcId="{56A0A00D-E071-4BEA-AABE-F1A08B67D993}" destId="{E1B93FE0-F74C-4373-A2C5-BE518F8FA82D}" srcOrd="2" destOrd="0" presId="urn:microsoft.com/office/officeart/2005/8/layout/default#163"/>
    <dgm:cxn modelId="{8C5A2E64-A4DC-4DD6-9748-17F0E77D1219}" type="presParOf" srcId="{56A0A00D-E071-4BEA-AABE-F1A08B67D993}" destId="{5F48F4F8-2258-4502-BA2C-3B3DD72A5CE3}" srcOrd="3" destOrd="0" presId="urn:microsoft.com/office/officeart/2005/8/layout/default#163"/>
    <dgm:cxn modelId="{F16A1A46-D811-46E3-B2DC-5CAB60EC09EF}" type="presParOf" srcId="{56A0A00D-E071-4BEA-AABE-F1A08B67D993}" destId="{54140D02-AFEA-4802-819F-33ED35778210}" srcOrd="4" destOrd="0" presId="urn:microsoft.com/office/officeart/2005/8/layout/default#163"/>
    <dgm:cxn modelId="{DA2EEEE1-61A9-4805-9F38-F2CF70705090}" type="presParOf" srcId="{56A0A00D-E071-4BEA-AABE-F1A08B67D993}" destId="{3562C7BB-2789-4B65-8484-5AC098B25892}" srcOrd="5" destOrd="0" presId="urn:microsoft.com/office/officeart/2005/8/layout/default#163"/>
    <dgm:cxn modelId="{A58D900E-12BE-4239-AC25-62F2C53A83A3}" type="presParOf" srcId="{56A0A00D-E071-4BEA-AABE-F1A08B67D993}" destId="{C9A82F4A-4E39-465B-AA1C-B6D54888175F}" srcOrd="6" destOrd="0" presId="urn:microsoft.com/office/officeart/2005/8/layout/default#163"/>
    <dgm:cxn modelId="{94E546A6-4B26-4470-979E-459729A8F6C5}" type="presParOf" srcId="{56A0A00D-E071-4BEA-AABE-F1A08B67D993}" destId="{1DA50DB3-5E89-450D-9179-00828C6F5B1A}" srcOrd="7" destOrd="0" presId="urn:microsoft.com/office/officeart/2005/8/layout/default#163"/>
    <dgm:cxn modelId="{3CB29D8D-C407-4A62-A335-D6D74BF99B29}" type="presParOf" srcId="{56A0A00D-E071-4BEA-AABE-F1A08B67D993}" destId="{83CB2785-9113-4B01-B05B-A0E9B176AFA8}" srcOrd="8" destOrd="0" presId="urn:microsoft.com/office/officeart/2005/8/layout/default#163"/>
    <dgm:cxn modelId="{4BF2DFF7-B049-4ECA-B6D4-08EC1194D8C6}" type="presParOf" srcId="{56A0A00D-E071-4BEA-AABE-F1A08B67D993}" destId="{C3675B8E-916C-47F4-B6E0-194A102C1EC7}" srcOrd="9" destOrd="0" presId="urn:microsoft.com/office/officeart/2005/8/layout/default#163"/>
    <dgm:cxn modelId="{1F6F9D24-F57A-46D0-8360-B5B77000ABEF}" type="presParOf" srcId="{56A0A00D-E071-4BEA-AABE-F1A08B67D993}" destId="{AD463308-55AB-4CF7-9E06-6E9FC8A1A8F3}" srcOrd="10" destOrd="0" presId="urn:microsoft.com/office/officeart/2005/8/layout/default#16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51E038D-F4F6-40A8-B222-002DB34AF062}" type="doc">
      <dgm:prSet loTypeId="urn:microsoft.com/office/officeart/2005/8/layout/hProcess9" loCatId="process" qsTypeId="urn:microsoft.com/office/officeart/2005/8/quickstyle/simple4" qsCatId="simple" csTypeId="urn:microsoft.com/office/officeart/2005/8/colors/accent4_5" csCatId="accent4" phldr="1"/>
      <dgm:spPr/>
    </dgm:pt>
    <dgm:pt modelId="{D3328B67-C013-4864-B902-B20CF4E9C6B9}">
      <dgm:prSet phldrT="[Text]"/>
      <dgm:spPr/>
      <dgm:t>
        <a:bodyPr/>
        <a:lstStyle/>
        <a:p>
          <a:r>
            <a:rPr lang="en-US" dirty="0" smtClean="0"/>
            <a:t>Review and approve the project requests</a:t>
          </a:r>
          <a:endParaRPr lang="en-US" dirty="0"/>
        </a:p>
      </dgm:t>
    </dgm:pt>
    <dgm:pt modelId="{478B8528-B75C-4AF7-A309-ED71DCCC877D}" type="parTrans" cxnId="{219EE153-46AA-40E4-B739-E685DCF4C62B}">
      <dgm:prSet/>
      <dgm:spPr/>
      <dgm:t>
        <a:bodyPr/>
        <a:lstStyle/>
        <a:p>
          <a:endParaRPr lang="en-US"/>
        </a:p>
      </dgm:t>
    </dgm:pt>
    <dgm:pt modelId="{9BE1F9EC-3335-4D45-9CA5-ACC374214055}" type="sibTrans" cxnId="{219EE153-46AA-40E4-B739-E685DCF4C62B}">
      <dgm:prSet/>
      <dgm:spPr/>
      <dgm:t>
        <a:bodyPr/>
        <a:lstStyle/>
        <a:p>
          <a:endParaRPr lang="en-US"/>
        </a:p>
      </dgm:t>
    </dgm:pt>
    <dgm:pt modelId="{4561C36B-2766-484E-9376-EAAEEC1E0A0C}">
      <dgm:prSet phldrT="[Text]"/>
      <dgm:spPr/>
      <dgm:t>
        <a:bodyPr/>
        <a:lstStyle/>
        <a:p>
          <a:r>
            <a:rPr lang="en-US" dirty="0" smtClean="0"/>
            <a:t>Prioritize the project requests</a:t>
          </a:r>
          <a:endParaRPr lang="en-US" dirty="0"/>
        </a:p>
      </dgm:t>
    </dgm:pt>
    <dgm:pt modelId="{C8C64E9D-BE1F-4420-A4FC-784AA82DB717}" type="parTrans" cxnId="{48359740-9117-45C5-8EB1-E93793230384}">
      <dgm:prSet/>
      <dgm:spPr/>
      <dgm:t>
        <a:bodyPr/>
        <a:lstStyle/>
        <a:p>
          <a:endParaRPr lang="en-US"/>
        </a:p>
      </dgm:t>
    </dgm:pt>
    <dgm:pt modelId="{D5A92465-8B4F-480F-8935-4AA1E552BFDD}" type="sibTrans" cxnId="{48359740-9117-45C5-8EB1-E93793230384}">
      <dgm:prSet/>
      <dgm:spPr/>
      <dgm:t>
        <a:bodyPr/>
        <a:lstStyle/>
        <a:p>
          <a:endParaRPr lang="en-US"/>
        </a:p>
      </dgm:t>
    </dgm:pt>
    <dgm:pt modelId="{FF8781BB-BCA5-4896-8A87-F3CC25230256}">
      <dgm:prSet phldrT="[Text]"/>
      <dgm:spPr/>
      <dgm:t>
        <a:bodyPr/>
        <a:lstStyle/>
        <a:p>
          <a:r>
            <a:rPr lang="en-US" dirty="0" smtClean="0"/>
            <a:t>Allocate resources</a:t>
          </a:r>
          <a:endParaRPr lang="en-US" dirty="0"/>
        </a:p>
      </dgm:t>
    </dgm:pt>
    <dgm:pt modelId="{28C5BEEB-5664-49B7-937C-349552BB5E6B}" type="parTrans" cxnId="{C86506EE-F630-4CE3-8411-705A68260B14}">
      <dgm:prSet/>
      <dgm:spPr/>
      <dgm:t>
        <a:bodyPr/>
        <a:lstStyle/>
        <a:p>
          <a:endParaRPr lang="en-US"/>
        </a:p>
      </dgm:t>
    </dgm:pt>
    <dgm:pt modelId="{780C6CFF-4CB8-4723-8A67-9D113FA94B8E}" type="sibTrans" cxnId="{C86506EE-F630-4CE3-8411-705A68260B14}">
      <dgm:prSet/>
      <dgm:spPr/>
      <dgm:t>
        <a:bodyPr/>
        <a:lstStyle/>
        <a:p>
          <a:endParaRPr lang="en-US"/>
        </a:p>
      </dgm:t>
    </dgm:pt>
    <dgm:pt modelId="{4C302183-22E8-40B1-9BAC-BF7F2BEDCB8B}">
      <dgm:prSet phldrT="[Text]"/>
      <dgm:spPr/>
      <dgm:t>
        <a:bodyPr/>
        <a:lstStyle/>
        <a:p>
          <a:r>
            <a:rPr lang="en-US" dirty="0" smtClean="0"/>
            <a:t>Form a project development team</a:t>
          </a:r>
          <a:endParaRPr lang="en-US" dirty="0"/>
        </a:p>
      </dgm:t>
    </dgm:pt>
    <dgm:pt modelId="{2D97B20B-1242-499D-8D38-DD9B8BA23139}" type="parTrans" cxnId="{D1A7169B-3415-43D5-A1D7-8EEE4B8DDEE7}">
      <dgm:prSet/>
      <dgm:spPr/>
      <dgm:t>
        <a:bodyPr/>
        <a:lstStyle/>
        <a:p>
          <a:endParaRPr lang="en-US"/>
        </a:p>
      </dgm:t>
    </dgm:pt>
    <dgm:pt modelId="{49B088B0-A3CC-4B30-8F67-4502F7281753}" type="sibTrans" cxnId="{D1A7169B-3415-43D5-A1D7-8EEE4B8DDEE7}">
      <dgm:prSet/>
      <dgm:spPr/>
      <dgm:t>
        <a:bodyPr/>
        <a:lstStyle/>
        <a:p>
          <a:endParaRPr lang="en-US"/>
        </a:p>
      </dgm:t>
    </dgm:pt>
    <dgm:pt modelId="{1CF18526-25E5-4EE3-90AA-881D77F03BEE}" type="pres">
      <dgm:prSet presAssocID="{251E038D-F4F6-40A8-B222-002DB34AF062}" presName="CompostProcess" presStyleCnt="0">
        <dgm:presLayoutVars>
          <dgm:dir/>
          <dgm:resizeHandles val="exact"/>
        </dgm:presLayoutVars>
      </dgm:prSet>
      <dgm:spPr/>
    </dgm:pt>
    <dgm:pt modelId="{3B7EB3CE-268C-4468-8678-F34A153C2E1D}" type="pres">
      <dgm:prSet presAssocID="{251E038D-F4F6-40A8-B222-002DB34AF062}" presName="arrow" presStyleLbl="bgShp" presStyleIdx="0" presStyleCnt="1"/>
      <dgm:spPr/>
    </dgm:pt>
    <dgm:pt modelId="{AF66B171-586F-4244-A4EC-0820325A83A9}" type="pres">
      <dgm:prSet presAssocID="{251E038D-F4F6-40A8-B222-002DB34AF062}" presName="linearProcess" presStyleCnt="0"/>
      <dgm:spPr/>
    </dgm:pt>
    <dgm:pt modelId="{991479CF-4B93-4FD5-A066-4DAC9FC5C115}" type="pres">
      <dgm:prSet presAssocID="{D3328B67-C013-4864-B902-B20CF4E9C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1518B-37AB-48C0-840D-B26B0102858D}" type="pres">
      <dgm:prSet presAssocID="{9BE1F9EC-3335-4D45-9CA5-ACC374214055}" presName="sibTrans" presStyleCnt="0"/>
      <dgm:spPr/>
    </dgm:pt>
    <dgm:pt modelId="{3D794D9C-D200-47B4-BC8F-9C3198A16E5F}" type="pres">
      <dgm:prSet presAssocID="{4561C36B-2766-484E-9376-EAAEEC1E0A0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72093-CB0F-4F1F-8B60-CF9DEBAB3AF7}" type="pres">
      <dgm:prSet presAssocID="{D5A92465-8B4F-480F-8935-4AA1E552BFDD}" presName="sibTrans" presStyleCnt="0"/>
      <dgm:spPr/>
    </dgm:pt>
    <dgm:pt modelId="{54E80EA4-CAA5-4B37-BB4D-1A4315E1C088}" type="pres">
      <dgm:prSet presAssocID="{FF8781BB-BCA5-4896-8A87-F3CC2523025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B5C7C-6464-48C8-B5AC-196C80B9935B}" type="pres">
      <dgm:prSet presAssocID="{780C6CFF-4CB8-4723-8A67-9D113FA94B8E}" presName="sibTrans" presStyleCnt="0"/>
      <dgm:spPr/>
    </dgm:pt>
    <dgm:pt modelId="{63155BDC-2DA7-4D26-994F-2129B3DB8174}" type="pres">
      <dgm:prSet presAssocID="{4C302183-22E8-40B1-9BAC-BF7F2BEDCB8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9EE153-46AA-40E4-B739-E685DCF4C62B}" srcId="{251E038D-F4F6-40A8-B222-002DB34AF062}" destId="{D3328B67-C013-4864-B902-B20CF4E9C6B9}" srcOrd="0" destOrd="0" parTransId="{478B8528-B75C-4AF7-A309-ED71DCCC877D}" sibTransId="{9BE1F9EC-3335-4D45-9CA5-ACC374214055}"/>
    <dgm:cxn modelId="{C86506EE-F630-4CE3-8411-705A68260B14}" srcId="{251E038D-F4F6-40A8-B222-002DB34AF062}" destId="{FF8781BB-BCA5-4896-8A87-F3CC25230256}" srcOrd="2" destOrd="0" parTransId="{28C5BEEB-5664-49B7-937C-349552BB5E6B}" sibTransId="{780C6CFF-4CB8-4723-8A67-9D113FA94B8E}"/>
    <dgm:cxn modelId="{DFCE2906-82D0-4E6D-9919-0B853F026B12}" type="presOf" srcId="{FF8781BB-BCA5-4896-8A87-F3CC25230256}" destId="{54E80EA4-CAA5-4B37-BB4D-1A4315E1C088}" srcOrd="0" destOrd="0" presId="urn:microsoft.com/office/officeart/2005/8/layout/hProcess9"/>
    <dgm:cxn modelId="{48359740-9117-45C5-8EB1-E93793230384}" srcId="{251E038D-F4F6-40A8-B222-002DB34AF062}" destId="{4561C36B-2766-484E-9376-EAAEEC1E0A0C}" srcOrd="1" destOrd="0" parTransId="{C8C64E9D-BE1F-4420-A4FC-784AA82DB717}" sibTransId="{D5A92465-8B4F-480F-8935-4AA1E552BFDD}"/>
    <dgm:cxn modelId="{45622F4B-9741-469D-9332-FEE45080D715}" type="presOf" srcId="{4561C36B-2766-484E-9376-EAAEEC1E0A0C}" destId="{3D794D9C-D200-47B4-BC8F-9C3198A16E5F}" srcOrd="0" destOrd="0" presId="urn:microsoft.com/office/officeart/2005/8/layout/hProcess9"/>
    <dgm:cxn modelId="{8886474B-55D4-4C31-8D21-1C80E2DCA476}" type="presOf" srcId="{D3328B67-C013-4864-B902-B20CF4E9C6B9}" destId="{991479CF-4B93-4FD5-A066-4DAC9FC5C115}" srcOrd="0" destOrd="0" presId="urn:microsoft.com/office/officeart/2005/8/layout/hProcess9"/>
    <dgm:cxn modelId="{D9D26C2E-309B-4F80-9172-4CA074E35FF2}" type="presOf" srcId="{251E038D-F4F6-40A8-B222-002DB34AF062}" destId="{1CF18526-25E5-4EE3-90AA-881D77F03BEE}" srcOrd="0" destOrd="0" presId="urn:microsoft.com/office/officeart/2005/8/layout/hProcess9"/>
    <dgm:cxn modelId="{D1A7169B-3415-43D5-A1D7-8EEE4B8DDEE7}" srcId="{251E038D-F4F6-40A8-B222-002DB34AF062}" destId="{4C302183-22E8-40B1-9BAC-BF7F2BEDCB8B}" srcOrd="3" destOrd="0" parTransId="{2D97B20B-1242-499D-8D38-DD9B8BA23139}" sibTransId="{49B088B0-A3CC-4B30-8F67-4502F7281753}"/>
    <dgm:cxn modelId="{9E959AEA-0450-45C2-91B8-BD8C6A1BEBFD}" type="presOf" srcId="{4C302183-22E8-40B1-9BAC-BF7F2BEDCB8B}" destId="{63155BDC-2DA7-4D26-994F-2129B3DB8174}" srcOrd="0" destOrd="0" presId="urn:microsoft.com/office/officeart/2005/8/layout/hProcess9"/>
    <dgm:cxn modelId="{6CAA73B1-00A0-4341-9CDD-FB6CE44C3C5E}" type="presParOf" srcId="{1CF18526-25E5-4EE3-90AA-881D77F03BEE}" destId="{3B7EB3CE-268C-4468-8678-F34A153C2E1D}" srcOrd="0" destOrd="0" presId="urn:microsoft.com/office/officeart/2005/8/layout/hProcess9"/>
    <dgm:cxn modelId="{2118E648-DE24-49CA-B2AA-9C81428D5492}" type="presParOf" srcId="{1CF18526-25E5-4EE3-90AA-881D77F03BEE}" destId="{AF66B171-586F-4244-A4EC-0820325A83A9}" srcOrd="1" destOrd="0" presId="urn:microsoft.com/office/officeart/2005/8/layout/hProcess9"/>
    <dgm:cxn modelId="{987B3B84-B0F9-4279-B0D5-05306FD11D6F}" type="presParOf" srcId="{AF66B171-586F-4244-A4EC-0820325A83A9}" destId="{991479CF-4B93-4FD5-A066-4DAC9FC5C115}" srcOrd="0" destOrd="0" presId="urn:microsoft.com/office/officeart/2005/8/layout/hProcess9"/>
    <dgm:cxn modelId="{92694730-AB42-4774-89A0-5D49633294AA}" type="presParOf" srcId="{AF66B171-586F-4244-A4EC-0820325A83A9}" destId="{D4E1518B-37AB-48C0-840D-B26B0102858D}" srcOrd="1" destOrd="0" presId="urn:microsoft.com/office/officeart/2005/8/layout/hProcess9"/>
    <dgm:cxn modelId="{D65EF126-5371-4DEC-9651-82236FB9A289}" type="presParOf" srcId="{AF66B171-586F-4244-A4EC-0820325A83A9}" destId="{3D794D9C-D200-47B4-BC8F-9C3198A16E5F}" srcOrd="2" destOrd="0" presId="urn:microsoft.com/office/officeart/2005/8/layout/hProcess9"/>
    <dgm:cxn modelId="{463DE26B-C1EF-456E-9B9C-FEB721D281B1}" type="presParOf" srcId="{AF66B171-586F-4244-A4EC-0820325A83A9}" destId="{B7072093-CB0F-4F1F-8B60-CF9DEBAB3AF7}" srcOrd="3" destOrd="0" presId="urn:microsoft.com/office/officeart/2005/8/layout/hProcess9"/>
    <dgm:cxn modelId="{B9336617-83AE-4806-A1D4-4B361767E2E5}" type="presParOf" srcId="{AF66B171-586F-4244-A4EC-0820325A83A9}" destId="{54E80EA4-CAA5-4B37-BB4D-1A4315E1C088}" srcOrd="4" destOrd="0" presId="urn:microsoft.com/office/officeart/2005/8/layout/hProcess9"/>
    <dgm:cxn modelId="{985F1BDE-9C4B-4887-9D89-6DB797CCC8DB}" type="presParOf" srcId="{AF66B171-586F-4244-A4EC-0820325A83A9}" destId="{CC5B5C7C-6464-48C8-B5AC-196C80B9935B}" srcOrd="5" destOrd="0" presId="urn:microsoft.com/office/officeart/2005/8/layout/hProcess9"/>
    <dgm:cxn modelId="{6CB9FC3A-91B3-4B9E-9F6B-6ADAB7DA8688}" type="presParOf" srcId="{AF66B171-586F-4244-A4EC-0820325A83A9}" destId="{63155BDC-2DA7-4D26-994F-2129B3DB817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5523E03-614B-49CA-9BCE-164717EC0296}" type="doc">
      <dgm:prSet loTypeId="urn:microsoft.com/office/officeart/2005/8/layout/hList1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E039F77-EA57-43FC-A2C2-70191E83178B}">
      <dgm:prSet phldrT="[Text]"/>
      <dgm:spPr/>
      <dgm:t>
        <a:bodyPr/>
        <a:lstStyle/>
        <a:p>
          <a:r>
            <a:rPr lang="en-US" dirty="0" smtClean="0"/>
            <a:t>Conduct a </a:t>
          </a:r>
          <a:r>
            <a:rPr lang="en-US" b="1" dirty="0" smtClean="0">
              <a:solidFill>
                <a:srgbClr val="DB7531"/>
              </a:solidFill>
            </a:rPr>
            <a:t>preliminary investigation</a:t>
          </a:r>
          <a:endParaRPr lang="en-US" b="1" dirty="0">
            <a:solidFill>
              <a:srgbClr val="DB7531"/>
            </a:solidFill>
          </a:endParaRPr>
        </a:p>
      </dgm:t>
    </dgm:pt>
    <dgm:pt modelId="{7F9C4B0E-E898-43AE-BF2C-D51994E983AA}" type="parTrans" cxnId="{1BFF2806-501B-4938-9035-C85E4B4F192D}">
      <dgm:prSet/>
      <dgm:spPr/>
      <dgm:t>
        <a:bodyPr/>
        <a:lstStyle/>
        <a:p>
          <a:endParaRPr lang="en-US"/>
        </a:p>
      </dgm:t>
    </dgm:pt>
    <dgm:pt modelId="{0028D22F-F284-4869-981A-0366E081F452}" type="sibTrans" cxnId="{1BFF2806-501B-4938-9035-C85E4B4F192D}">
      <dgm:prSet/>
      <dgm:spPr/>
      <dgm:t>
        <a:bodyPr/>
        <a:lstStyle/>
        <a:p>
          <a:endParaRPr lang="en-US"/>
        </a:p>
      </dgm:t>
    </dgm:pt>
    <dgm:pt modelId="{E2AA96E6-675A-4400-913F-0E91D0D71D8F}">
      <dgm:prSet phldrT="[Text]"/>
      <dgm:spPr/>
      <dgm:t>
        <a:bodyPr/>
        <a:lstStyle/>
        <a:p>
          <a:r>
            <a:rPr lang="en-US" dirty="0" smtClean="0"/>
            <a:t>Perform detailed analysis</a:t>
          </a:r>
          <a:endParaRPr lang="en-US" dirty="0"/>
        </a:p>
      </dgm:t>
    </dgm:pt>
    <dgm:pt modelId="{D8F03A71-BA00-4083-BAF5-C51FC026AAF2}" type="parTrans" cxnId="{FD98785B-DAB5-4815-A8AA-07707811DA11}">
      <dgm:prSet/>
      <dgm:spPr/>
      <dgm:t>
        <a:bodyPr/>
        <a:lstStyle/>
        <a:p>
          <a:endParaRPr lang="en-US"/>
        </a:p>
      </dgm:t>
    </dgm:pt>
    <dgm:pt modelId="{37D1F16C-8AC7-49F3-93B1-4B35BE955F7C}" type="sibTrans" cxnId="{FD98785B-DAB5-4815-A8AA-07707811DA11}">
      <dgm:prSet/>
      <dgm:spPr/>
      <dgm:t>
        <a:bodyPr/>
        <a:lstStyle/>
        <a:p>
          <a:endParaRPr lang="en-US"/>
        </a:p>
      </dgm:t>
    </dgm:pt>
    <dgm:pt modelId="{3F0F844D-CE5A-40B9-832B-6524BED6952D}">
      <dgm:prSet phldrT="[Text]"/>
      <dgm:spPr/>
      <dgm:t>
        <a:bodyPr/>
        <a:lstStyle/>
        <a:p>
          <a:r>
            <a:rPr lang="en-US" dirty="0" smtClean="0"/>
            <a:t>Determines the exact nature of the problem or improvement</a:t>
          </a:r>
          <a:endParaRPr lang="en-US" dirty="0"/>
        </a:p>
      </dgm:t>
    </dgm:pt>
    <dgm:pt modelId="{F7671E99-A93F-4F9F-A3A1-A09FB1D0159E}" type="parTrans" cxnId="{AFC2ED7A-901B-40E6-9A1B-0FB08607C8AA}">
      <dgm:prSet/>
      <dgm:spPr/>
      <dgm:t>
        <a:bodyPr/>
        <a:lstStyle/>
        <a:p>
          <a:endParaRPr lang="en-US"/>
        </a:p>
      </dgm:t>
    </dgm:pt>
    <dgm:pt modelId="{E47B01F3-3191-4FA3-BC27-95438456969C}" type="sibTrans" cxnId="{AFC2ED7A-901B-40E6-9A1B-0FB08607C8AA}">
      <dgm:prSet/>
      <dgm:spPr/>
      <dgm:t>
        <a:bodyPr/>
        <a:lstStyle/>
        <a:p>
          <a:endParaRPr lang="en-US"/>
        </a:p>
      </dgm:t>
    </dgm:pt>
    <dgm:pt modelId="{909A8B11-ACBC-418E-81FA-8D48CDF48C6A}">
      <dgm:prSet phldrT="[Text]"/>
      <dgm:spPr/>
      <dgm:t>
        <a:bodyPr/>
        <a:lstStyle/>
        <a:p>
          <a:r>
            <a:rPr lang="en-US" dirty="0" smtClean="0"/>
            <a:t>Interview the user who submitted the request</a:t>
          </a:r>
          <a:endParaRPr lang="en-US" dirty="0"/>
        </a:p>
      </dgm:t>
    </dgm:pt>
    <dgm:pt modelId="{F130F74C-1C4F-4BEC-8038-F21F78B52B5A}" type="parTrans" cxnId="{A9C0E07A-3130-4CBD-960E-33917EBB58EB}">
      <dgm:prSet/>
      <dgm:spPr/>
      <dgm:t>
        <a:bodyPr/>
        <a:lstStyle/>
        <a:p>
          <a:endParaRPr lang="en-US"/>
        </a:p>
      </dgm:t>
    </dgm:pt>
    <dgm:pt modelId="{27C9F4CA-85EE-466A-ADAA-D46A3F07EFFA}" type="sibTrans" cxnId="{A9C0E07A-3130-4CBD-960E-33917EBB58EB}">
      <dgm:prSet/>
      <dgm:spPr/>
      <dgm:t>
        <a:bodyPr/>
        <a:lstStyle/>
        <a:p>
          <a:endParaRPr lang="en-US"/>
        </a:p>
      </dgm:t>
    </dgm:pt>
    <dgm:pt modelId="{D3ABF58D-BDBD-4EF1-90BE-09111490201B}">
      <dgm:prSet phldrT="[Text]"/>
      <dgm:spPr/>
      <dgm:t>
        <a:bodyPr/>
        <a:lstStyle/>
        <a:p>
          <a:r>
            <a:rPr lang="en-US" dirty="0" smtClean="0"/>
            <a:t>Study how the current system works</a:t>
          </a:r>
          <a:endParaRPr lang="en-US" dirty="0"/>
        </a:p>
      </dgm:t>
    </dgm:pt>
    <dgm:pt modelId="{683D2FB8-86B6-4428-A825-C9C026031D1F}" type="parTrans" cxnId="{0205ED01-74C4-4C01-B847-AF70C5FB6268}">
      <dgm:prSet/>
      <dgm:spPr/>
      <dgm:t>
        <a:bodyPr/>
        <a:lstStyle/>
        <a:p>
          <a:endParaRPr lang="en-US"/>
        </a:p>
      </dgm:t>
    </dgm:pt>
    <dgm:pt modelId="{47914D8E-1EC1-46D2-8E4C-B8543E8DF430}" type="sibTrans" cxnId="{0205ED01-74C4-4C01-B847-AF70C5FB6268}">
      <dgm:prSet/>
      <dgm:spPr/>
      <dgm:t>
        <a:bodyPr/>
        <a:lstStyle/>
        <a:p>
          <a:endParaRPr lang="en-US"/>
        </a:p>
      </dgm:t>
    </dgm:pt>
    <dgm:pt modelId="{F3FBDADC-B94C-4A38-9E1C-2B3568DAF446}">
      <dgm:prSet phldrT="[Text]"/>
      <dgm:spPr/>
      <dgm:t>
        <a:bodyPr/>
        <a:lstStyle/>
        <a:p>
          <a:r>
            <a:rPr lang="en-US" dirty="0" smtClean="0"/>
            <a:t>Determine the users’ wants, needs, and requirements</a:t>
          </a:r>
          <a:endParaRPr lang="en-US" dirty="0"/>
        </a:p>
      </dgm:t>
    </dgm:pt>
    <dgm:pt modelId="{96BFFC20-4977-40C5-B4B0-87E3EAA4EF7F}" type="parTrans" cxnId="{8BF986B8-A6B1-46E0-9784-86811544EA1D}">
      <dgm:prSet/>
      <dgm:spPr/>
      <dgm:t>
        <a:bodyPr/>
        <a:lstStyle/>
        <a:p>
          <a:endParaRPr lang="en-US"/>
        </a:p>
      </dgm:t>
    </dgm:pt>
    <dgm:pt modelId="{45797260-C608-4B06-95E6-B634801F5E12}" type="sibTrans" cxnId="{8BF986B8-A6B1-46E0-9784-86811544EA1D}">
      <dgm:prSet/>
      <dgm:spPr/>
      <dgm:t>
        <a:bodyPr/>
        <a:lstStyle/>
        <a:p>
          <a:endParaRPr lang="en-US"/>
        </a:p>
      </dgm:t>
    </dgm:pt>
    <dgm:pt modelId="{FE46210E-39F5-44F2-81B8-3CCFA7C8842B}">
      <dgm:prSet phldrT="[Text]"/>
      <dgm:spPr/>
      <dgm:t>
        <a:bodyPr/>
        <a:lstStyle/>
        <a:p>
          <a:r>
            <a:rPr lang="en-US" dirty="0" smtClean="0"/>
            <a:t>Recommend a solution</a:t>
          </a:r>
          <a:endParaRPr lang="en-US" dirty="0"/>
        </a:p>
      </dgm:t>
    </dgm:pt>
    <dgm:pt modelId="{D07491A1-96AD-48CB-8225-2DDB203FF143}" type="parTrans" cxnId="{87BD0B5F-1354-4D01-9BA6-CDCF3E90D66D}">
      <dgm:prSet/>
      <dgm:spPr/>
      <dgm:t>
        <a:bodyPr/>
        <a:lstStyle/>
        <a:p>
          <a:endParaRPr lang="en-US"/>
        </a:p>
      </dgm:t>
    </dgm:pt>
    <dgm:pt modelId="{61C54D56-41B1-46B1-886C-E78F859E1150}" type="sibTrans" cxnId="{87BD0B5F-1354-4D01-9BA6-CDCF3E90D66D}">
      <dgm:prSet/>
      <dgm:spPr/>
      <dgm:t>
        <a:bodyPr/>
        <a:lstStyle/>
        <a:p>
          <a:endParaRPr lang="en-US"/>
        </a:p>
      </dgm:t>
    </dgm:pt>
    <dgm:pt modelId="{E08E0172-30AE-4CA0-A7B5-9C516D46A99C}" type="pres">
      <dgm:prSet presAssocID="{65523E03-614B-49CA-9BCE-164717EC02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7E6986-507D-42B0-B564-5D10C7C1BD75}" type="pres">
      <dgm:prSet presAssocID="{EE039F77-EA57-43FC-A2C2-70191E83178B}" presName="composite" presStyleCnt="0"/>
      <dgm:spPr/>
      <dgm:t>
        <a:bodyPr/>
        <a:lstStyle/>
        <a:p>
          <a:endParaRPr lang="en-US"/>
        </a:p>
      </dgm:t>
    </dgm:pt>
    <dgm:pt modelId="{EA094AAC-642B-4056-9C53-B748180781C0}" type="pres">
      <dgm:prSet presAssocID="{EE039F77-EA57-43FC-A2C2-70191E8317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F612-20BB-4BC8-89E9-F72E4CE58610}" type="pres">
      <dgm:prSet presAssocID="{EE039F77-EA57-43FC-A2C2-70191E83178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5C5C4-D760-4847-A728-B4F84530FBB0}" type="pres">
      <dgm:prSet presAssocID="{0028D22F-F284-4869-981A-0366E081F452}" presName="space" presStyleCnt="0"/>
      <dgm:spPr/>
      <dgm:t>
        <a:bodyPr/>
        <a:lstStyle/>
        <a:p>
          <a:endParaRPr lang="en-US"/>
        </a:p>
      </dgm:t>
    </dgm:pt>
    <dgm:pt modelId="{6A2B800E-8660-4218-BF56-03BB772AEB31}" type="pres">
      <dgm:prSet presAssocID="{E2AA96E6-675A-4400-913F-0E91D0D71D8F}" presName="composite" presStyleCnt="0"/>
      <dgm:spPr/>
      <dgm:t>
        <a:bodyPr/>
        <a:lstStyle/>
        <a:p>
          <a:endParaRPr lang="en-US"/>
        </a:p>
      </dgm:t>
    </dgm:pt>
    <dgm:pt modelId="{256C75C0-690E-4BA1-9B15-E52F09105387}" type="pres">
      <dgm:prSet presAssocID="{E2AA96E6-675A-4400-913F-0E91D0D71D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63B5B-9DD6-49B8-80D1-B0A5FD8A57B2}" type="pres">
      <dgm:prSet presAssocID="{E2AA96E6-675A-4400-913F-0E91D0D71D8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BB2A4C-5837-4EDA-92EF-7F83CC02CEB0}" type="presOf" srcId="{65523E03-614B-49CA-9BCE-164717EC0296}" destId="{E08E0172-30AE-4CA0-A7B5-9C516D46A99C}" srcOrd="0" destOrd="0" presId="urn:microsoft.com/office/officeart/2005/8/layout/hList1"/>
    <dgm:cxn modelId="{483581E2-CEE8-45DB-A5B0-AA8D31EB7A02}" type="presOf" srcId="{D3ABF58D-BDBD-4EF1-90BE-09111490201B}" destId="{83563B5B-9DD6-49B8-80D1-B0A5FD8A57B2}" srcOrd="0" destOrd="0" presId="urn:microsoft.com/office/officeart/2005/8/layout/hList1"/>
    <dgm:cxn modelId="{A9C0E07A-3130-4CBD-960E-33917EBB58EB}" srcId="{EE039F77-EA57-43FC-A2C2-70191E83178B}" destId="{909A8B11-ACBC-418E-81FA-8D48CDF48C6A}" srcOrd="1" destOrd="0" parTransId="{F130F74C-1C4F-4BEC-8038-F21F78B52B5A}" sibTransId="{27C9F4CA-85EE-466A-ADAA-D46A3F07EFFA}"/>
    <dgm:cxn modelId="{5D06B6A6-82D2-4A8E-9E44-949DFCBA220D}" type="presOf" srcId="{EE039F77-EA57-43FC-A2C2-70191E83178B}" destId="{EA094AAC-642B-4056-9C53-B748180781C0}" srcOrd="0" destOrd="0" presId="urn:microsoft.com/office/officeart/2005/8/layout/hList1"/>
    <dgm:cxn modelId="{5D42D37D-34FE-4A99-9711-98E802699145}" type="presOf" srcId="{3F0F844D-CE5A-40B9-832B-6524BED6952D}" destId="{3D7EF612-20BB-4BC8-89E9-F72E4CE58610}" srcOrd="0" destOrd="0" presId="urn:microsoft.com/office/officeart/2005/8/layout/hList1"/>
    <dgm:cxn modelId="{303C75F7-2D62-4E0B-B0FB-2AAC1AA2817B}" type="presOf" srcId="{FE46210E-39F5-44F2-81B8-3CCFA7C8842B}" destId="{83563B5B-9DD6-49B8-80D1-B0A5FD8A57B2}" srcOrd="0" destOrd="2" presId="urn:microsoft.com/office/officeart/2005/8/layout/hList1"/>
    <dgm:cxn modelId="{8BF986B8-A6B1-46E0-9784-86811544EA1D}" srcId="{E2AA96E6-675A-4400-913F-0E91D0D71D8F}" destId="{F3FBDADC-B94C-4A38-9E1C-2B3568DAF446}" srcOrd="1" destOrd="0" parTransId="{96BFFC20-4977-40C5-B4B0-87E3EAA4EF7F}" sibTransId="{45797260-C608-4B06-95E6-B634801F5E12}"/>
    <dgm:cxn modelId="{AFC2ED7A-901B-40E6-9A1B-0FB08607C8AA}" srcId="{EE039F77-EA57-43FC-A2C2-70191E83178B}" destId="{3F0F844D-CE5A-40B9-832B-6524BED6952D}" srcOrd="0" destOrd="0" parTransId="{F7671E99-A93F-4F9F-A3A1-A09FB1D0159E}" sibTransId="{E47B01F3-3191-4FA3-BC27-95438456969C}"/>
    <dgm:cxn modelId="{ACFA7010-7724-43E1-8FE2-198CF511AAB3}" type="presOf" srcId="{F3FBDADC-B94C-4A38-9E1C-2B3568DAF446}" destId="{83563B5B-9DD6-49B8-80D1-B0A5FD8A57B2}" srcOrd="0" destOrd="1" presId="urn:microsoft.com/office/officeart/2005/8/layout/hList1"/>
    <dgm:cxn modelId="{1BFF2806-501B-4938-9035-C85E4B4F192D}" srcId="{65523E03-614B-49CA-9BCE-164717EC0296}" destId="{EE039F77-EA57-43FC-A2C2-70191E83178B}" srcOrd="0" destOrd="0" parTransId="{7F9C4B0E-E898-43AE-BF2C-D51994E983AA}" sibTransId="{0028D22F-F284-4869-981A-0366E081F452}"/>
    <dgm:cxn modelId="{E03075AD-DA5F-4D4F-96CD-B75A24A72F77}" type="presOf" srcId="{909A8B11-ACBC-418E-81FA-8D48CDF48C6A}" destId="{3D7EF612-20BB-4BC8-89E9-F72E4CE58610}" srcOrd="0" destOrd="1" presId="urn:microsoft.com/office/officeart/2005/8/layout/hList1"/>
    <dgm:cxn modelId="{FD98785B-DAB5-4815-A8AA-07707811DA11}" srcId="{65523E03-614B-49CA-9BCE-164717EC0296}" destId="{E2AA96E6-675A-4400-913F-0E91D0D71D8F}" srcOrd="1" destOrd="0" parTransId="{D8F03A71-BA00-4083-BAF5-C51FC026AAF2}" sibTransId="{37D1F16C-8AC7-49F3-93B1-4B35BE955F7C}"/>
    <dgm:cxn modelId="{72FF5DCB-3531-4403-893D-7B1058A891B0}" type="presOf" srcId="{E2AA96E6-675A-4400-913F-0E91D0D71D8F}" destId="{256C75C0-690E-4BA1-9B15-E52F09105387}" srcOrd="0" destOrd="0" presId="urn:microsoft.com/office/officeart/2005/8/layout/hList1"/>
    <dgm:cxn modelId="{87BD0B5F-1354-4D01-9BA6-CDCF3E90D66D}" srcId="{E2AA96E6-675A-4400-913F-0E91D0D71D8F}" destId="{FE46210E-39F5-44F2-81B8-3CCFA7C8842B}" srcOrd="2" destOrd="0" parTransId="{D07491A1-96AD-48CB-8225-2DDB203FF143}" sibTransId="{61C54D56-41B1-46B1-886C-E78F859E1150}"/>
    <dgm:cxn modelId="{0205ED01-74C4-4C01-B847-AF70C5FB6268}" srcId="{E2AA96E6-675A-4400-913F-0E91D0D71D8F}" destId="{D3ABF58D-BDBD-4EF1-90BE-09111490201B}" srcOrd="0" destOrd="0" parTransId="{683D2FB8-86B6-4428-A825-C9C026031D1F}" sibTransId="{47914D8E-1EC1-46D2-8E4C-B8543E8DF430}"/>
    <dgm:cxn modelId="{98D66C53-A5D7-4570-AC2D-2361DD42412B}" type="presParOf" srcId="{E08E0172-30AE-4CA0-A7B5-9C516D46A99C}" destId="{9F7E6986-507D-42B0-B564-5D10C7C1BD75}" srcOrd="0" destOrd="0" presId="urn:microsoft.com/office/officeart/2005/8/layout/hList1"/>
    <dgm:cxn modelId="{8CD9C24E-39DF-4991-8F76-80B73995FD9D}" type="presParOf" srcId="{9F7E6986-507D-42B0-B564-5D10C7C1BD75}" destId="{EA094AAC-642B-4056-9C53-B748180781C0}" srcOrd="0" destOrd="0" presId="urn:microsoft.com/office/officeart/2005/8/layout/hList1"/>
    <dgm:cxn modelId="{CD718324-7FB6-40FC-941A-B95539CD5C4A}" type="presParOf" srcId="{9F7E6986-507D-42B0-B564-5D10C7C1BD75}" destId="{3D7EF612-20BB-4BC8-89E9-F72E4CE58610}" srcOrd="1" destOrd="0" presId="urn:microsoft.com/office/officeart/2005/8/layout/hList1"/>
    <dgm:cxn modelId="{890AF15D-D866-4D6D-B1A9-E2A434D3251D}" type="presParOf" srcId="{E08E0172-30AE-4CA0-A7B5-9C516D46A99C}" destId="{0CE5C5C4-D760-4847-A728-B4F84530FBB0}" srcOrd="1" destOrd="0" presId="urn:microsoft.com/office/officeart/2005/8/layout/hList1"/>
    <dgm:cxn modelId="{21A62BED-AA0A-454E-9242-A22C5D65F882}" type="presParOf" srcId="{E08E0172-30AE-4CA0-A7B5-9C516D46A99C}" destId="{6A2B800E-8660-4218-BF56-03BB772AEB31}" srcOrd="2" destOrd="0" presId="urn:microsoft.com/office/officeart/2005/8/layout/hList1"/>
    <dgm:cxn modelId="{42E18201-88FF-4E58-A065-291172241094}" type="presParOf" srcId="{6A2B800E-8660-4218-BF56-03BB772AEB31}" destId="{256C75C0-690E-4BA1-9B15-E52F09105387}" srcOrd="0" destOrd="0" presId="urn:microsoft.com/office/officeart/2005/8/layout/hList1"/>
    <dgm:cxn modelId="{75CF3AA3-82D1-4F29-8040-31A89C020787}" type="presParOf" srcId="{6A2B800E-8660-4218-BF56-03BB772AEB31}" destId="{83563B5B-9DD6-49B8-80D1-B0A5FD8A57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C15C7-9BC5-433D-92A7-BCC39A2CC830}" type="doc">
      <dgm:prSet loTypeId="urn:microsoft.com/office/officeart/2005/8/layout/default#26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106D101-98E2-4ADD-B050-08FB6FD9C7E3}">
      <dgm:prSet phldrT="[Text]"/>
      <dgm:spPr/>
      <dgm:t>
        <a:bodyPr/>
        <a:lstStyle/>
        <a:p>
          <a:r>
            <a:rPr lang="en-US" dirty="0" smtClean="0"/>
            <a:t>Discuss the importance of project management, feasibility assessment, documentation, and data and information gathering techniques</a:t>
          </a:r>
          <a:endParaRPr lang="en-US" dirty="0"/>
        </a:p>
      </dgm:t>
    </dgm:pt>
    <dgm:pt modelId="{685FBDA6-CC85-496D-A170-BC99493577D0}" type="parTrans" cxnId="{F6B034F9-891C-437A-8AF1-AD1C485BC557}">
      <dgm:prSet/>
      <dgm:spPr/>
      <dgm:t>
        <a:bodyPr/>
        <a:lstStyle/>
        <a:p>
          <a:endParaRPr lang="en-US"/>
        </a:p>
      </dgm:t>
    </dgm:pt>
    <dgm:pt modelId="{1B976BB2-06E8-4BEE-A370-A1865A421EA8}" type="sibTrans" cxnId="{F6B034F9-891C-437A-8AF1-AD1C485BC557}">
      <dgm:prSet/>
      <dgm:spPr/>
      <dgm:t>
        <a:bodyPr/>
        <a:lstStyle/>
        <a:p>
          <a:endParaRPr lang="en-US"/>
        </a:p>
      </dgm:t>
    </dgm:pt>
    <dgm:pt modelId="{4FA81E79-5CF7-48A2-88E3-D51786160167}">
      <dgm:prSet/>
      <dgm:spPr/>
      <dgm:t>
        <a:bodyPr/>
        <a:lstStyle/>
        <a:p>
          <a:r>
            <a:rPr lang="en-US" dirty="0" smtClean="0"/>
            <a:t>Discuss the purpose of and tasks conducted in each system development phase</a:t>
          </a:r>
        </a:p>
      </dgm:t>
    </dgm:pt>
    <dgm:pt modelId="{A58FB8F0-F80B-4978-858C-F716519E701F}" type="parTrans" cxnId="{B9BFC7D5-AC08-44A3-A507-E55A1F8016CB}">
      <dgm:prSet/>
      <dgm:spPr/>
      <dgm:t>
        <a:bodyPr/>
        <a:lstStyle/>
        <a:p>
          <a:endParaRPr lang="en-US"/>
        </a:p>
      </dgm:t>
    </dgm:pt>
    <dgm:pt modelId="{7CDAF9D3-3E48-4FCF-9D1A-540BF10AB5A1}" type="sibTrans" cxnId="{B9BFC7D5-AC08-44A3-A507-E55A1F8016CB}">
      <dgm:prSet/>
      <dgm:spPr/>
      <dgm:t>
        <a:bodyPr/>
        <a:lstStyle/>
        <a:p>
          <a:endParaRPr lang="en-US"/>
        </a:p>
      </dgm:t>
    </dgm:pt>
    <dgm:pt modelId="{8612C19C-6896-4BDF-9AA0-38DE499DBB43}">
      <dgm:prSet/>
      <dgm:spPr/>
      <dgm:t>
        <a:bodyPr/>
        <a:lstStyle/>
        <a:p>
          <a:r>
            <a:rPr lang="en-US" dirty="0" smtClean="0"/>
            <a:t>Differentiate between low-level languages and procedural languages</a:t>
          </a:r>
        </a:p>
      </dgm:t>
    </dgm:pt>
    <dgm:pt modelId="{063B9F8B-C7D9-4399-8931-A23241F46712}" type="parTrans" cxnId="{862B85D3-99CC-4E3C-9EC1-BA6F1E4276B4}">
      <dgm:prSet/>
      <dgm:spPr/>
      <dgm:t>
        <a:bodyPr/>
        <a:lstStyle/>
        <a:p>
          <a:endParaRPr lang="en-US"/>
        </a:p>
      </dgm:t>
    </dgm:pt>
    <dgm:pt modelId="{F57CE892-EE1B-48B1-A57E-51D1AAD22D4F}" type="sibTrans" cxnId="{862B85D3-99CC-4E3C-9EC1-BA6F1E4276B4}">
      <dgm:prSet/>
      <dgm:spPr/>
      <dgm:t>
        <a:bodyPr/>
        <a:lstStyle/>
        <a:p>
          <a:endParaRPr lang="en-US"/>
        </a:p>
      </dgm:t>
    </dgm:pt>
    <dgm:pt modelId="{6F05F0DF-94D8-4704-AEA9-8FF4D94DD87F}">
      <dgm:prSet/>
      <dgm:spPr/>
      <dgm:t>
        <a:bodyPr/>
        <a:lstStyle/>
        <a:p>
          <a:r>
            <a:rPr lang="en-US" dirty="0" smtClean="0"/>
            <a:t>Identify the benefits of object-oriented programming languages and application development tools</a:t>
          </a:r>
        </a:p>
      </dgm:t>
    </dgm:pt>
    <dgm:pt modelId="{56D19D0F-2731-4B9D-9EBC-0657C3D9265D}" type="parTrans" cxnId="{1AA65F35-EB8A-451F-B273-87EA71ABF794}">
      <dgm:prSet/>
      <dgm:spPr/>
      <dgm:t>
        <a:bodyPr/>
        <a:lstStyle/>
        <a:p>
          <a:endParaRPr lang="en-US"/>
        </a:p>
      </dgm:t>
    </dgm:pt>
    <dgm:pt modelId="{FEB6A3F6-CC35-430F-8EE5-C5138D4322DC}" type="sibTrans" cxnId="{1AA65F35-EB8A-451F-B273-87EA71ABF794}">
      <dgm:prSet/>
      <dgm:spPr/>
      <dgm:t>
        <a:bodyPr/>
        <a:lstStyle/>
        <a:p>
          <a:endParaRPr lang="en-US"/>
        </a:p>
      </dgm:t>
    </dgm:pt>
    <dgm:pt modelId="{44DB438D-DB36-4289-BD50-5B71369E023C}">
      <dgm:prSet/>
      <dgm:spPr/>
      <dgm:t>
        <a:bodyPr/>
        <a:lstStyle/>
        <a:p>
          <a:r>
            <a:rPr lang="en-US" dirty="0" smtClean="0"/>
            <a:t>Describe various ways to develop webpages and web applications</a:t>
          </a:r>
        </a:p>
      </dgm:t>
    </dgm:pt>
    <dgm:pt modelId="{A987D1E4-C840-49BF-9C47-8D4FE79A309D}" type="parTrans" cxnId="{EE6CE9D8-90DF-4112-B0ED-F55D93AB8295}">
      <dgm:prSet/>
      <dgm:spPr/>
      <dgm:t>
        <a:bodyPr/>
        <a:lstStyle/>
        <a:p>
          <a:endParaRPr lang="en-US"/>
        </a:p>
      </dgm:t>
    </dgm:pt>
    <dgm:pt modelId="{58DAD076-163D-42C2-A512-74B68B5EA750}" type="sibTrans" cxnId="{EE6CE9D8-90DF-4112-B0ED-F55D93AB8295}">
      <dgm:prSet/>
      <dgm:spPr/>
      <dgm:t>
        <a:bodyPr/>
        <a:lstStyle/>
        <a:p>
          <a:endParaRPr lang="en-US"/>
        </a:p>
      </dgm:t>
    </dgm:pt>
    <dgm:pt modelId="{0283AAF8-8E6B-4228-934C-18F9A9076AC0}" type="pres">
      <dgm:prSet presAssocID="{3DBC15C7-9BC5-433D-92A7-BCC39A2CC8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05064A-AF3B-4300-BA44-77588901B427}" type="pres">
      <dgm:prSet presAssocID="{D106D101-98E2-4ADD-B050-08FB6FD9C7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CE41-86BA-475A-A518-EA8E02F91814}" type="pres">
      <dgm:prSet presAssocID="{1B976BB2-06E8-4BEE-A370-A1865A421EA8}" presName="sibTrans" presStyleCnt="0"/>
      <dgm:spPr/>
    </dgm:pt>
    <dgm:pt modelId="{F8206839-42D0-40B5-8137-5AD75ACD2B67}" type="pres">
      <dgm:prSet presAssocID="{4FA81E79-5CF7-48A2-88E3-D5178616016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070B2-1CBA-4BCD-B2D9-D74154795FF9}" type="pres">
      <dgm:prSet presAssocID="{7CDAF9D3-3E48-4FCF-9D1A-540BF10AB5A1}" presName="sibTrans" presStyleCnt="0"/>
      <dgm:spPr/>
    </dgm:pt>
    <dgm:pt modelId="{99E64F8D-D61A-4738-993C-DA3CFD078041}" type="pres">
      <dgm:prSet presAssocID="{8612C19C-6896-4BDF-9AA0-38DE499DBB4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2F0EB-E69A-4139-8678-0BCDC27CAC3D}" type="pres">
      <dgm:prSet presAssocID="{F57CE892-EE1B-48B1-A57E-51D1AAD22D4F}" presName="sibTrans" presStyleCnt="0"/>
      <dgm:spPr/>
    </dgm:pt>
    <dgm:pt modelId="{68525705-5E56-4A0D-B95B-04A034AED4B5}" type="pres">
      <dgm:prSet presAssocID="{6F05F0DF-94D8-4704-AEA9-8FF4D94DD87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7AACF-137C-421F-AF1D-B6FB7D248988}" type="pres">
      <dgm:prSet presAssocID="{FEB6A3F6-CC35-430F-8EE5-C5138D4322DC}" presName="sibTrans" presStyleCnt="0"/>
      <dgm:spPr/>
    </dgm:pt>
    <dgm:pt modelId="{1FC4AC4F-B700-4E57-A302-4F909AC377A1}" type="pres">
      <dgm:prSet presAssocID="{44DB438D-DB36-4289-BD50-5B71369E023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BFC7D5-AC08-44A3-A507-E55A1F8016CB}" srcId="{3DBC15C7-9BC5-433D-92A7-BCC39A2CC830}" destId="{4FA81E79-5CF7-48A2-88E3-D51786160167}" srcOrd="1" destOrd="0" parTransId="{A58FB8F0-F80B-4978-858C-F716519E701F}" sibTransId="{7CDAF9D3-3E48-4FCF-9D1A-540BF10AB5A1}"/>
    <dgm:cxn modelId="{601C2B13-BB6E-42B7-A81E-C102A5B1CFC3}" type="presOf" srcId="{6F05F0DF-94D8-4704-AEA9-8FF4D94DD87F}" destId="{68525705-5E56-4A0D-B95B-04A034AED4B5}" srcOrd="0" destOrd="0" presId="urn:microsoft.com/office/officeart/2005/8/layout/default#26"/>
    <dgm:cxn modelId="{CDBCAF59-7884-42E2-B8B1-CCAA45AECC3B}" type="presOf" srcId="{3DBC15C7-9BC5-433D-92A7-BCC39A2CC830}" destId="{0283AAF8-8E6B-4228-934C-18F9A9076AC0}" srcOrd="0" destOrd="0" presId="urn:microsoft.com/office/officeart/2005/8/layout/default#26"/>
    <dgm:cxn modelId="{6EE96A03-CD30-4D45-A064-46AED89F6E27}" type="presOf" srcId="{8612C19C-6896-4BDF-9AA0-38DE499DBB43}" destId="{99E64F8D-D61A-4738-993C-DA3CFD078041}" srcOrd="0" destOrd="0" presId="urn:microsoft.com/office/officeart/2005/8/layout/default#26"/>
    <dgm:cxn modelId="{1AA65F35-EB8A-451F-B273-87EA71ABF794}" srcId="{3DBC15C7-9BC5-433D-92A7-BCC39A2CC830}" destId="{6F05F0DF-94D8-4704-AEA9-8FF4D94DD87F}" srcOrd="3" destOrd="0" parTransId="{56D19D0F-2731-4B9D-9EBC-0657C3D9265D}" sibTransId="{FEB6A3F6-CC35-430F-8EE5-C5138D4322DC}"/>
    <dgm:cxn modelId="{CA15C842-B547-4D3A-8822-D41A9B421CFB}" type="presOf" srcId="{D106D101-98E2-4ADD-B050-08FB6FD9C7E3}" destId="{2C05064A-AF3B-4300-BA44-77588901B427}" srcOrd="0" destOrd="0" presId="urn:microsoft.com/office/officeart/2005/8/layout/default#26"/>
    <dgm:cxn modelId="{523F26A7-897F-4879-8943-59E580AB537B}" type="presOf" srcId="{44DB438D-DB36-4289-BD50-5B71369E023C}" destId="{1FC4AC4F-B700-4E57-A302-4F909AC377A1}" srcOrd="0" destOrd="0" presId="urn:microsoft.com/office/officeart/2005/8/layout/default#26"/>
    <dgm:cxn modelId="{862B85D3-99CC-4E3C-9EC1-BA6F1E4276B4}" srcId="{3DBC15C7-9BC5-433D-92A7-BCC39A2CC830}" destId="{8612C19C-6896-4BDF-9AA0-38DE499DBB43}" srcOrd="2" destOrd="0" parTransId="{063B9F8B-C7D9-4399-8931-A23241F46712}" sibTransId="{F57CE892-EE1B-48B1-A57E-51D1AAD22D4F}"/>
    <dgm:cxn modelId="{7C0E9F04-5FF3-4ECA-8E8B-8982A8A5AEC3}" type="presOf" srcId="{4FA81E79-5CF7-48A2-88E3-D51786160167}" destId="{F8206839-42D0-40B5-8137-5AD75ACD2B67}" srcOrd="0" destOrd="0" presId="urn:microsoft.com/office/officeart/2005/8/layout/default#26"/>
    <dgm:cxn modelId="{EE6CE9D8-90DF-4112-B0ED-F55D93AB8295}" srcId="{3DBC15C7-9BC5-433D-92A7-BCC39A2CC830}" destId="{44DB438D-DB36-4289-BD50-5B71369E023C}" srcOrd="4" destOrd="0" parTransId="{A987D1E4-C840-49BF-9C47-8D4FE79A309D}" sibTransId="{58DAD076-163D-42C2-A512-74B68B5EA750}"/>
    <dgm:cxn modelId="{F6B034F9-891C-437A-8AF1-AD1C485BC557}" srcId="{3DBC15C7-9BC5-433D-92A7-BCC39A2CC830}" destId="{D106D101-98E2-4ADD-B050-08FB6FD9C7E3}" srcOrd="0" destOrd="0" parTransId="{685FBDA6-CC85-496D-A170-BC99493577D0}" sibTransId="{1B976BB2-06E8-4BEE-A370-A1865A421EA8}"/>
    <dgm:cxn modelId="{45F311B3-9358-4F34-B290-F0CB16687AD3}" type="presParOf" srcId="{0283AAF8-8E6B-4228-934C-18F9A9076AC0}" destId="{2C05064A-AF3B-4300-BA44-77588901B427}" srcOrd="0" destOrd="0" presId="urn:microsoft.com/office/officeart/2005/8/layout/default#26"/>
    <dgm:cxn modelId="{FDF9C3D1-3609-4267-A39B-BF28287C7B68}" type="presParOf" srcId="{0283AAF8-8E6B-4228-934C-18F9A9076AC0}" destId="{EDCDCE41-86BA-475A-A518-EA8E02F91814}" srcOrd="1" destOrd="0" presId="urn:microsoft.com/office/officeart/2005/8/layout/default#26"/>
    <dgm:cxn modelId="{D4460939-331F-4FAC-8497-CD8FA73C8AF9}" type="presParOf" srcId="{0283AAF8-8E6B-4228-934C-18F9A9076AC0}" destId="{F8206839-42D0-40B5-8137-5AD75ACD2B67}" srcOrd="2" destOrd="0" presId="urn:microsoft.com/office/officeart/2005/8/layout/default#26"/>
    <dgm:cxn modelId="{85496369-523E-424F-AE7D-D0E8817D0171}" type="presParOf" srcId="{0283AAF8-8E6B-4228-934C-18F9A9076AC0}" destId="{F08070B2-1CBA-4BCD-B2D9-D74154795FF9}" srcOrd="3" destOrd="0" presId="urn:microsoft.com/office/officeart/2005/8/layout/default#26"/>
    <dgm:cxn modelId="{E2BA281C-184E-41FB-989C-ECCCDAB61A63}" type="presParOf" srcId="{0283AAF8-8E6B-4228-934C-18F9A9076AC0}" destId="{99E64F8D-D61A-4738-993C-DA3CFD078041}" srcOrd="4" destOrd="0" presId="urn:microsoft.com/office/officeart/2005/8/layout/default#26"/>
    <dgm:cxn modelId="{1E6DB83D-52C5-48E1-9696-95107CEFC25E}" type="presParOf" srcId="{0283AAF8-8E6B-4228-934C-18F9A9076AC0}" destId="{EE32F0EB-E69A-4139-8678-0BCDC27CAC3D}" srcOrd="5" destOrd="0" presId="urn:microsoft.com/office/officeart/2005/8/layout/default#26"/>
    <dgm:cxn modelId="{147E86AC-44B8-4F3C-A66B-7EB28AD192BA}" type="presParOf" srcId="{0283AAF8-8E6B-4228-934C-18F9A9076AC0}" destId="{68525705-5E56-4A0D-B95B-04A034AED4B5}" srcOrd="6" destOrd="0" presId="urn:microsoft.com/office/officeart/2005/8/layout/default#26"/>
    <dgm:cxn modelId="{5A246A72-83EC-4AA4-AB04-A71A7A47818D}" type="presParOf" srcId="{0283AAF8-8E6B-4228-934C-18F9A9076AC0}" destId="{97C7AACF-137C-421F-AF1D-B6FB7D248988}" srcOrd="7" destOrd="0" presId="urn:microsoft.com/office/officeart/2005/8/layout/default#26"/>
    <dgm:cxn modelId="{4B8C9500-474B-4E3D-B190-3DEE998EA9DA}" type="presParOf" srcId="{0283AAF8-8E6B-4228-934C-18F9A9076AC0}" destId="{1FC4AC4F-B700-4E57-A302-4F909AC377A1}" srcOrd="8" destOrd="0" presId="urn:microsoft.com/office/officeart/2005/8/layout/default#2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8C0EE11-B440-4E4B-A476-DCC9A91CE2D6}" type="doc">
      <dgm:prSet loTypeId="urn:microsoft.com/office/officeart/2005/8/layout/default#164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2F1AE72-4C96-4FE8-86A2-DB6032EE0EF4}">
      <dgm:prSet phldrT="[Text]"/>
      <dgm:spPr/>
      <dgm:t>
        <a:bodyPr/>
        <a:lstStyle/>
        <a:p>
          <a:r>
            <a:rPr lang="en-US" dirty="0" smtClean="0"/>
            <a:t>Modify existing system</a:t>
          </a:r>
          <a:endParaRPr lang="en-US" dirty="0"/>
        </a:p>
      </dgm:t>
    </dgm:pt>
    <dgm:pt modelId="{B9E73EF7-F1F4-43CE-8456-3E0B392C01CD}" type="parTrans" cxnId="{D7F25570-0957-4C9E-84E1-A11DD73FB24C}">
      <dgm:prSet/>
      <dgm:spPr/>
      <dgm:t>
        <a:bodyPr/>
        <a:lstStyle/>
        <a:p>
          <a:endParaRPr lang="en-US"/>
        </a:p>
      </dgm:t>
    </dgm:pt>
    <dgm:pt modelId="{5BA0CFD2-F4B4-4242-A3FC-09AE9B3C593B}" type="sibTrans" cxnId="{D7F25570-0957-4C9E-84E1-A11DD73FB24C}">
      <dgm:prSet/>
      <dgm:spPr/>
      <dgm:t>
        <a:bodyPr/>
        <a:lstStyle/>
        <a:p>
          <a:endParaRPr lang="en-US"/>
        </a:p>
      </dgm:t>
    </dgm:pt>
    <dgm:pt modelId="{986DADBC-72C9-44B5-A7D9-D04AE71BF69A}">
      <dgm:prSet phldrT="[Text]"/>
      <dgm:spPr/>
      <dgm:t>
        <a:bodyPr/>
        <a:lstStyle/>
        <a:p>
          <a:r>
            <a:rPr lang="en-US" dirty="0" smtClean="0"/>
            <a:t>Buy retail software</a:t>
          </a:r>
          <a:endParaRPr lang="en-US" dirty="0"/>
        </a:p>
      </dgm:t>
    </dgm:pt>
    <dgm:pt modelId="{E504EB35-E53B-4EB6-AE70-1869EE517DE2}" type="parTrans" cxnId="{6B153339-9D1F-4E27-8624-D0731227D832}">
      <dgm:prSet/>
      <dgm:spPr/>
      <dgm:t>
        <a:bodyPr/>
        <a:lstStyle/>
        <a:p>
          <a:endParaRPr lang="en-US"/>
        </a:p>
      </dgm:t>
    </dgm:pt>
    <dgm:pt modelId="{829C374D-D587-429A-BD0A-E8FDD15757BF}" type="sibTrans" cxnId="{6B153339-9D1F-4E27-8624-D0731227D832}">
      <dgm:prSet/>
      <dgm:spPr/>
      <dgm:t>
        <a:bodyPr/>
        <a:lstStyle/>
        <a:p>
          <a:endParaRPr lang="en-US"/>
        </a:p>
      </dgm:t>
    </dgm:pt>
    <dgm:pt modelId="{FF8D8ED8-4053-4193-8FFE-B15A92859127}">
      <dgm:prSet phldrT="[Text]"/>
      <dgm:spPr/>
      <dgm:t>
        <a:bodyPr/>
        <a:lstStyle/>
        <a:p>
          <a:r>
            <a:rPr lang="en-US" dirty="0" smtClean="0"/>
            <a:t>Use web apps</a:t>
          </a:r>
          <a:endParaRPr lang="en-US" dirty="0"/>
        </a:p>
      </dgm:t>
    </dgm:pt>
    <dgm:pt modelId="{36E3A069-6261-4AB4-8720-AFD036BDE060}" type="parTrans" cxnId="{574637D8-0FFC-4689-9AC4-1FA3EF0D2B6B}">
      <dgm:prSet/>
      <dgm:spPr/>
      <dgm:t>
        <a:bodyPr/>
        <a:lstStyle/>
        <a:p>
          <a:endParaRPr lang="en-US"/>
        </a:p>
      </dgm:t>
    </dgm:pt>
    <dgm:pt modelId="{3F8AFB9A-7ADE-4148-B7F6-3CC6496C6533}" type="sibTrans" cxnId="{574637D8-0FFC-4689-9AC4-1FA3EF0D2B6B}">
      <dgm:prSet/>
      <dgm:spPr/>
      <dgm:t>
        <a:bodyPr/>
        <a:lstStyle/>
        <a:p>
          <a:endParaRPr lang="en-US"/>
        </a:p>
      </dgm:t>
    </dgm:pt>
    <dgm:pt modelId="{5CB67763-7549-42A8-9F38-588A406543BC}">
      <dgm:prSet phldrT="[Text]"/>
      <dgm:spPr/>
      <dgm:t>
        <a:bodyPr/>
        <a:lstStyle/>
        <a:p>
          <a:r>
            <a:rPr lang="en-US" dirty="0" smtClean="0"/>
            <a:t>Build custom software</a:t>
          </a:r>
          <a:endParaRPr lang="en-US" dirty="0"/>
        </a:p>
      </dgm:t>
    </dgm:pt>
    <dgm:pt modelId="{4B0C1673-4C4B-412C-BC29-4497E765702F}" type="parTrans" cxnId="{22A56DE7-19B7-4391-A254-C9C2B805150F}">
      <dgm:prSet/>
      <dgm:spPr/>
      <dgm:t>
        <a:bodyPr/>
        <a:lstStyle/>
        <a:p>
          <a:endParaRPr lang="en-US"/>
        </a:p>
      </dgm:t>
    </dgm:pt>
    <dgm:pt modelId="{DD70705F-6703-407A-8A1E-8B3797551770}" type="sibTrans" cxnId="{22A56DE7-19B7-4391-A254-C9C2B805150F}">
      <dgm:prSet/>
      <dgm:spPr/>
      <dgm:t>
        <a:bodyPr/>
        <a:lstStyle/>
        <a:p>
          <a:endParaRPr lang="en-US"/>
        </a:p>
      </dgm:t>
    </dgm:pt>
    <dgm:pt modelId="{42EE1FFE-DEC2-44F9-B8B0-04826089E994}">
      <dgm:prSet phldrT="[Text]"/>
      <dgm:spPr/>
      <dgm:t>
        <a:bodyPr/>
        <a:lstStyle/>
        <a:p>
          <a:r>
            <a:rPr lang="en-US" dirty="0" smtClean="0"/>
            <a:t>Outsource</a:t>
          </a:r>
          <a:endParaRPr lang="en-US" dirty="0"/>
        </a:p>
      </dgm:t>
    </dgm:pt>
    <dgm:pt modelId="{8B3BC048-A727-490F-90E1-925D63192035}" type="parTrans" cxnId="{A9FE0FC4-ADD7-458A-B708-DA411DC99667}">
      <dgm:prSet/>
      <dgm:spPr/>
      <dgm:t>
        <a:bodyPr/>
        <a:lstStyle/>
        <a:p>
          <a:endParaRPr lang="en-US"/>
        </a:p>
      </dgm:t>
    </dgm:pt>
    <dgm:pt modelId="{C02E5F5B-6BDF-4D3B-9322-739D0B8099B4}" type="sibTrans" cxnId="{A9FE0FC4-ADD7-458A-B708-DA411DC99667}">
      <dgm:prSet/>
      <dgm:spPr/>
      <dgm:t>
        <a:bodyPr/>
        <a:lstStyle/>
        <a:p>
          <a:endParaRPr lang="en-US"/>
        </a:p>
      </dgm:t>
    </dgm:pt>
    <dgm:pt modelId="{0B0177A8-FD58-45A1-B10F-FB15618953F2}" type="pres">
      <dgm:prSet presAssocID="{08C0EE11-B440-4E4B-A476-DCC9A91CE2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0EC62C-C806-4BF5-8716-58966E2F1677}" type="pres">
      <dgm:prSet presAssocID="{C2F1AE72-4C96-4FE8-86A2-DB6032EE0EF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CCB9B-35DB-40A0-B500-83C6B7D98E83}" type="pres">
      <dgm:prSet presAssocID="{5BA0CFD2-F4B4-4242-A3FC-09AE9B3C593B}" presName="sibTrans" presStyleCnt="0"/>
      <dgm:spPr/>
      <dgm:t>
        <a:bodyPr/>
        <a:lstStyle/>
        <a:p>
          <a:endParaRPr lang="en-US"/>
        </a:p>
      </dgm:t>
    </dgm:pt>
    <dgm:pt modelId="{77E08EC9-5511-4014-9864-3BA6B6FA845D}" type="pres">
      <dgm:prSet presAssocID="{986DADBC-72C9-44B5-A7D9-D04AE71BF69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3151D-659C-4ED6-A604-392042C0A323}" type="pres">
      <dgm:prSet presAssocID="{829C374D-D587-429A-BD0A-E8FDD15757BF}" presName="sibTrans" presStyleCnt="0"/>
      <dgm:spPr/>
      <dgm:t>
        <a:bodyPr/>
        <a:lstStyle/>
        <a:p>
          <a:endParaRPr lang="en-US"/>
        </a:p>
      </dgm:t>
    </dgm:pt>
    <dgm:pt modelId="{49FE4A48-ED5C-4DF4-A098-659BBD72F06D}" type="pres">
      <dgm:prSet presAssocID="{FF8D8ED8-4053-4193-8FFE-B15A9285912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9FC02-BDF0-4D23-B707-94FEF72DBA24}" type="pres">
      <dgm:prSet presAssocID="{3F8AFB9A-7ADE-4148-B7F6-3CC6496C6533}" presName="sibTrans" presStyleCnt="0"/>
      <dgm:spPr/>
      <dgm:t>
        <a:bodyPr/>
        <a:lstStyle/>
        <a:p>
          <a:endParaRPr lang="en-US"/>
        </a:p>
      </dgm:t>
    </dgm:pt>
    <dgm:pt modelId="{2B863BD2-49AE-4576-AEA5-728A4C7B26A3}" type="pres">
      <dgm:prSet presAssocID="{5CB67763-7549-42A8-9F38-588A406543B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76BBB-2378-43A0-B6D8-1198FC2176A8}" type="pres">
      <dgm:prSet presAssocID="{DD70705F-6703-407A-8A1E-8B3797551770}" presName="sibTrans" presStyleCnt="0"/>
      <dgm:spPr/>
      <dgm:t>
        <a:bodyPr/>
        <a:lstStyle/>
        <a:p>
          <a:endParaRPr lang="en-US"/>
        </a:p>
      </dgm:t>
    </dgm:pt>
    <dgm:pt modelId="{740BB61C-8F1C-4679-B931-A10B70F3D92F}" type="pres">
      <dgm:prSet presAssocID="{42EE1FFE-DEC2-44F9-B8B0-04826089E9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53339-9D1F-4E27-8624-D0731227D832}" srcId="{08C0EE11-B440-4E4B-A476-DCC9A91CE2D6}" destId="{986DADBC-72C9-44B5-A7D9-D04AE71BF69A}" srcOrd="1" destOrd="0" parTransId="{E504EB35-E53B-4EB6-AE70-1869EE517DE2}" sibTransId="{829C374D-D587-429A-BD0A-E8FDD15757BF}"/>
    <dgm:cxn modelId="{83E47F84-2FF1-4865-BE6B-FED1EB160E45}" type="presOf" srcId="{42EE1FFE-DEC2-44F9-B8B0-04826089E994}" destId="{740BB61C-8F1C-4679-B931-A10B70F3D92F}" srcOrd="0" destOrd="0" presId="urn:microsoft.com/office/officeart/2005/8/layout/default#164"/>
    <dgm:cxn modelId="{9C0CAE81-554F-4159-AF12-8CECFBC8B12E}" type="presOf" srcId="{C2F1AE72-4C96-4FE8-86A2-DB6032EE0EF4}" destId="{7A0EC62C-C806-4BF5-8716-58966E2F1677}" srcOrd="0" destOrd="0" presId="urn:microsoft.com/office/officeart/2005/8/layout/default#164"/>
    <dgm:cxn modelId="{A9FE0FC4-ADD7-458A-B708-DA411DC99667}" srcId="{08C0EE11-B440-4E4B-A476-DCC9A91CE2D6}" destId="{42EE1FFE-DEC2-44F9-B8B0-04826089E994}" srcOrd="4" destOrd="0" parTransId="{8B3BC048-A727-490F-90E1-925D63192035}" sibTransId="{C02E5F5B-6BDF-4D3B-9322-739D0B8099B4}"/>
    <dgm:cxn modelId="{D7F25570-0957-4C9E-84E1-A11DD73FB24C}" srcId="{08C0EE11-B440-4E4B-A476-DCC9A91CE2D6}" destId="{C2F1AE72-4C96-4FE8-86A2-DB6032EE0EF4}" srcOrd="0" destOrd="0" parTransId="{B9E73EF7-F1F4-43CE-8456-3E0B392C01CD}" sibTransId="{5BA0CFD2-F4B4-4242-A3FC-09AE9B3C593B}"/>
    <dgm:cxn modelId="{18BC3C84-790E-4E39-BFE3-F597260E98C6}" type="presOf" srcId="{986DADBC-72C9-44B5-A7D9-D04AE71BF69A}" destId="{77E08EC9-5511-4014-9864-3BA6B6FA845D}" srcOrd="0" destOrd="0" presId="urn:microsoft.com/office/officeart/2005/8/layout/default#164"/>
    <dgm:cxn modelId="{22A56DE7-19B7-4391-A254-C9C2B805150F}" srcId="{08C0EE11-B440-4E4B-A476-DCC9A91CE2D6}" destId="{5CB67763-7549-42A8-9F38-588A406543BC}" srcOrd="3" destOrd="0" parTransId="{4B0C1673-4C4B-412C-BC29-4497E765702F}" sibTransId="{DD70705F-6703-407A-8A1E-8B3797551770}"/>
    <dgm:cxn modelId="{32776C1C-7379-44B5-82B1-11CE2E25389E}" type="presOf" srcId="{FF8D8ED8-4053-4193-8FFE-B15A92859127}" destId="{49FE4A48-ED5C-4DF4-A098-659BBD72F06D}" srcOrd="0" destOrd="0" presId="urn:microsoft.com/office/officeart/2005/8/layout/default#164"/>
    <dgm:cxn modelId="{BC18BAA5-5C2B-4AA4-B283-616CAF9A4317}" type="presOf" srcId="{08C0EE11-B440-4E4B-A476-DCC9A91CE2D6}" destId="{0B0177A8-FD58-45A1-B10F-FB15618953F2}" srcOrd="0" destOrd="0" presId="urn:microsoft.com/office/officeart/2005/8/layout/default#164"/>
    <dgm:cxn modelId="{8D563B6F-E817-437C-AC3C-7382AB2773DD}" type="presOf" srcId="{5CB67763-7549-42A8-9F38-588A406543BC}" destId="{2B863BD2-49AE-4576-AEA5-728A4C7B26A3}" srcOrd="0" destOrd="0" presId="urn:microsoft.com/office/officeart/2005/8/layout/default#164"/>
    <dgm:cxn modelId="{574637D8-0FFC-4689-9AC4-1FA3EF0D2B6B}" srcId="{08C0EE11-B440-4E4B-A476-DCC9A91CE2D6}" destId="{FF8D8ED8-4053-4193-8FFE-B15A92859127}" srcOrd="2" destOrd="0" parTransId="{36E3A069-6261-4AB4-8720-AFD036BDE060}" sibTransId="{3F8AFB9A-7ADE-4148-B7F6-3CC6496C6533}"/>
    <dgm:cxn modelId="{73C8E20F-CC7C-4ACD-A9F0-54C9F1DD85A3}" type="presParOf" srcId="{0B0177A8-FD58-45A1-B10F-FB15618953F2}" destId="{7A0EC62C-C806-4BF5-8716-58966E2F1677}" srcOrd="0" destOrd="0" presId="urn:microsoft.com/office/officeart/2005/8/layout/default#164"/>
    <dgm:cxn modelId="{57A2219B-6808-47D6-8F20-3806CB3AB610}" type="presParOf" srcId="{0B0177A8-FD58-45A1-B10F-FB15618953F2}" destId="{159CCB9B-35DB-40A0-B500-83C6B7D98E83}" srcOrd="1" destOrd="0" presId="urn:microsoft.com/office/officeart/2005/8/layout/default#164"/>
    <dgm:cxn modelId="{A4842786-9944-46A7-9333-8C5AEB0341C4}" type="presParOf" srcId="{0B0177A8-FD58-45A1-B10F-FB15618953F2}" destId="{77E08EC9-5511-4014-9864-3BA6B6FA845D}" srcOrd="2" destOrd="0" presId="urn:microsoft.com/office/officeart/2005/8/layout/default#164"/>
    <dgm:cxn modelId="{4B64E1E6-8C10-4150-AAD6-691307F03B7F}" type="presParOf" srcId="{0B0177A8-FD58-45A1-B10F-FB15618953F2}" destId="{BFA3151D-659C-4ED6-A604-392042C0A323}" srcOrd="3" destOrd="0" presId="urn:microsoft.com/office/officeart/2005/8/layout/default#164"/>
    <dgm:cxn modelId="{2F760B4A-C142-415E-A04C-3C3DF913C3F6}" type="presParOf" srcId="{0B0177A8-FD58-45A1-B10F-FB15618953F2}" destId="{49FE4A48-ED5C-4DF4-A098-659BBD72F06D}" srcOrd="4" destOrd="0" presId="urn:microsoft.com/office/officeart/2005/8/layout/default#164"/>
    <dgm:cxn modelId="{5BE4162C-D845-43AC-B670-9D268564F27A}" type="presParOf" srcId="{0B0177A8-FD58-45A1-B10F-FB15618953F2}" destId="{2F79FC02-BDF0-4D23-B707-94FEF72DBA24}" srcOrd="5" destOrd="0" presId="urn:microsoft.com/office/officeart/2005/8/layout/default#164"/>
    <dgm:cxn modelId="{326C91D6-A66D-466C-8B52-032C333F8F9E}" type="presParOf" srcId="{0B0177A8-FD58-45A1-B10F-FB15618953F2}" destId="{2B863BD2-49AE-4576-AEA5-728A4C7B26A3}" srcOrd="6" destOrd="0" presId="urn:microsoft.com/office/officeart/2005/8/layout/default#164"/>
    <dgm:cxn modelId="{E318244B-4462-4061-A2F8-F62DC51BD842}" type="presParOf" srcId="{0B0177A8-FD58-45A1-B10F-FB15618953F2}" destId="{21876BBB-2378-43A0-B6D8-1198FC2176A8}" srcOrd="7" destOrd="0" presId="urn:microsoft.com/office/officeart/2005/8/layout/default#164"/>
    <dgm:cxn modelId="{C9CF4A20-728C-49E2-9D75-82C75498CAAC}" type="presParOf" srcId="{0B0177A8-FD58-45A1-B10F-FB15618953F2}" destId="{740BB61C-8F1C-4679-B931-A10B70F3D92F}" srcOrd="8" destOrd="0" presId="urn:microsoft.com/office/officeart/2005/8/layout/default#16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84EB1F-58FF-4E2A-A0D3-0CA2206A97A8}" type="doc">
      <dgm:prSet loTypeId="urn:microsoft.com/office/officeart/2005/8/layout/default#165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F37A375-1D87-4D09-8DD9-9A9D1145EE99}">
      <dgm:prSet phldrT="[Text]"/>
      <dgm:spPr/>
      <dgm:t>
        <a:bodyPr/>
        <a:lstStyle/>
        <a:p>
          <a:r>
            <a:rPr lang="en-US" dirty="0" smtClean="0"/>
            <a:t>Acquire hardware and software</a:t>
          </a:r>
          <a:endParaRPr lang="en-US" dirty="0"/>
        </a:p>
      </dgm:t>
    </dgm:pt>
    <dgm:pt modelId="{8D84C8A9-2E5F-43CA-87EF-3BDDF5DE92D0}" type="parTrans" cxnId="{2E7C4A72-239F-4AB0-9073-25789FB81308}">
      <dgm:prSet/>
      <dgm:spPr/>
      <dgm:t>
        <a:bodyPr/>
        <a:lstStyle/>
        <a:p>
          <a:endParaRPr lang="en-US"/>
        </a:p>
      </dgm:t>
    </dgm:pt>
    <dgm:pt modelId="{47DAF9CD-9343-40DD-A51A-2A073F9B8CBD}" type="sibTrans" cxnId="{2E7C4A72-239F-4AB0-9073-25789FB81308}">
      <dgm:prSet/>
      <dgm:spPr/>
      <dgm:t>
        <a:bodyPr/>
        <a:lstStyle/>
        <a:p>
          <a:endParaRPr lang="en-US"/>
        </a:p>
      </dgm:t>
    </dgm:pt>
    <dgm:pt modelId="{71082AAC-8883-4A8B-998B-4B7C06DD1DB3}">
      <dgm:prSet phldrT="[Text]"/>
      <dgm:spPr/>
      <dgm:t>
        <a:bodyPr/>
        <a:lstStyle/>
        <a:p>
          <a:r>
            <a:rPr lang="en-US" dirty="0" smtClean="0"/>
            <a:t>Develop all of the details of the new or modified information system</a:t>
          </a:r>
          <a:endParaRPr lang="en-US" dirty="0"/>
        </a:p>
      </dgm:t>
    </dgm:pt>
    <dgm:pt modelId="{B57E3AA2-292F-4784-A0AE-37DA43E81A2B}" type="parTrans" cxnId="{C11E5886-68CA-4EA4-ADB8-F494CCDC2D9B}">
      <dgm:prSet/>
      <dgm:spPr/>
      <dgm:t>
        <a:bodyPr/>
        <a:lstStyle/>
        <a:p>
          <a:endParaRPr lang="en-US"/>
        </a:p>
      </dgm:t>
    </dgm:pt>
    <dgm:pt modelId="{FC27DD5F-C055-49E7-B1E6-3332CBA04A83}" type="sibTrans" cxnId="{C11E5886-68CA-4EA4-ADB8-F494CCDC2D9B}">
      <dgm:prSet/>
      <dgm:spPr/>
      <dgm:t>
        <a:bodyPr/>
        <a:lstStyle/>
        <a:p>
          <a:endParaRPr lang="en-US"/>
        </a:p>
      </dgm:t>
    </dgm:pt>
    <dgm:pt modelId="{DDF4EEAC-040A-45BE-973B-E85DA1D98B10}" type="pres">
      <dgm:prSet presAssocID="{6F84EB1F-58FF-4E2A-A0D3-0CA2206A97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9394CA-8699-42D3-BC8F-8652874B8536}" type="pres">
      <dgm:prSet presAssocID="{1F37A375-1D87-4D09-8DD9-9A9D1145EE99}" presName="node" presStyleLbl="node1" presStyleIdx="0" presStyleCnt="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36FFBB4-B6E1-49D1-8F75-FF848ABC0491}" type="pres">
      <dgm:prSet presAssocID="{47DAF9CD-9343-40DD-A51A-2A073F9B8CBD}" presName="sibTrans" presStyleCnt="0"/>
      <dgm:spPr/>
      <dgm:t>
        <a:bodyPr/>
        <a:lstStyle/>
        <a:p>
          <a:endParaRPr lang="en-US"/>
        </a:p>
      </dgm:t>
    </dgm:pt>
    <dgm:pt modelId="{E9A6A004-7B77-4E55-B6DC-3CB121D431BC}" type="pres">
      <dgm:prSet presAssocID="{71082AAC-8883-4A8B-998B-4B7C06DD1DB3}" presName="node" presStyleLbl="node1" presStyleIdx="1" presStyleCnt="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017AECE2-09D8-46D3-8F40-A509ADC23B88}" type="presOf" srcId="{6F84EB1F-58FF-4E2A-A0D3-0CA2206A97A8}" destId="{DDF4EEAC-040A-45BE-973B-E85DA1D98B10}" srcOrd="0" destOrd="0" presId="urn:microsoft.com/office/officeart/2005/8/layout/default#165"/>
    <dgm:cxn modelId="{2E7C4A72-239F-4AB0-9073-25789FB81308}" srcId="{6F84EB1F-58FF-4E2A-A0D3-0CA2206A97A8}" destId="{1F37A375-1D87-4D09-8DD9-9A9D1145EE99}" srcOrd="0" destOrd="0" parTransId="{8D84C8A9-2E5F-43CA-87EF-3BDDF5DE92D0}" sibTransId="{47DAF9CD-9343-40DD-A51A-2A073F9B8CBD}"/>
    <dgm:cxn modelId="{C11E5886-68CA-4EA4-ADB8-F494CCDC2D9B}" srcId="{6F84EB1F-58FF-4E2A-A0D3-0CA2206A97A8}" destId="{71082AAC-8883-4A8B-998B-4B7C06DD1DB3}" srcOrd="1" destOrd="0" parTransId="{B57E3AA2-292F-4784-A0AE-37DA43E81A2B}" sibTransId="{FC27DD5F-C055-49E7-B1E6-3332CBA04A83}"/>
    <dgm:cxn modelId="{97317DC1-F473-4273-981B-FB37D78198CA}" type="presOf" srcId="{1F37A375-1D87-4D09-8DD9-9A9D1145EE99}" destId="{649394CA-8699-42D3-BC8F-8652874B8536}" srcOrd="0" destOrd="0" presId="urn:microsoft.com/office/officeart/2005/8/layout/default#165"/>
    <dgm:cxn modelId="{73FF71FA-F33B-41AD-8498-B51788FDEF34}" type="presOf" srcId="{71082AAC-8883-4A8B-998B-4B7C06DD1DB3}" destId="{E9A6A004-7B77-4E55-B6DC-3CB121D431BC}" srcOrd="0" destOrd="0" presId="urn:microsoft.com/office/officeart/2005/8/layout/default#165"/>
    <dgm:cxn modelId="{0BE71D3C-4C12-4F96-B04D-E49BC4085A0D}" type="presParOf" srcId="{DDF4EEAC-040A-45BE-973B-E85DA1D98B10}" destId="{649394CA-8699-42D3-BC8F-8652874B8536}" srcOrd="0" destOrd="0" presId="urn:microsoft.com/office/officeart/2005/8/layout/default#165"/>
    <dgm:cxn modelId="{55072BBE-CFB1-4880-AD63-67345E83D229}" type="presParOf" srcId="{DDF4EEAC-040A-45BE-973B-E85DA1D98B10}" destId="{336FFBB4-B6E1-49D1-8F75-FF848ABC0491}" srcOrd="1" destOrd="0" presId="urn:microsoft.com/office/officeart/2005/8/layout/default#165"/>
    <dgm:cxn modelId="{A080B830-6A8C-4021-A4D2-20A326C40B69}" type="presParOf" srcId="{DDF4EEAC-040A-45BE-973B-E85DA1D98B10}" destId="{E9A6A004-7B77-4E55-B6DC-3CB121D431BC}" srcOrd="2" destOrd="0" presId="urn:microsoft.com/office/officeart/2005/8/layout/default#16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EE79E6B-CC81-41FD-AB2A-B07362542E0E}" type="doc">
      <dgm:prSet loTypeId="urn:microsoft.com/office/officeart/2005/8/layout/hProcess4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40168ED-D87A-4119-A942-64B91E6194BD}">
      <dgm:prSet/>
      <dgm:spPr/>
      <dgm:t>
        <a:bodyPr/>
        <a:lstStyle/>
        <a:p>
          <a:r>
            <a:rPr lang="en-US" dirty="0" smtClean="0"/>
            <a:t>Identify technical specifications</a:t>
          </a:r>
          <a:endParaRPr lang="en-US" dirty="0"/>
        </a:p>
      </dgm:t>
    </dgm:pt>
    <dgm:pt modelId="{2D297BF3-6F7B-41A2-BED8-D4E9643427C4}" type="parTrans" cxnId="{A2139B98-B2FD-481C-943A-8F13B840049E}">
      <dgm:prSet/>
      <dgm:spPr/>
      <dgm:t>
        <a:bodyPr/>
        <a:lstStyle/>
        <a:p>
          <a:endParaRPr lang="en-US"/>
        </a:p>
      </dgm:t>
    </dgm:pt>
    <dgm:pt modelId="{EE842CB1-817C-45B3-BF6F-DBDFA73860C3}" type="sibTrans" cxnId="{A2139B98-B2FD-481C-943A-8F13B840049E}">
      <dgm:prSet/>
      <dgm:spPr/>
      <dgm:t>
        <a:bodyPr/>
        <a:lstStyle/>
        <a:p>
          <a:endParaRPr lang="en-US"/>
        </a:p>
      </dgm:t>
    </dgm:pt>
    <dgm:pt modelId="{9795160F-102C-41F3-BE8E-1F9087677B18}">
      <dgm:prSet/>
      <dgm:spPr/>
      <dgm:t>
        <a:bodyPr/>
        <a:lstStyle/>
        <a:p>
          <a:r>
            <a:rPr lang="en-US" dirty="0" smtClean="0"/>
            <a:t>Solicit vendor proposals</a:t>
          </a:r>
          <a:endParaRPr lang="en-US" dirty="0"/>
        </a:p>
      </dgm:t>
    </dgm:pt>
    <dgm:pt modelId="{9FC8F6C4-CF31-49FE-A66F-D5503296F0BD}" type="parTrans" cxnId="{E6A5C083-8BF1-48DC-BCCA-EFD4F1B1AC7E}">
      <dgm:prSet/>
      <dgm:spPr/>
      <dgm:t>
        <a:bodyPr/>
        <a:lstStyle/>
        <a:p>
          <a:endParaRPr lang="en-US"/>
        </a:p>
      </dgm:t>
    </dgm:pt>
    <dgm:pt modelId="{7791EEF5-91EE-4C03-B646-79345FE68AD4}" type="sibTrans" cxnId="{E6A5C083-8BF1-48DC-BCCA-EFD4F1B1AC7E}">
      <dgm:prSet/>
      <dgm:spPr/>
      <dgm:t>
        <a:bodyPr/>
        <a:lstStyle/>
        <a:p>
          <a:endParaRPr lang="en-US"/>
        </a:p>
      </dgm:t>
    </dgm:pt>
    <dgm:pt modelId="{37D395D6-C8FC-4BF9-94B9-2CB6CADC8969}">
      <dgm:prSet/>
      <dgm:spPr/>
      <dgm:t>
        <a:bodyPr/>
        <a:lstStyle/>
        <a:p>
          <a:r>
            <a:rPr lang="en-US" dirty="0" smtClean="0"/>
            <a:t>Test and evaluate vendor proposals</a:t>
          </a:r>
          <a:endParaRPr lang="en-US" dirty="0"/>
        </a:p>
      </dgm:t>
    </dgm:pt>
    <dgm:pt modelId="{D21B3DCD-C834-4A3D-B010-C28832366494}" type="parTrans" cxnId="{2144747A-7C92-45CD-ABDD-DCBC80E50DEE}">
      <dgm:prSet/>
      <dgm:spPr/>
      <dgm:t>
        <a:bodyPr/>
        <a:lstStyle/>
        <a:p>
          <a:endParaRPr lang="en-US"/>
        </a:p>
      </dgm:t>
    </dgm:pt>
    <dgm:pt modelId="{FFE99EEF-A411-49C9-A79C-843C00B2376E}" type="sibTrans" cxnId="{2144747A-7C92-45CD-ABDD-DCBC80E50DEE}">
      <dgm:prSet/>
      <dgm:spPr/>
      <dgm:t>
        <a:bodyPr/>
        <a:lstStyle/>
        <a:p>
          <a:endParaRPr lang="en-US"/>
        </a:p>
      </dgm:t>
    </dgm:pt>
    <dgm:pt modelId="{2BC3DF6C-1125-46F1-A943-DB892343475C}">
      <dgm:prSet/>
      <dgm:spPr/>
      <dgm:t>
        <a:bodyPr/>
        <a:lstStyle/>
        <a:p>
          <a:r>
            <a:rPr lang="en-US" dirty="0" smtClean="0"/>
            <a:t>Make a decision</a:t>
          </a:r>
          <a:endParaRPr lang="en-US" dirty="0"/>
        </a:p>
      </dgm:t>
    </dgm:pt>
    <dgm:pt modelId="{288687EC-1D49-49C5-B445-3F865F023F24}" type="parTrans" cxnId="{D40CDB85-8E16-4C9C-8B33-8269ED8F2307}">
      <dgm:prSet/>
      <dgm:spPr/>
      <dgm:t>
        <a:bodyPr/>
        <a:lstStyle/>
        <a:p>
          <a:endParaRPr lang="en-US"/>
        </a:p>
      </dgm:t>
    </dgm:pt>
    <dgm:pt modelId="{1663BDFF-5D95-4158-A097-E485EC11605E}" type="sibTrans" cxnId="{D40CDB85-8E16-4C9C-8B33-8269ED8F2307}">
      <dgm:prSet/>
      <dgm:spPr/>
      <dgm:t>
        <a:bodyPr/>
        <a:lstStyle/>
        <a:p>
          <a:endParaRPr lang="en-US"/>
        </a:p>
      </dgm:t>
    </dgm:pt>
    <dgm:pt modelId="{B39F9629-3BB3-4EA8-8DE6-BA908E4FE475}" type="pres">
      <dgm:prSet presAssocID="{FEE79E6B-CC81-41FD-AB2A-B07362542E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875874-2A22-4742-90E2-28792D530376}" type="pres">
      <dgm:prSet presAssocID="{FEE79E6B-CC81-41FD-AB2A-B07362542E0E}" presName="tSp" presStyleCnt="0"/>
      <dgm:spPr/>
      <dgm:t>
        <a:bodyPr/>
        <a:lstStyle/>
        <a:p>
          <a:endParaRPr lang="en-US"/>
        </a:p>
      </dgm:t>
    </dgm:pt>
    <dgm:pt modelId="{D7A6FED9-4F56-4BF1-995E-D96A15380407}" type="pres">
      <dgm:prSet presAssocID="{FEE79E6B-CC81-41FD-AB2A-B07362542E0E}" presName="bSp" presStyleCnt="0"/>
      <dgm:spPr/>
      <dgm:t>
        <a:bodyPr/>
        <a:lstStyle/>
        <a:p>
          <a:endParaRPr lang="en-US"/>
        </a:p>
      </dgm:t>
    </dgm:pt>
    <dgm:pt modelId="{7D6C22A8-9BFA-4BFD-A2AA-F6D0EE9F5C9A}" type="pres">
      <dgm:prSet presAssocID="{FEE79E6B-CC81-41FD-AB2A-B07362542E0E}" presName="process" presStyleCnt="0"/>
      <dgm:spPr/>
      <dgm:t>
        <a:bodyPr/>
        <a:lstStyle/>
        <a:p>
          <a:endParaRPr lang="en-US"/>
        </a:p>
      </dgm:t>
    </dgm:pt>
    <dgm:pt modelId="{E59AFDED-9E29-4263-ABEC-4000304A8D13}" type="pres">
      <dgm:prSet presAssocID="{240168ED-D87A-4119-A942-64B91E6194BD}" presName="composite1" presStyleCnt="0"/>
      <dgm:spPr/>
      <dgm:t>
        <a:bodyPr/>
        <a:lstStyle/>
        <a:p>
          <a:endParaRPr lang="en-US"/>
        </a:p>
      </dgm:t>
    </dgm:pt>
    <dgm:pt modelId="{D116159E-94A6-4F83-AB9D-6FF4AEB4DBC4}" type="pres">
      <dgm:prSet presAssocID="{240168ED-D87A-4119-A942-64B91E6194BD}" presName="dummyNode1" presStyleLbl="node1" presStyleIdx="0" presStyleCnt="4"/>
      <dgm:spPr/>
      <dgm:t>
        <a:bodyPr/>
        <a:lstStyle/>
        <a:p>
          <a:endParaRPr lang="en-US"/>
        </a:p>
      </dgm:t>
    </dgm:pt>
    <dgm:pt modelId="{66C3C175-DD76-4F8F-9E88-BEE2A1F8E1B1}" type="pres">
      <dgm:prSet presAssocID="{240168ED-D87A-4119-A942-64B91E6194BD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25F4D-769E-46A6-ACBD-517CE9BAA359}" type="pres">
      <dgm:prSet presAssocID="{240168ED-D87A-4119-A942-64B91E6194BD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98D2C-B278-4AFE-8D7B-93B426DE2193}" type="pres">
      <dgm:prSet presAssocID="{240168ED-D87A-4119-A942-64B91E6194BD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A87C8-2452-439C-AAF9-AF7703FB5D2C}" type="pres">
      <dgm:prSet presAssocID="{240168ED-D87A-4119-A942-64B91E6194BD}" presName="connSite1" presStyleCnt="0"/>
      <dgm:spPr/>
      <dgm:t>
        <a:bodyPr/>
        <a:lstStyle/>
        <a:p>
          <a:endParaRPr lang="en-US"/>
        </a:p>
      </dgm:t>
    </dgm:pt>
    <dgm:pt modelId="{B6C7DD3C-5DCC-46BD-9CF7-D6031832BC91}" type="pres">
      <dgm:prSet presAssocID="{EE842CB1-817C-45B3-BF6F-DBDFA73860C3}" presName="Name9" presStyleLbl="sibTrans2D1" presStyleIdx="0" presStyleCnt="3"/>
      <dgm:spPr/>
      <dgm:t>
        <a:bodyPr/>
        <a:lstStyle/>
        <a:p>
          <a:endParaRPr lang="en-US"/>
        </a:p>
      </dgm:t>
    </dgm:pt>
    <dgm:pt modelId="{94E46426-61C5-4B5E-8AC6-434126B61DEB}" type="pres">
      <dgm:prSet presAssocID="{9795160F-102C-41F3-BE8E-1F9087677B18}" presName="composite2" presStyleCnt="0"/>
      <dgm:spPr/>
      <dgm:t>
        <a:bodyPr/>
        <a:lstStyle/>
        <a:p>
          <a:endParaRPr lang="en-US"/>
        </a:p>
      </dgm:t>
    </dgm:pt>
    <dgm:pt modelId="{F179BA48-3454-4F9A-9F4F-734112CF6B03}" type="pres">
      <dgm:prSet presAssocID="{9795160F-102C-41F3-BE8E-1F9087677B18}" presName="dummyNode2" presStyleLbl="node1" presStyleIdx="0" presStyleCnt="4"/>
      <dgm:spPr/>
      <dgm:t>
        <a:bodyPr/>
        <a:lstStyle/>
        <a:p>
          <a:endParaRPr lang="en-US"/>
        </a:p>
      </dgm:t>
    </dgm:pt>
    <dgm:pt modelId="{B209E44D-E2C0-4AC7-9958-DE9C984F8CD8}" type="pres">
      <dgm:prSet presAssocID="{9795160F-102C-41F3-BE8E-1F9087677B18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D6B0C-3AA7-4B64-8D57-BC0FB33C77E0}" type="pres">
      <dgm:prSet presAssocID="{9795160F-102C-41F3-BE8E-1F9087677B1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2DE6A-A0D5-4B45-9E5C-68B937F63CD8}" type="pres">
      <dgm:prSet presAssocID="{9795160F-102C-41F3-BE8E-1F9087677B1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1B6B6-6047-4789-AE82-B427D7B8B230}" type="pres">
      <dgm:prSet presAssocID="{9795160F-102C-41F3-BE8E-1F9087677B18}" presName="connSite2" presStyleCnt="0"/>
      <dgm:spPr/>
      <dgm:t>
        <a:bodyPr/>
        <a:lstStyle/>
        <a:p>
          <a:endParaRPr lang="en-US"/>
        </a:p>
      </dgm:t>
    </dgm:pt>
    <dgm:pt modelId="{E5321F90-C608-4620-A685-9813F81F59C6}" type="pres">
      <dgm:prSet presAssocID="{7791EEF5-91EE-4C03-B646-79345FE68AD4}" presName="Name18" presStyleLbl="sibTrans2D1" presStyleIdx="1" presStyleCnt="3"/>
      <dgm:spPr/>
      <dgm:t>
        <a:bodyPr/>
        <a:lstStyle/>
        <a:p>
          <a:endParaRPr lang="en-US"/>
        </a:p>
      </dgm:t>
    </dgm:pt>
    <dgm:pt modelId="{D0485F24-D3A6-4118-9729-38D6C780CE8B}" type="pres">
      <dgm:prSet presAssocID="{37D395D6-C8FC-4BF9-94B9-2CB6CADC8969}" presName="composite1" presStyleCnt="0"/>
      <dgm:spPr/>
      <dgm:t>
        <a:bodyPr/>
        <a:lstStyle/>
        <a:p>
          <a:endParaRPr lang="en-US"/>
        </a:p>
      </dgm:t>
    </dgm:pt>
    <dgm:pt modelId="{AB158206-91D1-4DAA-8771-10CBC8638D52}" type="pres">
      <dgm:prSet presAssocID="{37D395D6-C8FC-4BF9-94B9-2CB6CADC8969}" presName="dummyNode1" presStyleLbl="node1" presStyleIdx="1" presStyleCnt="4"/>
      <dgm:spPr/>
      <dgm:t>
        <a:bodyPr/>
        <a:lstStyle/>
        <a:p>
          <a:endParaRPr lang="en-US"/>
        </a:p>
      </dgm:t>
    </dgm:pt>
    <dgm:pt modelId="{00CEE0EE-4352-4BBD-A61A-937E1022E4D7}" type="pres">
      <dgm:prSet presAssocID="{37D395D6-C8FC-4BF9-94B9-2CB6CADC896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1B671-7C3E-4FDC-8A69-8B96B8F9679C}" type="pres">
      <dgm:prSet presAssocID="{37D395D6-C8FC-4BF9-94B9-2CB6CADC896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EA9B3-714F-4ED6-A9F6-C6B98AAB96F4}" type="pres">
      <dgm:prSet presAssocID="{37D395D6-C8FC-4BF9-94B9-2CB6CADC896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F4368-0344-4C5F-BB5B-0F834F3491EC}" type="pres">
      <dgm:prSet presAssocID="{37D395D6-C8FC-4BF9-94B9-2CB6CADC8969}" presName="connSite1" presStyleCnt="0"/>
      <dgm:spPr/>
      <dgm:t>
        <a:bodyPr/>
        <a:lstStyle/>
        <a:p>
          <a:endParaRPr lang="en-US"/>
        </a:p>
      </dgm:t>
    </dgm:pt>
    <dgm:pt modelId="{4C2FCE46-F1E4-4231-ACFD-C11612D4EF71}" type="pres">
      <dgm:prSet presAssocID="{FFE99EEF-A411-49C9-A79C-843C00B2376E}" presName="Name9" presStyleLbl="sibTrans2D1" presStyleIdx="2" presStyleCnt="3"/>
      <dgm:spPr/>
      <dgm:t>
        <a:bodyPr/>
        <a:lstStyle/>
        <a:p>
          <a:endParaRPr lang="en-US"/>
        </a:p>
      </dgm:t>
    </dgm:pt>
    <dgm:pt modelId="{89CDEBA3-CD97-4C6B-9F02-2D7F9FE7ADB4}" type="pres">
      <dgm:prSet presAssocID="{2BC3DF6C-1125-46F1-A943-DB892343475C}" presName="composite2" presStyleCnt="0"/>
      <dgm:spPr/>
      <dgm:t>
        <a:bodyPr/>
        <a:lstStyle/>
        <a:p>
          <a:endParaRPr lang="en-US"/>
        </a:p>
      </dgm:t>
    </dgm:pt>
    <dgm:pt modelId="{9F85A9A3-2BB0-4F07-877A-E2BC3413E12C}" type="pres">
      <dgm:prSet presAssocID="{2BC3DF6C-1125-46F1-A943-DB892343475C}" presName="dummyNode2" presStyleLbl="node1" presStyleIdx="2" presStyleCnt="4"/>
      <dgm:spPr/>
      <dgm:t>
        <a:bodyPr/>
        <a:lstStyle/>
        <a:p>
          <a:endParaRPr lang="en-US"/>
        </a:p>
      </dgm:t>
    </dgm:pt>
    <dgm:pt modelId="{C75211B4-07BD-4052-96A5-1A68FB8A04A0}" type="pres">
      <dgm:prSet presAssocID="{2BC3DF6C-1125-46F1-A943-DB892343475C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E4A66-3AA0-410A-877B-5B1621771709}" type="pres">
      <dgm:prSet presAssocID="{2BC3DF6C-1125-46F1-A943-DB892343475C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ED5D3-EB75-414B-9379-5FACEE34A0E3}" type="pres">
      <dgm:prSet presAssocID="{2BC3DF6C-1125-46F1-A943-DB892343475C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AF7C5-02A4-4935-85A5-326525183AA1}" type="pres">
      <dgm:prSet presAssocID="{2BC3DF6C-1125-46F1-A943-DB892343475C}" presName="connSite2" presStyleCnt="0"/>
      <dgm:spPr/>
      <dgm:t>
        <a:bodyPr/>
        <a:lstStyle/>
        <a:p>
          <a:endParaRPr lang="en-US"/>
        </a:p>
      </dgm:t>
    </dgm:pt>
  </dgm:ptLst>
  <dgm:cxnLst>
    <dgm:cxn modelId="{E0A19BAC-0B75-4B3E-BF26-672C8A828639}" type="presOf" srcId="{7791EEF5-91EE-4C03-B646-79345FE68AD4}" destId="{E5321F90-C608-4620-A685-9813F81F59C6}" srcOrd="0" destOrd="0" presId="urn:microsoft.com/office/officeart/2005/8/layout/hProcess4"/>
    <dgm:cxn modelId="{A9DFE045-71F2-45DD-B82B-329F2B51DA9F}" type="presOf" srcId="{FEE79E6B-CC81-41FD-AB2A-B07362542E0E}" destId="{B39F9629-3BB3-4EA8-8DE6-BA908E4FE475}" srcOrd="0" destOrd="0" presId="urn:microsoft.com/office/officeart/2005/8/layout/hProcess4"/>
    <dgm:cxn modelId="{A2139B98-B2FD-481C-943A-8F13B840049E}" srcId="{FEE79E6B-CC81-41FD-AB2A-B07362542E0E}" destId="{240168ED-D87A-4119-A942-64B91E6194BD}" srcOrd="0" destOrd="0" parTransId="{2D297BF3-6F7B-41A2-BED8-D4E9643427C4}" sibTransId="{EE842CB1-817C-45B3-BF6F-DBDFA73860C3}"/>
    <dgm:cxn modelId="{D40CDB85-8E16-4C9C-8B33-8269ED8F2307}" srcId="{FEE79E6B-CC81-41FD-AB2A-B07362542E0E}" destId="{2BC3DF6C-1125-46F1-A943-DB892343475C}" srcOrd="3" destOrd="0" parTransId="{288687EC-1D49-49C5-B445-3F865F023F24}" sibTransId="{1663BDFF-5D95-4158-A097-E485EC11605E}"/>
    <dgm:cxn modelId="{BD082BB3-69C2-476E-8A46-ED83AA137519}" type="presOf" srcId="{240168ED-D87A-4119-A942-64B91E6194BD}" destId="{D0F98D2C-B278-4AFE-8D7B-93B426DE2193}" srcOrd="0" destOrd="0" presId="urn:microsoft.com/office/officeart/2005/8/layout/hProcess4"/>
    <dgm:cxn modelId="{C2672BAD-7E0B-4606-BBB6-FFB66F592286}" type="presOf" srcId="{37D395D6-C8FC-4BF9-94B9-2CB6CADC8969}" destId="{E8FEA9B3-714F-4ED6-A9F6-C6B98AAB96F4}" srcOrd="0" destOrd="0" presId="urn:microsoft.com/office/officeart/2005/8/layout/hProcess4"/>
    <dgm:cxn modelId="{A149100F-2949-48BE-9097-E2A58BA47FDB}" type="presOf" srcId="{EE842CB1-817C-45B3-BF6F-DBDFA73860C3}" destId="{B6C7DD3C-5DCC-46BD-9CF7-D6031832BC91}" srcOrd="0" destOrd="0" presId="urn:microsoft.com/office/officeart/2005/8/layout/hProcess4"/>
    <dgm:cxn modelId="{6F4E488A-0C08-4069-AFF0-BC42F0668EA8}" type="presOf" srcId="{FFE99EEF-A411-49C9-A79C-843C00B2376E}" destId="{4C2FCE46-F1E4-4231-ACFD-C11612D4EF71}" srcOrd="0" destOrd="0" presId="urn:microsoft.com/office/officeart/2005/8/layout/hProcess4"/>
    <dgm:cxn modelId="{D8935B3E-3D8D-4EFD-9BC3-F51808BBB4E0}" type="presOf" srcId="{2BC3DF6C-1125-46F1-A943-DB892343475C}" destId="{131ED5D3-EB75-414B-9379-5FACEE34A0E3}" srcOrd="0" destOrd="0" presId="urn:microsoft.com/office/officeart/2005/8/layout/hProcess4"/>
    <dgm:cxn modelId="{5A9DB779-EE87-49E7-BD3A-B6C85D3395C6}" type="presOf" srcId="{9795160F-102C-41F3-BE8E-1F9087677B18}" destId="{4662DE6A-A0D5-4B45-9E5C-68B937F63CD8}" srcOrd="0" destOrd="0" presId="urn:microsoft.com/office/officeart/2005/8/layout/hProcess4"/>
    <dgm:cxn modelId="{2144747A-7C92-45CD-ABDD-DCBC80E50DEE}" srcId="{FEE79E6B-CC81-41FD-AB2A-B07362542E0E}" destId="{37D395D6-C8FC-4BF9-94B9-2CB6CADC8969}" srcOrd="2" destOrd="0" parTransId="{D21B3DCD-C834-4A3D-B010-C28832366494}" sibTransId="{FFE99EEF-A411-49C9-A79C-843C00B2376E}"/>
    <dgm:cxn modelId="{E6A5C083-8BF1-48DC-BCCA-EFD4F1B1AC7E}" srcId="{FEE79E6B-CC81-41FD-AB2A-B07362542E0E}" destId="{9795160F-102C-41F3-BE8E-1F9087677B18}" srcOrd="1" destOrd="0" parTransId="{9FC8F6C4-CF31-49FE-A66F-D5503296F0BD}" sibTransId="{7791EEF5-91EE-4C03-B646-79345FE68AD4}"/>
    <dgm:cxn modelId="{9BDED717-08B8-4820-9063-5F4852F13461}" type="presParOf" srcId="{B39F9629-3BB3-4EA8-8DE6-BA908E4FE475}" destId="{7E875874-2A22-4742-90E2-28792D530376}" srcOrd="0" destOrd="0" presId="urn:microsoft.com/office/officeart/2005/8/layout/hProcess4"/>
    <dgm:cxn modelId="{48A2B535-3DBC-4CBC-8C31-039FBFD2871E}" type="presParOf" srcId="{B39F9629-3BB3-4EA8-8DE6-BA908E4FE475}" destId="{D7A6FED9-4F56-4BF1-995E-D96A15380407}" srcOrd="1" destOrd="0" presId="urn:microsoft.com/office/officeart/2005/8/layout/hProcess4"/>
    <dgm:cxn modelId="{F46FC812-B148-4B15-9323-FCA5642F33EA}" type="presParOf" srcId="{B39F9629-3BB3-4EA8-8DE6-BA908E4FE475}" destId="{7D6C22A8-9BFA-4BFD-A2AA-F6D0EE9F5C9A}" srcOrd="2" destOrd="0" presId="urn:microsoft.com/office/officeart/2005/8/layout/hProcess4"/>
    <dgm:cxn modelId="{AA953ADC-F2F5-4C93-9F88-389ABF5C51F3}" type="presParOf" srcId="{7D6C22A8-9BFA-4BFD-A2AA-F6D0EE9F5C9A}" destId="{E59AFDED-9E29-4263-ABEC-4000304A8D13}" srcOrd="0" destOrd="0" presId="urn:microsoft.com/office/officeart/2005/8/layout/hProcess4"/>
    <dgm:cxn modelId="{5A2EB0B9-8D5B-4354-B2F7-284197A7C325}" type="presParOf" srcId="{E59AFDED-9E29-4263-ABEC-4000304A8D13}" destId="{D116159E-94A6-4F83-AB9D-6FF4AEB4DBC4}" srcOrd="0" destOrd="0" presId="urn:microsoft.com/office/officeart/2005/8/layout/hProcess4"/>
    <dgm:cxn modelId="{38723944-2A9F-48C1-AAF1-7DD1B97EE4B4}" type="presParOf" srcId="{E59AFDED-9E29-4263-ABEC-4000304A8D13}" destId="{66C3C175-DD76-4F8F-9E88-BEE2A1F8E1B1}" srcOrd="1" destOrd="0" presId="urn:microsoft.com/office/officeart/2005/8/layout/hProcess4"/>
    <dgm:cxn modelId="{8A8639E6-3B68-4E01-B866-B7B78FFF63C5}" type="presParOf" srcId="{E59AFDED-9E29-4263-ABEC-4000304A8D13}" destId="{EF525F4D-769E-46A6-ACBD-517CE9BAA359}" srcOrd="2" destOrd="0" presId="urn:microsoft.com/office/officeart/2005/8/layout/hProcess4"/>
    <dgm:cxn modelId="{2A5C0B47-5C25-425D-AF14-F3086B20E8EA}" type="presParOf" srcId="{E59AFDED-9E29-4263-ABEC-4000304A8D13}" destId="{D0F98D2C-B278-4AFE-8D7B-93B426DE2193}" srcOrd="3" destOrd="0" presId="urn:microsoft.com/office/officeart/2005/8/layout/hProcess4"/>
    <dgm:cxn modelId="{04E3C46E-42E7-4FC9-B3FA-B7361EA8F279}" type="presParOf" srcId="{E59AFDED-9E29-4263-ABEC-4000304A8D13}" destId="{8BDA87C8-2452-439C-AAF9-AF7703FB5D2C}" srcOrd="4" destOrd="0" presId="urn:microsoft.com/office/officeart/2005/8/layout/hProcess4"/>
    <dgm:cxn modelId="{2274A946-8C67-4D79-AC06-5479F12B6CA0}" type="presParOf" srcId="{7D6C22A8-9BFA-4BFD-A2AA-F6D0EE9F5C9A}" destId="{B6C7DD3C-5DCC-46BD-9CF7-D6031832BC91}" srcOrd="1" destOrd="0" presId="urn:microsoft.com/office/officeart/2005/8/layout/hProcess4"/>
    <dgm:cxn modelId="{00A5C2E9-C9AA-452F-8128-6D3F2E27D88C}" type="presParOf" srcId="{7D6C22A8-9BFA-4BFD-A2AA-F6D0EE9F5C9A}" destId="{94E46426-61C5-4B5E-8AC6-434126B61DEB}" srcOrd="2" destOrd="0" presId="urn:microsoft.com/office/officeart/2005/8/layout/hProcess4"/>
    <dgm:cxn modelId="{F1888162-329E-4595-9A11-42633B76D08F}" type="presParOf" srcId="{94E46426-61C5-4B5E-8AC6-434126B61DEB}" destId="{F179BA48-3454-4F9A-9F4F-734112CF6B03}" srcOrd="0" destOrd="0" presId="urn:microsoft.com/office/officeart/2005/8/layout/hProcess4"/>
    <dgm:cxn modelId="{AF5D1CA3-4215-47C1-A2B0-B362E8940630}" type="presParOf" srcId="{94E46426-61C5-4B5E-8AC6-434126B61DEB}" destId="{B209E44D-E2C0-4AC7-9958-DE9C984F8CD8}" srcOrd="1" destOrd="0" presId="urn:microsoft.com/office/officeart/2005/8/layout/hProcess4"/>
    <dgm:cxn modelId="{20CB52BF-14DF-405C-9A5C-A9A3ADC20419}" type="presParOf" srcId="{94E46426-61C5-4B5E-8AC6-434126B61DEB}" destId="{E24D6B0C-3AA7-4B64-8D57-BC0FB33C77E0}" srcOrd="2" destOrd="0" presId="urn:microsoft.com/office/officeart/2005/8/layout/hProcess4"/>
    <dgm:cxn modelId="{A949B19D-B659-4398-9170-D197D1CB0F43}" type="presParOf" srcId="{94E46426-61C5-4B5E-8AC6-434126B61DEB}" destId="{4662DE6A-A0D5-4B45-9E5C-68B937F63CD8}" srcOrd="3" destOrd="0" presId="urn:microsoft.com/office/officeart/2005/8/layout/hProcess4"/>
    <dgm:cxn modelId="{3A8E3D9F-5A2F-4B3D-AA4A-FEAEC6D38526}" type="presParOf" srcId="{94E46426-61C5-4B5E-8AC6-434126B61DEB}" destId="{0A71B6B6-6047-4789-AE82-B427D7B8B230}" srcOrd="4" destOrd="0" presId="urn:microsoft.com/office/officeart/2005/8/layout/hProcess4"/>
    <dgm:cxn modelId="{269E13EA-2283-4533-A1D5-76D3273EF31B}" type="presParOf" srcId="{7D6C22A8-9BFA-4BFD-A2AA-F6D0EE9F5C9A}" destId="{E5321F90-C608-4620-A685-9813F81F59C6}" srcOrd="3" destOrd="0" presId="urn:microsoft.com/office/officeart/2005/8/layout/hProcess4"/>
    <dgm:cxn modelId="{37B45225-C41C-4F09-974F-0BACCCD7349F}" type="presParOf" srcId="{7D6C22A8-9BFA-4BFD-A2AA-F6D0EE9F5C9A}" destId="{D0485F24-D3A6-4118-9729-38D6C780CE8B}" srcOrd="4" destOrd="0" presId="urn:microsoft.com/office/officeart/2005/8/layout/hProcess4"/>
    <dgm:cxn modelId="{78B60CEE-7DFC-44E8-B348-5146A8B52E41}" type="presParOf" srcId="{D0485F24-D3A6-4118-9729-38D6C780CE8B}" destId="{AB158206-91D1-4DAA-8771-10CBC8638D52}" srcOrd="0" destOrd="0" presId="urn:microsoft.com/office/officeart/2005/8/layout/hProcess4"/>
    <dgm:cxn modelId="{2C2CAE4E-96E8-412A-854E-EA731DC4FDA9}" type="presParOf" srcId="{D0485F24-D3A6-4118-9729-38D6C780CE8B}" destId="{00CEE0EE-4352-4BBD-A61A-937E1022E4D7}" srcOrd="1" destOrd="0" presId="urn:microsoft.com/office/officeart/2005/8/layout/hProcess4"/>
    <dgm:cxn modelId="{31056DDE-6B74-4100-B7E0-DD04398D9854}" type="presParOf" srcId="{D0485F24-D3A6-4118-9729-38D6C780CE8B}" destId="{03B1B671-7C3E-4FDC-8A69-8B96B8F9679C}" srcOrd="2" destOrd="0" presId="urn:microsoft.com/office/officeart/2005/8/layout/hProcess4"/>
    <dgm:cxn modelId="{93E6FFDB-D3A2-4FB0-A8A3-5840FBD72A60}" type="presParOf" srcId="{D0485F24-D3A6-4118-9729-38D6C780CE8B}" destId="{E8FEA9B3-714F-4ED6-A9F6-C6B98AAB96F4}" srcOrd="3" destOrd="0" presId="urn:microsoft.com/office/officeart/2005/8/layout/hProcess4"/>
    <dgm:cxn modelId="{614C2E20-5B73-4D02-B22B-0894736CC295}" type="presParOf" srcId="{D0485F24-D3A6-4118-9729-38D6C780CE8B}" destId="{BDDF4368-0344-4C5F-BB5B-0F834F3491EC}" srcOrd="4" destOrd="0" presId="urn:microsoft.com/office/officeart/2005/8/layout/hProcess4"/>
    <dgm:cxn modelId="{0F3A5C25-6A5E-4E36-9588-4FFF8FF822A9}" type="presParOf" srcId="{7D6C22A8-9BFA-4BFD-A2AA-F6D0EE9F5C9A}" destId="{4C2FCE46-F1E4-4231-ACFD-C11612D4EF71}" srcOrd="5" destOrd="0" presId="urn:microsoft.com/office/officeart/2005/8/layout/hProcess4"/>
    <dgm:cxn modelId="{8B70AC67-87A3-4C62-B1D9-789E81BBBB28}" type="presParOf" srcId="{7D6C22A8-9BFA-4BFD-A2AA-F6D0EE9F5C9A}" destId="{89CDEBA3-CD97-4C6B-9F02-2D7F9FE7ADB4}" srcOrd="6" destOrd="0" presId="urn:microsoft.com/office/officeart/2005/8/layout/hProcess4"/>
    <dgm:cxn modelId="{8C4B6D62-6D74-4ABE-A310-B87325DC3BD5}" type="presParOf" srcId="{89CDEBA3-CD97-4C6B-9F02-2D7F9FE7ADB4}" destId="{9F85A9A3-2BB0-4F07-877A-E2BC3413E12C}" srcOrd="0" destOrd="0" presId="urn:microsoft.com/office/officeart/2005/8/layout/hProcess4"/>
    <dgm:cxn modelId="{0E4C1312-8CAE-4C9F-BD76-A80316583067}" type="presParOf" srcId="{89CDEBA3-CD97-4C6B-9F02-2D7F9FE7ADB4}" destId="{C75211B4-07BD-4052-96A5-1A68FB8A04A0}" srcOrd="1" destOrd="0" presId="urn:microsoft.com/office/officeart/2005/8/layout/hProcess4"/>
    <dgm:cxn modelId="{0EC0893F-50E1-4AF0-882D-A3BB07883EC8}" type="presParOf" srcId="{89CDEBA3-CD97-4C6B-9F02-2D7F9FE7ADB4}" destId="{90BE4A66-3AA0-410A-877B-5B1621771709}" srcOrd="2" destOrd="0" presId="urn:microsoft.com/office/officeart/2005/8/layout/hProcess4"/>
    <dgm:cxn modelId="{FE43B118-D356-4D23-A9DE-D9538F52F424}" type="presParOf" srcId="{89CDEBA3-CD97-4C6B-9F02-2D7F9FE7ADB4}" destId="{131ED5D3-EB75-414B-9379-5FACEE34A0E3}" srcOrd="3" destOrd="0" presId="urn:microsoft.com/office/officeart/2005/8/layout/hProcess4"/>
    <dgm:cxn modelId="{D6F33515-2047-4E3F-A3A3-2AFE66B65DB9}" type="presParOf" srcId="{89CDEBA3-CD97-4C6B-9F02-2D7F9FE7ADB4}" destId="{7FCAF7C5-02A4-4935-85A5-326525183AA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37A0C2F-E5B8-4C49-983B-8A235D0D41B8}" type="doc">
      <dgm:prSet loTypeId="urn:microsoft.com/office/officeart/2005/8/layout/default#16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7D76D52-1A11-47DE-B1A1-99FC1FA53438}">
      <dgm:prSet phldrT="[Text]"/>
      <dgm:spPr/>
      <dgm:t>
        <a:bodyPr/>
        <a:lstStyle/>
        <a:p>
          <a:r>
            <a:rPr lang="en-US" dirty="0" smtClean="0"/>
            <a:t>Database design</a:t>
          </a:r>
          <a:endParaRPr lang="en-US" dirty="0"/>
        </a:p>
      </dgm:t>
    </dgm:pt>
    <dgm:pt modelId="{BF2F9610-FCA4-40F0-8445-BFEBF5963E18}" type="parTrans" cxnId="{51485812-0340-40BE-B99C-E7F1B3220199}">
      <dgm:prSet/>
      <dgm:spPr/>
      <dgm:t>
        <a:bodyPr/>
        <a:lstStyle/>
        <a:p>
          <a:endParaRPr lang="en-US"/>
        </a:p>
      </dgm:t>
    </dgm:pt>
    <dgm:pt modelId="{7CA31105-AC00-450C-A197-A6BAE0A0CDB1}" type="sibTrans" cxnId="{51485812-0340-40BE-B99C-E7F1B3220199}">
      <dgm:prSet/>
      <dgm:spPr/>
      <dgm:t>
        <a:bodyPr/>
        <a:lstStyle/>
        <a:p>
          <a:endParaRPr lang="en-US"/>
        </a:p>
      </dgm:t>
    </dgm:pt>
    <dgm:pt modelId="{2AD5D58A-D8DC-4B54-A3C8-28F69FEE0818}">
      <dgm:prSet phldrT="[Text]"/>
      <dgm:spPr/>
      <dgm:t>
        <a:bodyPr/>
        <a:lstStyle/>
        <a:p>
          <a:r>
            <a:rPr lang="en-US" dirty="0" smtClean="0"/>
            <a:t>Input and output design</a:t>
          </a:r>
          <a:endParaRPr lang="en-US" dirty="0"/>
        </a:p>
      </dgm:t>
    </dgm:pt>
    <dgm:pt modelId="{82869FA5-2989-4C58-B48B-1DA4B52D8147}" type="parTrans" cxnId="{63368C27-A4AE-4683-94C5-DE32CE26362E}">
      <dgm:prSet/>
      <dgm:spPr/>
      <dgm:t>
        <a:bodyPr/>
        <a:lstStyle/>
        <a:p>
          <a:endParaRPr lang="en-US"/>
        </a:p>
      </dgm:t>
    </dgm:pt>
    <dgm:pt modelId="{E42D4EF3-7B80-41AE-A9FE-7B78B37DC1DF}" type="sibTrans" cxnId="{63368C27-A4AE-4683-94C5-DE32CE26362E}">
      <dgm:prSet/>
      <dgm:spPr/>
      <dgm:t>
        <a:bodyPr/>
        <a:lstStyle/>
        <a:p>
          <a:endParaRPr lang="en-US"/>
        </a:p>
      </dgm:t>
    </dgm:pt>
    <dgm:pt modelId="{549634D9-E604-42B5-AFFC-3033C9CB1C10}">
      <dgm:prSet phldrT="[Text]"/>
      <dgm:spPr/>
      <dgm:t>
        <a:bodyPr/>
        <a:lstStyle/>
        <a:p>
          <a:r>
            <a:rPr lang="en-US" dirty="0" smtClean="0"/>
            <a:t>Program design</a:t>
          </a:r>
          <a:endParaRPr lang="en-US" dirty="0"/>
        </a:p>
      </dgm:t>
    </dgm:pt>
    <dgm:pt modelId="{8E028A29-DBB2-48ED-B196-0D65004496EC}" type="parTrans" cxnId="{19596F9A-F956-4B71-8C70-C6E17FEF00FB}">
      <dgm:prSet/>
      <dgm:spPr/>
      <dgm:t>
        <a:bodyPr/>
        <a:lstStyle/>
        <a:p>
          <a:endParaRPr lang="en-US"/>
        </a:p>
      </dgm:t>
    </dgm:pt>
    <dgm:pt modelId="{C114E7F1-DA87-4BF5-ACA8-AD64F2525B7B}" type="sibTrans" cxnId="{19596F9A-F956-4B71-8C70-C6E17FEF00FB}">
      <dgm:prSet/>
      <dgm:spPr/>
      <dgm:t>
        <a:bodyPr/>
        <a:lstStyle/>
        <a:p>
          <a:endParaRPr lang="en-US"/>
        </a:p>
      </dgm:t>
    </dgm:pt>
    <dgm:pt modelId="{D32D4C8D-AA1F-4092-8710-E9642E270080}" type="pres">
      <dgm:prSet presAssocID="{D37A0C2F-E5B8-4C49-983B-8A235D0D41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C1FE8C-A9D7-4D62-B74C-E502F4DB5F0A}" type="pres">
      <dgm:prSet presAssocID="{A7D76D52-1A11-47DE-B1A1-99FC1FA53438}" presName="node" presStyleLbl="node1" presStyleIdx="0" presStyleCnt="3">
        <dgm:presLayoutVars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en-US"/>
        </a:p>
      </dgm:t>
    </dgm:pt>
    <dgm:pt modelId="{D75D3F9C-EE26-4B61-A7BC-2286FBB28C2A}" type="pres">
      <dgm:prSet presAssocID="{7CA31105-AC00-450C-A197-A6BAE0A0CDB1}" presName="sibTrans" presStyleCnt="0"/>
      <dgm:spPr/>
      <dgm:t>
        <a:bodyPr/>
        <a:lstStyle/>
        <a:p>
          <a:endParaRPr lang="en-US"/>
        </a:p>
      </dgm:t>
    </dgm:pt>
    <dgm:pt modelId="{E0C31214-5B55-4ACC-9A17-4C794910706F}" type="pres">
      <dgm:prSet presAssocID="{2AD5D58A-D8DC-4B54-A3C8-28F69FEE0818}" presName="node" presStyleLbl="node1" presStyleIdx="1" presStyleCnt="3">
        <dgm:presLayoutVars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en-US"/>
        </a:p>
      </dgm:t>
    </dgm:pt>
    <dgm:pt modelId="{38488544-D508-4055-AC90-69DFF89319D2}" type="pres">
      <dgm:prSet presAssocID="{E42D4EF3-7B80-41AE-A9FE-7B78B37DC1DF}" presName="sibTrans" presStyleCnt="0"/>
      <dgm:spPr/>
      <dgm:t>
        <a:bodyPr/>
        <a:lstStyle/>
        <a:p>
          <a:endParaRPr lang="en-US"/>
        </a:p>
      </dgm:t>
    </dgm:pt>
    <dgm:pt modelId="{F34BC2B7-5948-423D-B984-08D3EC78E62D}" type="pres">
      <dgm:prSet presAssocID="{549634D9-E604-42B5-AFFC-3033C9CB1C10}" presName="node" presStyleLbl="node1" presStyleIdx="2" presStyleCnt="3">
        <dgm:presLayoutVars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en-US"/>
        </a:p>
      </dgm:t>
    </dgm:pt>
  </dgm:ptLst>
  <dgm:cxnLst>
    <dgm:cxn modelId="{63368C27-A4AE-4683-94C5-DE32CE26362E}" srcId="{D37A0C2F-E5B8-4C49-983B-8A235D0D41B8}" destId="{2AD5D58A-D8DC-4B54-A3C8-28F69FEE0818}" srcOrd="1" destOrd="0" parTransId="{82869FA5-2989-4C58-B48B-1DA4B52D8147}" sibTransId="{E42D4EF3-7B80-41AE-A9FE-7B78B37DC1DF}"/>
    <dgm:cxn modelId="{BA298FCD-16F8-4CF8-AF5B-8E90670A36C8}" type="presOf" srcId="{D37A0C2F-E5B8-4C49-983B-8A235D0D41B8}" destId="{D32D4C8D-AA1F-4092-8710-E9642E270080}" srcOrd="0" destOrd="0" presId="urn:microsoft.com/office/officeart/2005/8/layout/default#166"/>
    <dgm:cxn modelId="{052BBE0A-9F0D-4730-9514-061C26514869}" type="presOf" srcId="{549634D9-E604-42B5-AFFC-3033C9CB1C10}" destId="{F34BC2B7-5948-423D-B984-08D3EC78E62D}" srcOrd="0" destOrd="0" presId="urn:microsoft.com/office/officeart/2005/8/layout/default#166"/>
    <dgm:cxn modelId="{19596F9A-F956-4B71-8C70-C6E17FEF00FB}" srcId="{D37A0C2F-E5B8-4C49-983B-8A235D0D41B8}" destId="{549634D9-E604-42B5-AFFC-3033C9CB1C10}" srcOrd="2" destOrd="0" parTransId="{8E028A29-DBB2-48ED-B196-0D65004496EC}" sibTransId="{C114E7F1-DA87-4BF5-ACA8-AD64F2525B7B}"/>
    <dgm:cxn modelId="{51485812-0340-40BE-B99C-E7F1B3220199}" srcId="{D37A0C2F-E5B8-4C49-983B-8A235D0D41B8}" destId="{A7D76D52-1A11-47DE-B1A1-99FC1FA53438}" srcOrd="0" destOrd="0" parTransId="{BF2F9610-FCA4-40F0-8445-BFEBF5963E18}" sibTransId="{7CA31105-AC00-450C-A197-A6BAE0A0CDB1}"/>
    <dgm:cxn modelId="{D0D29BC7-52C1-4F9B-BA45-46853AEB96FF}" type="presOf" srcId="{A7D76D52-1A11-47DE-B1A1-99FC1FA53438}" destId="{54C1FE8C-A9D7-4D62-B74C-E502F4DB5F0A}" srcOrd="0" destOrd="0" presId="urn:microsoft.com/office/officeart/2005/8/layout/default#166"/>
    <dgm:cxn modelId="{3ADFD5D5-DCF3-4FAF-8831-D85736D6F08B}" type="presOf" srcId="{2AD5D58A-D8DC-4B54-A3C8-28F69FEE0818}" destId="{E0C31214-5B55-4ACC-9A17-4C794910706F}" srcOrd="0" destOrd="0" presId="urn:microsoft.com/office/officeart/2005/8/layout/default#166"/>
    <dgm:cxn modelId="{EBE16C11-7E7F-4F90-8F76-1C8F528B68E3}" type="presParOf" srcId="{D32D4C8D-AA1F-4092-8710-E9642E270080}" destId="{54C1FE8C-A9D7-4D62-B74C-E502F4DB5F0A}" srcOrd="0" destOrd="0" presId="urn:microsoft.com/office/officeart/2005/8/layout/default#166"/>
    <dgm:cxn modelId="{4DFB3DA7-D5C1-4D00-B379-22FFF32BE3C4}" type="presParOf" srcId="{D32D4C8D-AA1F-4092-8710-E9642E270080}" destId="{D75D3F9C-EE26-4B61-A7BC-2286FBB28C2A}" srcOrd="1" destOrd="0" presId="urn:microsoft.com/office/officeart/2005/8/layout/default#166"/>
    <dgm:cxn modelId="{C16C6A83-7BF1-44FB-8437-532CC051932E}" type="presParOf" srcId="{D32D4C8D-AA1F-4092-8710-E9642E270080}" destId="{E0C31214-5B55-4ACC-9A17-4C794910706F}" srcOrd="2" destOrd="0" presId="urn:microsoft.com/office/officeart/2005/8/layout/default#166"/>
    <dgm:cxn modelId="{0752EE3E-7C66-4C64-9FCC-5517C5DDCBB7}" type="presParOf" srcId="{D32D4C8D-AA1F-4092-8710-E9642E270080}" destId="{38488544-D508-4055-AC90-69DFF89319D2}" srcOrd="3" destOrd="0" presId="urn:microsoft.com/office/officeart/2005/8/layout/default#166"/>
    <dgm:cxn modelId="{DBD1D9D3-1212-409E-9272-7FDDFBA2E746}" type="presParOf" srcId="{D32D4C8D-AA1F-4092-8710-E9642E270080}" destId="{F34BC2B7-5948-423D-B984-08D3EC78E62D}" srcOrd="4" destOrd="0" presId="urn:microsoft.com/office/officeart/2005/8/layout/default#16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9777CD1-F300-4D62-9FD5-33432F1C07D1}" type="doc">
      <dgm:prSet loTypeId="urn:microsoft.com/office/officeart/2005/8/layout/hProcess9" loCatId="process" qsTypeId="urn:microsoft.com/office/officeart/2005/8/quickstyle/simple4" qsCatId="simple" csTypeId="urn:microsoft.com/office/officeart/2005/8/colors/accent6_2" csCatId="accent6" phldr="1"/>
      <dgm:spPr/>
    </dgm:pt>
    <dgm:pt modelId="{1FDF80D0-5A27-4C81-8E20-89EB0331160D}">
      <dgm:prSet phldrT="[Text]"/>
      <dgm:spPr/>
      <dgm:t>
        <a:bodyPr/>
        <a:lstStyle/>
        <a:p>
          <a:r>
            <a:rPr lang="en-US" dirty="0" smtClean="0"/>
            <a:t>Develop programs and apps</a:t>
          </a:r>
          <a:endParaRPr lang="en-US" dirty="0"/>
        </a:p>
      </dgm:t>
    </dgm:pt>
    <dgm:pt modelId="{F41F6AE8-8ED4-4A15-9577-5FA2B625C910}" type="parTrans" cxnId="{E7313AFA-E6C4-4B15-87AB-CCFD8B8909C2}">
      <dgm:prSet/>
      <dgm:spPr/>
      <dgm:t>
        <a:bodyPr/>
        <a:lstStyle/>
        <a:p>
          <a:endParaRPr lang="en-US"/>
        </a:p>
      </dgm:t>
    </dgm:pt>
    <dgm:pt modelId="{A7BB7C9B-BC8D-42DD-97F8-349EA8F20E2D}" type="sibTrans" cxnId="{E7313AFA-E6C4-4B15-87AB-CCFD8B8909C2}">
      <dgm:prSet/>
      <dgm:spPr/>
      <dgm:t>
        <a:bodyPr/>
        <a:lstStyle/>
        <a:p>
          <a:endParaRPr lang="en-US"/>
        </a:p>
      </dgm:t>
    </dgm:pt>
    <dgm:pt modelId="{E6287DB4-DECE-4CD3-AEDB-097B1A366CEC}">
      <dgm:prSet phldrT="[Text]"/>
      <dgm:spPr/>
      <dgm:t>
        <a:bodyPr/>
        <a:lstStyle/>
        <a:p>
          <a:r>
            <a:rPr lang="en-US" dirty="0" smtClean="0"/>
            <a:t>Install and test the new system</a:t>
          </a:r>
          <a:endParaRPr lang="en-US" dirty="0"/>
        </a:p>
      </dgm:t>
    </dgm:pt>
    <dgm:pt modelId="{125904FB-EC0E-435B-B561-521E80C61AB6}" type="parTrans" cxnId="{DBB0CA13-410A-4640-853B-7B0EC260BC57}">
      <dgm:prSet/>
      <dgm:spPr/>
      <dgm:t>
        <a:bodyPr/>
        <a:lstStyle/>
        <a:p>
          <a:endParaRPr lang="en-US"/>
        </a:p>
      </dgm:t>
    </dgm:pt>
    <dgm:pt modelId="{5ADD902A-759C-43FC-AE53-1BD467405641}" type="sibTrans" cxnId="{DBB0CA13-410A-4640-853B-7B0EC260BC57}">
      <dgm:prSet/>
      <dgm:spPr/>
      <dgm:t>
        <a:bodyPr/>
        <a:lstStyle/>
        <a:p>
          <a:endParaRPr lang="en-US"/>
        </a:p>
      </dgm:t>
    </dgm:pt>
    <dgm:pt modelId="{28CB7A06-9339-47CE-8667-09E1754AF5FF}">
      <dgm:prSet phldrT="[Text]"/>
      <dgm:spPr/>
      <dgm:t>
        <a:bodyPr/>
        <a:lstStyle/>
        <a:p>
          <a:r>
            <a:rPr lang="en-US" dirty="0" smtClean="0"/>
            <a:t>Train users</a:t>
          </a:r>
          <a:endParaRPr lang="en-US" dirty="0"/>
        </a:p>
      </dgm:t>
    </dgm:pt>
    <dgm:pt modelId="{7AED8F03-05F1-4805-853D-2919CA235877}" type="parTrans" cxnId="{00B236B1-826F-4F70-8105-AB412C442A36}">
      <dgm:prSet/>
      <dgm:spPr/>
      <dgm:t>
        <a:bodyPr/>
        <a:lstStyle/>
        <a:p>
          <a:endParaRPr lang="en-US"/>
        </a:p>
      </dgm:t>
    </dgm:pt>
    <dgm:pt modelId="{B8240175-48D3-414D-B0AD-D3C07DBB86D2}" type="sibTrans" cxnId="{00B236B1-826F-4F70-8105-AB412C442A36}">
      <dgm:prSet/>
      <dgm:spPr/>
      <dgm:t>
        <a:bodyPr/>
        <a:lstStyle/>
        <a:p>
          <a:endParaRPr lang="en-US"/>
        </a:p>
      </dgm:t>
    </dgm:pt>
    <dgm:pt modelId="{3AA29F25-7C9B-469C-BE86-88261E1ADC8E}">
      <dgm:prSet phldrT="[Text]"/>
      <dgm:spPr/>
      <dgm:t>
        <a:bodyPr/>
        <a:lstStyle/>
        <a:p>
          <a:r>
            <a:rPr lang="en-US" dirty="0" smtClean="0"/>
            <a:t>Convert to the new system</a:t>
          </a:r>
          <a:endParaRPr lang="en-US" dirty="0"/>
        </a:p>
      </dgm:t>
    </dgm:pt>
    <dgm:pt modelId="{052E99D3-E3D9-46FB-90DD-1A41249F7300}" type="parTrans" cxnId="{6B695AC8-F697-4E1F-912C-7A840593B249}">
      <dgm:prSet/>
      <dgm:spPr/>
      <dgm:t>
        <a:bodyPr/>
        <a:lstStyle/>
        <a:p>
          <a:endParaRPr lang="en-US"/>
        </a:p>
      </dgm:t>
    </dgm:pt>
    <dgm:pt modelId="{010C9776-71AE-43FA-BDD9-0A8101D2D08C}" type="sibTrans" cxnId="{6B695AC8-F697-4E1F-912C-7A840593B249}">
      <dgm:prSet/>
      <dgm:spPr/>
      <dgm:t>
        <a:bodyPr/>
        <a:lstStyle/>
        <a:p>
          <a:endParaRPr lang="en-US"/>
        </a:p>
      </dgm:t>
    </dgm:pt>
    <dgm:pt modelId="{958E79BB-E494-4358-A76D-847C0147458A}" type="pres">
      <dgm:prSet presAssocID="{39777CD1-F300-4D62-9FD5-33432F1C07D1}" presName="CompostProcess" presStyleCnt="0">
        <dgm:presLayoutVars>
          <dgm:dir/>
          <dgm:resizeHandles val="exact"/>
        </dgm:presLayoutVars>
      </dgm:prSet>
      <dgm:spPr/>
    </dgm:pt>
    <dgm:pt modelId="{A597616E-D868-4902-88BD-69E90D10DAE5}" type="pres">
      <dgm:prSet presAssocID="{39777CD1-F300-4D62-9FD5-33432F1C07D1}" presName="arrow" presStyleLbl="bgShp" presStyleIdx="0" presStyleCnt="1"/>
      <dgm:spPr/>
    </dgm:pt>
    <dgm:pt modelId="{4E518BD9-D81D-42AE-9327-484F1522F492}" type="pres">
      <dgm:prSet presAssocID="{39777CD1-F300-4D62-9FD5-33432F1C07D1}" presName="linearProcess" presStyleCnt="0"/>
      <dgm:spPr/>
    </dgm:pt>
    <dgm:pt modelId="{0014C273-9879-4303-8A95-4FE454230160}" type="pres">
      <dgm:prSet presAssocID="{1FDF80D0-5A27-4C81-8E20-89EB0331160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0F9BC-E61E-4C45-918F-2D6B0BEB8E7D}" type="pres">
      <dgm:prSet presAssocID="{A7BB7C9B-BC8D-42DD-97F8-349EA8F20E2D}" presName="sibTrans" presStyleCnt="0"/>
      <dgm:spPr/>
    </dgm:pt>
    <dgm:pt modelId="{7E6DA94D-0203-429B-AB77-40A23BAFB1F4}" type="pres">
      <dgm:prSet presAssocID="{E6287DB4-DECE-4CD3-AEDB-097B1A366CE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212F6-ACDB-4C1C-AE76-A05874BBCC72}" type="pres">
      <dgm:prSet presAssocID="{5ADD902A-759C-43FC-AE53-1BD467405641}" presName="sibTrans" presStyleCnt="0"/>
      <dgm:spPr/>
    </dgm:pt>
    <dgm:pt modelId="{F346D04A-D13A-454E-9767-4FF358D26AFC}" type="pres">
      <dgm:prSet presAssocID="{28CB7A06-9339-47CE-8667-09E1754AF5F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72914-997E-4FDA-B08E-DD706539D2D4}" type="pres">
      <dgm:prSet presAssocID="{B8240175-48D3-414D-B0AD-D3C07DBB86D2}" presName="sibTrans" presStyleCnt="0"/>
      <dgm:spPr/>
    </dgm:pt>
    <dgm:pt modelId="{3DF23607-A0A8-4626-94D5-BC251034FBCC}" type="pres">
      <dgm:prSet presAssocID="{3AA29F25-7C9B-469C-BE86-88261E1ADC8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962A24-4FA5-4DB3-9582-99484E892C1F}" type="presOf" srcId="{3AA29F25-7C9B-469C-BE86-88261E1ADC8E}" destId="{3DF23607-A0A8-4626-94D5-BC251034FBCC}" srcOrd="0" destOrd="0" presId="urn:microsoft.com/office/officeart/2005/8/layout/hProcess9"/>
    <dgm:cxn modelId="{5211921F-6E62-4BC5-9728-E33DEC3838B6}" type="presOf" srcId="{1FDF80D0-5A27-4C81-8E20-89EB0331160D}" destId="{0014C273-9879-4303-8A95-4FE454230160}" srcOrd="0" destOrd="0" presId="urn:microsoft.com/office/officeart/2005/8/layout/hProcess9"/>
    <dgm:cxn modelId="{E7313AFA-E6C4-4B15-87AB-CCFD8B8909C2}" srcId="{39777CD1-F300-4D62-9FD5-33432F1C07D1}" destId="{1FDF80D0-5A27-4C81-8E20-89EB0331160D}" srcOrd="0" destOrd="0" parTransId="{F41F6AE8-8ED4-4A15-9577-5FA2B625C910}" sibTransId="{A7BB7C9B-BC8D-42DD-97F8-349EA8F20E2D}"/>
    <dgm:cxn modelId="{00B236B1-826F-4F70-8105-AB412C442A36}" srcId="{39777CD1-F300-4D62-9FD5-33432F1C07D1}" destId="{28CB7A06-9339-47CE-8667-09E1754AF5FF}" srcOrd="2" destOrd="0" parTransId="{7AED8F03-05F1-4805-853D-2919CA235877}" sibTransId="{B8240175-48D3-414D-B0AD-D3C07DBB86D2}"/>
    <dgm:cxn modelId="{DBB0CA13-410A-4640-853B-7B0EC260BC57}" srcId="{39777CD1-F300-4D62-9FD5-33432F1C07D1}" destId="{E6287DB4-DECE-4CD3-AEDB-097B1A366CEC}" srcOrd="1" destOrd="0" parTransId="{125904FB-EC0E-435B-B561-521E80C61AB6}" sibTransId="{5ADD902A-759C-43FC-AE53-1BD467405641}"/>
    <dgm:cxn modelId="{6B695AC8-F697-4E1F-912C-7A840593B249}" srcId="{39777CD1-F300-4D62-9FD5-33432F1C07D1}" destId="{3AA29F25-7C9B-469C-BE86-88261E1ADC8E}" srcOrd="3" destOrd="0" parTransId="{052E99D3-E3D9-46FB-90DD-1A41249F7300}" sibTransId="{010C9776-71AE-43FA-BDD9-0A8101D2D08C}"/>
    <dgm:cxn modelId="{F92AB22A-5181-49E5-91F5-E56AE3C812AE}" type="presOf" srcId="{E6287DB4-DECE-4CD3-AEDB-097B1A366CEC}" destId="{7E6DA94D-0203-429B-AB77-40A23BAFB1F4}" srcOrd="0" destOrd="0" presId="urn:microsoft.com/office/officeart/2005/8/layout/hProcess9"/>
    <dgm:cxn modelId="{29190740-0E5C-44E8-9848-1C5999601A27}" type="presOf" srcId="{39777CD1-F300-4D62-9FD5-33432F1C07D1}" destId="{958E79BB-E494-4358-A76D-847C0147458A}" srcOrd="0" destOrd="0" presId="urn:microsoft.com/office/officeart/2005/8/layout/hProcess9"/>
    <dgm:cxn modelId="{74ED402D-B423-4CF9-83AF-DB885BFCEC7D}" type="presOf" srcId="{28CB7A06-9339-47CE-8667-09E1754AF5FF}" destId="{F346D04A-D13A-454E-9767-4FF358D26AFC}" srcOrd="0" destOrd="0" presId="urn:microsoft.com/office/officeart/2005/8/layout/hProcess9"/>
    <dgm:cxn modelId="{490D1D87-DD37-4658-85C1-B4B203A5E1D9}" type="presParOf" srcId="{958E79BB-E494-4358-A76D-847C0147458A}" destId="{A597616E-D868-4902-88BD-69E90D10DAE5}" srcOrd="0" destOrd="0" presId="urn:microsoft.com/office/officeart/2005/8/layout/hProcess9"/>
    <dgm:cxn modelId="{AEFC8EE6-E7EA-44B7-B4B2-21B9C816CD91}" type="presParOf" srcId="{958E79BB-E494-4358-A76D-847C0147458A}" destId="{4E518BD9-D81D-42AE-9327-484F1522F492}" srcOrd="1" destOrd="0" presId="urn:microsoft.com/office/officeart/2005/8/layout/hProcess9"/>
    <dgm:cxn modelId="{9A4834BE-A325-4854-AC01-58F2CDFE6D35}" type="presParOf" srcId="{4E518BD9-D81D-42AE-9327-484F1522F492}" destId="{0014C273-9879-4303-8A95-4FE454230160}" srcOrd="0" destOrd="0" presId="urn:microsoft.com/office/officeart/2005/8/layout/hProcess9"/>
    <dgm:cxn modelId="{123A50FA-9117-445C-A7EB-529EFDE61E4D}" type="presParOf" srcId="{4E518BD9-D81D-42AE-9327-484F1522F492}" destId="{8D80F9BC-E61E-4C45-918F-2D6B0BEB8E7D}" srcOrd="1" destOrd="0" presId="urn:microsoft.com/office/officeart/2005/8/layout/hProcess9"/>
    <dgm:cxn modelId="{B6DF75E6-246F-495F-A8E0-072F20425277}" type="presParOf" srcId="{4E518BD9-D81D-42AE-9327-484F1522F492}" destId="{7E6DA94D-0203-429B-AB77-40A23BAFB1F4}" srcOrd="2" destOrd="0" presId="urn:microsoft.com/office/officeart/2005/8/layout/hProcess9"/>
    <dgm:cxn modelId="{140CE9B7-D726-4A7D-9A4C-4A5ADD61DE1C}" type="presParOf" srcId="{4E518BD9-D81D-42AE-9327-484F1522F492}" destId="{AED212F6-ACDB-4C1C-AE76-A05874BBCC72}" srcOrd="3" destOrd="0" presId="urn:microsoft.com/office/officeart/2005/8/layout/hProcess9"/>
    <dgm:cxn modelId="{C708DE97-9945-4F9C-BBAE-95D25D992005}" type="presParOf" srcId="{4E518BD9-D81D-42AE-9327-484F1522F492}" destId="{F346D04A-D13A-454E-9767-4FF358D26AFC}" srcOrd="4" destOrd="0" presId="urn:microsoft.com/office/officeart/2005/8/layout/hProcess9"/>
    <dgm:cxn modelId="{01C01B6A-659D-4920-B6FC-C298241B0287}" type="presParOf" srcId="{4E518BD9-D81D-42AE-9327-484F1522F492}" destId="{E7172914-997E-4FDA-B08E-DD706539D2D4}" srcOrd="5" destOrd="0" presId="urn:microsoft.com/office/officeart/2005/8/layout/hProcess9"/>
    <dgm:cxn modelId="{04070C61-F9BB-48C1-85D8-D6458B5162F0}" type="presParOf" srcId="{4E518BD9-D81D-42AE-9327-484F1522F492}" destId="{3DF23607-A0A8-4626-94D5-BC251034FBC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9220BAF-7DEA-4F63-8DBD-19D58667A45A}" type="doc">
      <dgm:prSet loTypeId="urn:microsoft.com/office/officeart/2005/8/layout/hList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4A773B0-F74C-435A-AD79-61D2FA68BD53}">
      <dgm:prSet phldrT="[Text]"/>
      <dgm:spPr/>
      <dgm:t>
        <a:bodyPr/>
        <a:lstStyle/>
        <a:p>
          <a:r>
            <a:rPr lang="en-US" dirty="0" smtClean="0"/>
            <a:t>Unit test</a:t>
          </a:r>
          <a:endParaRPr lang="en-US" dirty="0"/>
        </a:p>
      </dgm:t>
    </dgm:pt>
    <dgm:pt modelId="{BBF2F2FB-602B-4716-B99D-EED2AE5CD7A7}" type="parTrans" cxnId="{0961866E-2AEC-4DB4-A17B-262B3DA05E47}">
      <dgm:prSet/>
      <dgm:spPr/>
      <dgm:t>
        <a:bodyPr/>
        <a:lstStyle/>
        <a:p>
          <a:endParaRPr lang="en-US"/>
        </a:p>
      </dgm:t>
    </dgm:pt>
    <dgm:pt modelId="{010AF679-2464-4ADB-9B0E-273A1D9D7107}" type="sibTrans" cxnId="{0961866E-2AEC-4DB4-A17B-262B3DA05E47}">
      <dgm:prSet/>
      <dgm:spPr/>
      <dgm:t>
        <a:bodyPr/>
        <a:lstStyle/>
        <a:p>
          <a:endParaRPr lang="en-US"/>
        </a:p>
      </dgm:t>
    </dgm:pt>
    <dgm:pt modelId="{D8C6C86C-2B13-49CA-AE7C-1014CC31F9D7}">
      <dgm:prSet phldrT="[Text]"/>
      <dgm:spPr/>
      <dgm:t>
        <a:bodyPr/>
        <a:lstStyle/>
        <a:p>
          <a:r>
            <a:rPr lang="en-US" dirty="0" smtClean="0"/>
            <a:t>Verifies that each individual program or object works by itself</a:t>
          </a:r>
          <a:endParaRPr lang="en-US" dirty="0"/>
        </a:p>
      </dgm:t>
    </dgm:pt>
    <dgm:pt modelId="{DDD5B4A7-0245-4AC3-9A9F-AA87D3485B8E}" type="parTrans" cxnId="{D78709A5-3FEA-4412-9002-0B6A54CD3380}">
      <dgm:prSet/>
      <dgm:spPr/>
      <dgm:t>
        <a:bodyPr/>
        <a:lstStyle/>
        <a:p>
          <a:endParaRPr lang="en-US"/>
        </a:p>
      </dgm:t>
    </dgm:pt>
    <dgm:pt modelId="{38972917-85E7-4B47-AE89-28486DDDB962}" type="sibTrans" cxnId="{D78709A5-3FEA-4412-9002-0B6A54CD3380}">
      <dgm:prSet/>
      <dgm:spPr/>
      <dgm:t>
        <a:bodyPr/>
        <a:lstStyle/>
        <a:p>
          <a:endParaRPr lang="en-US"/>
        </a:p>
      </dgm:t>
    </dgm:pt>
    <dgm:pt modelId="{B606BF8B-8C2D-4438-BA41-F832E371DE73}">
      <dgm:prSet phldrT="[Text]"/>
      <dgm:spPr/>
      <dgm:t>
        <a:bodyPr/>
        <a:lstStyle/>
        <a:p>
          <a:r>
            <a:rPr lang="en-US" dirty="0" smtClean="0"/>
            <a:t>Systems test</a:t>
          </a:r>
          <a:endParaRPr lang="en-US" dirty="0"/>
        </a:p>
      </dgm:t>
    </dgm:pt>
    <dgm:pt modelId="{6A7D6D5E-2CA0-46AC-BCB4-8706113715A8}" type="parTrans" cxnId="{97DB94EA-8299-4A94-9398-315BAE6F34D6}">
      <dgm:prSet/>
      <dgm:spPr/>
      <dgm:t>
        <a:bodyPr/>
        <a:lstStyle/>
        <a:p>
          <a:endParaRPr lang="en-US"/>
        </a:p>
      </dgm:t>
    </dgm:pt>
    <dgm:pt modelId="{ADB80E77-503E-4BDA-9860-67104743F23E}" type="sibTrans" cxnId="{97DB94EA-8299-4A94-9398-315BAE6F34D6}">
      <dgm:prSet/>
      <dgm:spPr/>
      <dgm:t>
        <a:bodyPr/>
        <a:lstStyle/>
        <a:p>
          <a:endParaRPr lang="en-US"/>
        </a:p>
      </dgm:t>
    </dgm:pt>
    <dgm:pt modelId="{F73EAC31-A4DC-461D-A005-CCEE609CDADB}">
      <dgm:prSet phldrT="[Text]"/>
      <dgm:spPr/>
      <dgm:t>
        <a:bodyPr/>
        <a:lstStyle/>
        <a:p>
          <a:r>
            <a:rPr lang="en-US" dirty="0" smtClean="0"/>
            <a:t>Verifies that all programs in an application work together properly</a:t>
          </a:r>
          <a:endParaRPr lang="en-US" dirty="0"/>
        </a:p>
      </dgm:t>
    </dgm:pt>
    <dgm:pt modelId="{11260330-E269-4404-AE44-383C25BD5063}" type="parTrans" cxnId="{B725F33A-3697-4709-AD7B-26308FD421FC}">
      <dgm:prSet/>
      <dgm:spPr/>
      <dgm:t>
        <a:bodyPr/>
        <a:lstStyle/>
        <a:p>
          <a:endParaRPr lang="en-US"/>
        </a:p>
      </dgm:t>
    </dgm:pt>
    <dgm:pt modelId="{53584BE0-2806-44CA-A5E2-F69EB6F70FCD}" type="sibTrans" cxnId="{B725F33A-3697-4709-AD7B-26308FD421FC}">
      <dgm:prSet/>
      <dgm:spPr/>
      <dgm:t>
        <a:bodyPr/>
        <a:lstStyle/>
        <a:p>
          <a:endParaRPr lang="en-US"/>
        </a:p>
      </dgm:t>
    </dgm:pt>
    <dgm:pt modelId="{E5C4ED4F-0A7F-4F49-A236-B6C0DC5D98E4}">
      <dgm:prSet phldrT="[Text]"/>
      <dgm:spPr/>
      <dgm:t>
        <a:bodyPr/>
        <a:lstStyle/>
        <a:p>
          <a:r>
            <a:rPr lang="en-US" dirty="0" smtClean="0"/>
            <a:t>Integration test</a:t>
          </a:r>
          <a:endParaRPr lang="en-US" dirty="0"/>
        </a:p>
      </dgm:t>
    </dgm:pt>
    <dgm:pt modelId="{F5799C21-915C-44D0-90A9-E0CA7ECAE92D}" type="parTrans" cxnId="{77B8C8ED-81FF-454D-B4F0-846FB636F41F}">
      <dgm:prSet/>
      <dgm:spPr/>
      <dgm:t>
        <a:bodyPr/>
        <a:lstStyle/>
        <a:p>
          <a:endParaRPr lang="en-US"/>
        </a:p>
      </dgm:t>
    </dgm:pt>
    <dgm:pt modelId="{74AD3A77-C394-425C-9CAB-3B98C0E53DA0}" type="sibTrans" cxnId="{77B8C8ED-81FF-454D-B4F0-846FB636F41F}">
      <dgm:prSet/>
      <dgm:spPr/>
      <dgm:t>
        <a:bodyPr/>
        <a:lstStyle/>
        <a:p>
          <a:endParaRPr lang="en-US"/>
        </a:p>
      </dgm:t>
    </dgm:pt>
    <dgm:pt modelId="{04C9CB47-0000-4159-8E9E-788E8BBD1E10}">
      <dgm:prSet phldrT="[Text]"/>
      <dgm:spPr/>
      <dgm:t>
        <a:bodyPr/>
        <a:lstStyle/>
        <a:p>
          <a:r>
            <a:rPr lang="en-US" dirty="0" smtClean="0"/>
            <a:t>Verifies that an application works with other applications</a:t>
          </a:r>
          <a:endParaRPr lang="en-US" dirty="0"/>
        </a:p>
      </dgm:t>
    </dgm:pt>
    <dgm:pt modelId="{2C67D324-3E15-48FB-9A78-4F61A3969311}" type="parTrans" cxnId="{F38A1738-EA77-44A4-AC27-4BF85356896F}">
      <dgm:prSet/>
      <dgm:spPr/>
      <dgm:t>
        <a:bodyPr/>
        <a:lstStyle/>
        <a:p>
          <a:endParaRPr lang="en-US"/>
        </a:p>
      </dgm:t>
    </dgm:pt>
    <dgm:pt modelId="{28D3EE22-E12B-4C8D-8544-822BE68CC349}" type="sibTrans" cxnId="{F38A1738-EA77-44A4-AC27-4BF85356896F}">
      <dgm:prSet/>
      <dgm:spPr/>
      <dgm:t>
        <a:bodyPr/>
        <a:lstStyle/>
        <a:p>
          <a:endParaRPr lang="en-US"/>
        </a:p>
      </dgm:t>
    </dgm:pt>
    <dgm:pt modelId="{820D5BE2-1340-4471-A3F1-237D092F9792}">
      <dgm:prSet phldrT="[Text]"/>
      <dgm:spPr/>
      <dgm:t>
        <a:bodyPr/>
        <a:lstStyle/>
        <a:p>
          <a:r>
            <a:rPr lang="en-US" dirty="0" smtClean="0"/>
            <a:t>Acceptance test</a:t>
          </a:r>
          <a:endParaRPr lang="en-US" dirty="0"/>
        </a:p>
      </dgm:t>
    </dgm:pt>
    <dgm:pt modelId="{6DEB935B-558E-49F1-897E-7AE8FE20E7C5}" type="parTrans" cxnId="{4235FA10-92B2-40DF-B970-6AD3AF557690}">
      <dgm:prSet/>
      <dgm:spPr/>
      <dgm:t>
        <a:bodyPr/>
        <a:lstStyle/>
        <a:p>
          <a:endParaRPr lang="en-US"/>
        </a:p>
      </dgm:t>
    </dgm:pt>
    <dgm:pt modelId="{19588F7A-CE0B-4169-84F8-68A9F5C41DDD}" type="sibTrans" cxnId="{4235FA10-92B2-40DF-B970-6AD3AF557690}">
      <dgm:prSet/>
      <dgm:spPr/>
      <dgm:t>
        <a:bodyPr/>
        <a:lstStyle/>
        <a:p>
          <a:endParaRPr lang="en-US"/>
        </a:p>
      </dgm:t>
    </dgm:pt>
    <dgm:pt modelId="{126E1475-2654-4DDD-8F2E-6D471B2321DC}">
      <dgm:prSet phldrT="[Text]"/>
      <dgm:spPr/>
      <dgm:t>
        <a:bodyPr/>
        <a:lstStyle/>
        <a:p>
          <a:r>
            <a:rPr lang="en-US" dirty="0" smtClean="0"/>
            <a:t>Checks the new system to ensure that it works with actual data</a:t>
          </a:r>
          <a:endParaRPr lang="en-US" dirty="0"/>
        </a:p>
      </dgm:t>
    </dgm:pt>
    <dgm:pt modelId="{71EEC16F-3AED-409F-B1BC-2BAAD0BBFEA5}" type="parTrans" cxnId="{62C2F49E-60D9-4B39-B55D-AED4752C3B0A}">
      <dgm:prSet/>
      <dgm:spPr/>
      <dgm:t>
        <a:bodyPr/>
        <a:lstStyle/>
        <a:p>
          <a:endParaRPr lang="en-US"/>
        </a:p>
      </dgm:t>
    </dgm:pt>
    <dgm:pt modelId="{F31BF87D-090A-449A-A4F9-E9C7AAC49DE5}" type="sibTrans" cxnId="{62C2F49E-60D9-4B39-B55D-AED4752C3B0A}">
      <dgm:prSet/>
      <dgm:spPr/>
      <dgm:t>
        <a:bodyPr/>
        <a:lstStyle/>
        <a:p>
          <a:endParaRPr lang="en-US"/>
        </a:p>
      </dgm:t>
    </dgm:pt>
    <dgm:pt modelId="{A58D287F-2FD2-499E-ABCC-D416EE905E9E}" type="pres">
      <dgm:prSet presAssocID="{79220BAF-7DEA-4F63-8DBD-19D58667A4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86A68-B3DD-4F32-8D0E-8E3E961861A5}" type="pres">
      <dgm:prSet presAssocID="{14A773B0-F74C-435A-AD79-61D2FA68BD53}" presName="composite" presStyleCnt="0"/>
      <dgm:spPr/>
      <dgm:t>
        <a:bodyPr/>
        <a:lstStyle/>
        <a:p>
          <a:endParaRPr lang="en-US"/>
        </a:p>
      </dgm:t>
    </dgm:pt>
    <dgm:pt modelId="{C90996BF-D18A-4A71-9B74-827C9ECA076C}" type="pres">
      <dgm:prSet presAssocID="{14A773B0-F74C-435A-AD79-61D2FA68BD5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85C69-8430-42E1-A64A-548E008848F3}" type="pres">
      <dgm:prSet presAssocID="{14A773B0-F74C-435A-AD79-61D2FA68BD5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69EE9-E224-4637-92C1-76A0694D368A}" type="pres">
      <dgm:prSet presAssocID="{010AF679-2464-4ADB-9B0E-273A1D9D7107}" presName="space" presStyleCnt="0"/>
      <dgm:spPr/>
      <dgm:t>
        <a:bodyPr/>
        <a:lstStyle/>
        <a:p>
          <a:endParaRPr lang="en-US"/>
        </a:p>
      </dgm:t>
    </dgm:pt>
    <dgm:pt modelId="{C065182D-EF61-44D1-A414-C2DBAD1B9234}" type="pres">
      <dgm:prSet presAssocID="{B606BF8B-8C2D-4438-BA41-F832E371DE73}" presName="composite" presStyleCnt="0"/>
      <dgm:spPr/>
      <dgm:t>
        <a:bodyPr/>
        <a:lstStyle/>
        <a:p>
          <a:endParaRPr lang="en-US"/>
        </a:p>
      </dgm:t>
    </dgm:pt>
    <dgm:pt modelId="{DD9C9FC5-1A29-4816-AD90-B38466E8FC2E}" type="pres">
      <dgm:prSet presAssocID="{B606BF8B-8C2D-4438-BA41-F832E371DE7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04A70-FB3F-4FAE-881A-EAEE5E8D3D48}" type="pres">
      <dgm:prSet presAssocID="{B606BF8B-8C2D-4438-BA41-F832E371DE7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4837-E9C0-4741-A98E-DD7C9E671B4B}" type="pres">
      <dgm:prSet presAssocID="{ADB80E77-503E-4BDA-9860-67104743F23E}" presName="space" presStyleCnt="0"/>
      <dgm:spPr/>
      <dgm:t>
        <a:bodyPr/>
        <a:lstStyle/>
        <a:p>
          <a:endParaRPr lang="en-US"/>
        </a:p>
      </dgm:t>
    </dgm:pt>
    <dgm:pt modelId="{21DFFA1E-CAB5-4E11-9030-42A6D0FCE700}" type="pres">
      <dgm:prSet presAssocID="{E5C4ED4F-0A7F-4F49-A236-B6C0DC5D98E4}" presName="composite" presStyleCnt="0"/>
      <dgm:spPr/>
      <dgm:t>
        <a:bodyPr/>
        <a:lstStyle/>
        <a:p>
          <a:endParaRPr lang="en-US"/>
        </a:p>
      </dgm:t>
    </dgm:pt>
    <dgm:pt modelId="{AA562AE9-E054-4DC7-A396-3B88A055F833}" type="pres">
      <dgm:prSet presAssocID="{E5C4ED4F-0A7F-4F49-A236-B6C0DC5D98E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EF8AC-0ACE-4A6A-9537-9E95E645DED8}" type="pres">
      <dgm:prSet presAssocID="{E5C4ED4F-0A7F-4F49-A236-B6C0DC5D98E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3B8EE-8914-46BD-B32E-02AB05181884}" type="pres">
      <dgm:prSet presAssocID="{74AD3A77-C394-425C-9CAB-3B98C0E53DA0}" presName="space" presStyleCnt="0"/>
      <dgm:spPr/>
      <dgm:t>
        <a:bodyPr/>
        <a:lstStyle/>
        <a:p>
          <a:endParaRPr lang="en-US"/>
        </a:p>
      </dgm:t>
    </dgm:pt>
    <dgm:pt modelId="{E38C8ABA-6A5D-4F2A-A644-8F68A73A2A3D}" type="pres">
      <dgm:prSet presAssocID="{820D5BE2-1340-4471-A3F1-237D092F9792}" presName="composite" presStyleCnt="0"/>
      <dgm:spPr/>
      <dgm:t>
        <a:bodyPr/>
        <a:lstStyle/>
        <a:p>
          <a:endParaRPr lang="en-US"/>
        </a:p>
      </dgm:t>
    </dgm:pt>
    <dgm:pt modelId="{4CD38DC2-A98A-4BEE-BD4A-500236C87728}" type="pres">
      <dgm:prSet presAssocID="{820D5BE2-1340-4471-A3F1-237D092F979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3836-87A5-42C9-9441-7A24E04EFE97}" type="pres">
      <dgm:prSet presAssocID="{820D5BE2-1340-4471-A3F1-237D092F979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C2F49E-60D9-4B39-B55D-AED4752C3B0A}" srcId="{820D5BE2-1340-4471-A3F1-237D092F9792}" destId="{126E1475-2654-4DDD-8F2E-6D471B2321DC}" srcOrd="0" destOrd="0" parTransId="{71EEC16F-3AED-409F-B1BC-2BAAD0BBFEA5}" sibTransId="{F31BF87D-090A-449A-A4F9-E9C7AAC49DE5}"/>
    <dgm:cxn modelId="{77B8C8ED-81FF-454D-B4F0-846FB636F41F}" srcId="{79220BAF-7DEA-4F63-8DBD-19D58667A45A}" destId="{E5C4ED4F-0A7F-4F49-A236-B6C0DC5D98E4}" srcOrd="2" destOrd="0" parTransId="{F5799C21-915C-44D0-90A9-E0CA7ECAE92D}" sibTransId="{74AD3A77-C394-425C-9CAB-3B98C0E53DA0}"/>
    <dgm:cxn modelId="{A99D8031-06AA-4F6C-997B-195B3293E6C7}" type="presOf" srcId="{E5C4ED4F-0A7F-4F49-A236-B6C0DC5D98E4}" destId="{AA562AE9-E054-4DC7-A396-3B88A055F833}" srcOrd="0" destOrd="0" presId="urn:microsoft.com/office/officeart/2005/8/layout/hList1"/>
    <dgm:cxn modelId="{4235FA10-92B2-40DF-B970-6AD3AF557690}" srcId="{79220BAF-7DEA-4F63-8DBD-19D58667A45A}" destId="{820D5BE2-1340-4471-A3F1-237D092F9792}" srcOrd="3" destOrd="0" parTransId="{6DEB935B-558E-49F1-897E-7AE8FE20E7C5}" sibTransId="{19588F7A-CE0B-4169-84F8-68A9F5C41DDD}"/>
    <dgm:cxn modelId="{B725F33A-3697-4709-AD7B-26308FD421FC}" srcId="{B606BF8B-8C2D-4438-BA41-F832E371DE73}" destId="{F73EAC31-A4DC-461D-A005-CCEE609CDADB}" srcOrd="0" destOrd="0" parTransId="{11260330-E269-4404-AE44-383C25BD5063}" sibTransId="{53584BE0-2806-44CA-A5E2-F69EB6F70FCD}"/>
    <dgm:cxn modelId="{510753A2-B8A3-4E5C-8AC0-20DF568809A3}" type="presOf" srcId="{04C9CB47-0000-4159-8E9E-788E8BBD1E10}" destId="{2FEEF8AC-0ACE-4A6A-9537-9E95E645DED8}" srcOrd="0" destOrd="0" presId="urn:microsoft.com/office/officeart/2005/8/layout/hList1"/>
    <dgm:cxn modelId="{D40E0F91-7463-4327-9287-43859CE18890}" type="presOf" srcId="{79220BAF-7DEA-4F63-8DBD-19D58667A45A}" destId="{A58D287F-2FD2-499E-ABCC-D416EE905E9E}" srcOrd="0" destOrd="0" presId="urn:microsoft.com/office/officeart/2005/8/layout/hList1"/>
    <dgm:cxn modelId="{09FCC785-7B19-48D7-93EF-48DE4B116FB1}" type="presOf" srcId="{126E1475-2654-4DDD-8F2E-6D471B2321DC}" destId="{DBEE3836-87A5-42C9-9441-7A24E04EFE97}" srcOrd="0" destOrd="0" presId="urn:microsoft.com/office/officeart/2005/8/layout/hList1"/>
    <dgm:cxn modelId="{7CB2805A-2695-43A2-AD82-84A2CC887934}" type="presOf" srcId="{820D5BE2-1340-4471-A3F1-237D092F9792}" destId="{4CD38DC2-A98A-4BEE-BD4A-500236C87728}" srcOrd="0" destOrd="0" presId="urn:microsoft.com/office/officeart/2005/8/layout/hList1"/>
    <dgm:cxn modelId="{0961866E-2AEC-4DB4-A17B-262B3DA05E47}" srcId="{79220BAF-7DEA-4F63-8DBD-19D58667A45A}" destId="{14A773B0-F74C-435A-AD79-61D2FA68BD53}" srcOrd="0" destOrd="0" parTransId="{BBF2F2FB-602B-4716-B99D-EED2AE5CD7A7}" sibTransId="{010AF679-2464-4ADB-9B0E-273A1D9D7107}"/>
    <dgm:cxn modelId="{CBA52628-0C14-4638-B0E3-7245C0FD4C6E}" type="presOf" srcId="{14A773B0-F74C-435A-AD79-61D2FA68BD53}" destId="{C90996BF-D18A-4A71-9B74-827C9ECA076C}" srcOrd="0" destOrd="0" presId="urn:microsoft.com/office/officeart/2005/8/layout/hList1"/>
    <dgm:cxn modelId="{15819BA7-142F-4E30-8CAD-40C3B0D255A0}" type="presOf" srcId="{B606BF8B-8C2D-4438-BA41-F832E371DE73}" destId="{DD9C9FC5-1A29-4816-AD90-B38466E8FC2E}" srcOrd="0" destOrd="0" presId="urn:microsoft.com/office/officeart/2005/8/layout/hList1"/>
    <dgm:cxn modelId="{D0AB62DE-A1EF-4B67-A7E2-8AAC6DFF7D1D}" type="presOf" srcId="{F73EAC31-A4DC-461D-A005-CCEE609CDADB}" destId="{07E04A70-FB3F-4FAE-881A-EAEE5E8D3D48}" srcOrd="0" destOrd="0" presId="urn:microsoft.com/office/officeart/2005/8/layout/hList1"/>
    <dgm:cxn modelId="{97DB94EA-8299-4A94-9398-315BAE6F34D6}" srcId="{79220BAF-7DEA-4F63-8DBD-19D58667A45A}" destId="{B606BF8B-8C2D-4438-BA41-F832E371DE73}" srcOrd="1" destOrd="0" parTransId="{6A7D6D5E-2CA0-46AC-BCB4-8706113715A8}" sibTransId="{ADB80E77-503E-4BDA-9860-67104743F23E}"/>
    <dgm:cxn modelId="{F38A1738-EA77-44A4-AC27-4BF85356896F}" srcId="{E5C4ED4F-0A7F-4F49-A236-B6C0DC5D98E4}" destId="{04C9CB47-0000-4159-8E9E-788E8BBD1E10}" srcOrd="0" destOrd="0" parTransId="{2C67D324-3E15-48FB-9A78-4F61A3969311}" sibTransId="{28D3EE22-E12B-4C8D-8544-822BE68CC349}"/>
    <dgm:cxn modelId="{595469F0-16A6-4AAA-BB31-3653A93F9D65}" type="presOf" srcId="{D8C6C86C-2B13-49CA-AE7C-1014CC31F9D7}" destId="{35C85C69-8430-42E1-A64A-548E008848F3}" srcOrd="0" destOrd="0" presId="urn:microsoft.com/office/officeart/2005/8/layout/hList1"/>
    <dgm:cxn modelId="{D78709A5-3FEA-4412-9002-0B6A54CD3380}" srcId="{14A773B0-F74C-435A-AD79-61D2FA68BD53}" destId="{D8C6C86C-2B13-49CA-AE7C-1014CC31F9D7}" srcOrd="0" destOrd="0" parTransId="{DDD5B4A7-0245-4AC3-9A9F-AA87D3485B8E}" sibTransId="{38972917-85E7-4B47-AE89-28486DDDB962}"/>
    <dgm:cxn modelId="{51E3046A-2613-4B89-837D-425F921336ED}" type="presParOf" srcId="{A58D287F-2FD2-499E-ABCC-D416EE905E9E}" destId="{35686A68-B3DD-4F32-8D0E-8E3E961861A5}" srcOrd="0" destOrd="0" presId="urn:microsoft.com/office/officeart/2005/8/layout/hList1"/>
    <dgm:cxn modelId="{59F5E789-A704-46E7-A31D-9E2CE6826189}" type="presParOf" srcId="{35686A68-B3DD-4F32-8D0E-8E3E961861A5}" destId="{C90996BF-D18A-4A71-9B74-827C9ECA076C}" srcOrd="0" destOrd="0" presId="urn:microsoft.com/office/officeart/2005/8/layout/hList1"/>
    <dgm:cxn modelId="{FB1FE3D1-E28A-4E8B-9E43-BD9F2067DB6F}" type="presParOf" srcId="{35686A68-B3DD-4F32-8D0E-8E3E961861A5}" destId="{35C85C69-8430-42E1-A64A-548E008848F3}" srcOrd="1" destOrd="0" presId="urn:microsoft.com/office/officeart/2005/8/layout/hList1"/>
    <dgm:cxn modelId="{4E2646FD-FE51-4085-81BE-687F299036D4}" type="presParOf" srcId="{A58D287F-2FD2-499E-ABCC-D416EE905E9E}" destId="{DBE69EE9-E224-4637-92C1-76A0694D368A}" srcOrd="1" destOrd="0" presId="urn:microsoft.com/office/officeart/2005/8/layout/hList1"/>
    <dgm:cxn modelId="{0D7251F6-B0EE-4D89-9779-9EA4C1E2C18C}" type="presParOf" srcId="{A58D287F-2FD2-499E-ABCC-D416EE905E9E}" destId="{C065182D-EF61-44D1-A414-C2DBAD1B9234}" srcOrd="2" destOrd="0" presId="urn:microsoft.com/office/officeart/2005/8/layout/hList1"/>
    <dgm:cxn modelId="{08253617-8769-4920-AF82-86DFD1BD05A2}" type="presParOf" srcId="{C065182D-EF61-44D1-A414-C2DBAD1B9234}" destId="{DD9C9FC5-1A29-4816-AD90-B38466E8FC2E}" srcOrd="0" destOrd="0" presId="urn:microsoft.com/office/officeart/2005/8/layout/hList1"/>
    <dgm:cxn modelId="{5B20997F-F6B1-4C79-88AC-A19F1F179BD3}" type="presParOf" srcId="{C065182D-EF61-44D1-A414-C2DBAD1B9234}" destId="{07E04A70-FB3F-4FAE-881A-EAEE5E8D3D48}" srcOrd="1" destOrd="0" presId="urn:microsoft.com/office/officeart/2005/8/layout/hList1"/>
    <dgm:cxn modelId="{E34327F3-1D42-4725-B94D-A3A96C976889}" type="presParOf" srcId="{A58D287F-2FD2-499E-ABCC-D416EE905E9E}" destId="{085F4837-E9C0-4741-A98E-DD7C9E671B4B}" srcOrd="3" destOrd="0" presId="urn:microsoft.com/office/officeart/2005/8/layout/hList1"/>
    <dgm:cxn modelId="{437702FB-C908-4FB8-85A9-7CE481584ACE}" type="presParOf" srcId="{A58D287F-2FD2-499E-ABCC-D416EE905E9E}" destId="{21DFFA1E-CAB5-4E11-9030-42A6D0FCE700}" srcOrd="4" destOrd="0" presId="urn:microsoft.com/office/officeart/2005/8/layout/hList1"/>
    <dgm:cxn modelId="{2FB0E0E3-8826-4A24-BC1B-79FC00091054}" type="presParOf" srcId="{21DFFA1E-CAB5-4E11-9030-42A6D0FCE700}" destId="{AA562AE9-E054-4DC7-A396-3B88A055F833}" srcOrd="0" destOrd="0" presId="urn:microsoft.com/office/officeart/2005/8/layout/hList1"/>
    <dgm:cxn modelId="{78984189-31D6-4D78-AF76-4232B3F0FA9F}" type="presParOf" srcId="{21DFFA1E-CAB5-4E11-9030-42A6D0FCE700}" destId="{2FEEF8AC-0ACE-4A6A-9537-9E95E645DED8}" srcOrd="1" destOrd="0" presId="urn:microsoft.com/office/officeart/2005/8/layout/hList1"/>
    <dgm:cxn modelId="{FB9F4136-3597-4E98-9906-0C40E10F34B0}" type="presParOf" srcId="{A58D287F-2FD2-499E-ABCC-D416EE905E9E}" destId="{79C3B8EE-8914-46BD-B32E-02AB05181884}" srcOrd="5" destOrd="0" presId="urn:microsoft.com/office/officeart/2005/8/layout/hList1"/>
    <dgm:cxn modelId="{AB0181A4-26F8-497B-96FE-DAFFA81DE5AD}" type="presParOf" srcId="{A58D287F-2FD2-499E-ABCC-D416EE905E9E}" destId="{E38C8ABA-6A5D-4F2A-A644-8F68A73A2A3D}" srcOrd="6" destOrd="0" presId="urn:microsoft.com/office/officeart/2005/8/layout/hList1"/>
    <dgm:cxn modelId="{B36667B5-87DE-48BF-B879-DF4EE2DE2E61}" type="presParOf" srcId="{E38C8ABA-6A5D-4F2A-A644-8F68A73A2A3D}" destId="{4CD38DC2-A98A-4BEE-BD4A-500236C87728}" srcOrd="0" destOrd="0" presId="urn:microsoft.com/office/officeart/2005/8/layout/hList1"/>
    <dgm:cxn modelId="{F29850F8-7F88-4AA5-9D67-2FDBBCC63452}" type="presParOf" srcId="{E38C8ABA-6A5D-4F2A-A644-8F68A73A2A3D}" destId="{DBEE3836-87A5-42C9-9441-7A24E04EFE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9874B5A-6BCE-4FA9-838D-93D77E389D26}" type="doc">
      <dgm:prSet loTypeId="urn:microsoft.com/office/officeart/2005/8/layout/process1" loCatId="process" qsTypeId="urn:microsoft.com/office/officeart/2005/8/quickstyle/3d1" qsCatId="3D" csTypeId="urn:microsoft.com/office/officeart/2005/8/colors/accent6_2" csCatId="accent6" phldr="1"/>
      <dgm:spPr/>
    </dgm:pt>
    <dgm:pt modelId="{179FF9E4-DE8F-4793-B07B-7C350518B328}">
      <dgm:prSet phldrT="[Text]"/>
      <dgm:spPr/>
      <dgm:t>
        <a:bodyPr/>
        <a:lstStyle/>
        <a:p>
          <a:r>
            <a:rPr lang="en-US" dirty="0" smtClean="0"/>
            <a:t>Perform maintenance activities</a:t>
          </a:r>
          <a:endParaRPr lang="en-US" dirty="0"/>
        </a:p>
      </dgm:t>
    </dgm:pt>
    <dgm:pt modelId="{1350EF86-49DB-4EE8-9432-DCF5CF1AA823}" type="parTrans" cxnId="{B5CC86AC-72F2-4BF6-B203-00AC5C80AE20}">
      <dgm:prSet/>
      <dgm:spPr/>
      <dgm:t>
        <a:bodyPr/>
        <a:lstStyle/>
        <a:p>
          <a:endParaRPr lang="en-US"/>
        </a:p>
      </dgm:t>
    </dgm:pt>
    <dgm:pt modelId="{4B7AE0D1-2235-45F9-8ECE-81E5B4405197}" type="sibTrans" cxnId="{B5CC86AC-72F2-4BF6-B203-00AC5C80AE20}">
      <dgm:prSet/>
      <dgm:spPr/>
      <dgm:t>
        <a:bodyPr/>
        <a:lstStyle/>
        <a:p>
          <a:endParaRPr lang="en-US"/>
        </a:p>
      </dgm:t>
    </dgm:pt>
    <dgm:pt modelId="{317B75D9-BE73-4CA5-ACC5-01E83936692F}">
      <dgm:prSet phldrT="[Text]"/>
      <dgm:spPr/>
      <dgm:t>
        <a:bodyPr/>
        <a:lstStyle/>
        <a:p>
          <a:r>
            <a:rPr lang="en-US" dirty="0" smtClean="0"/>
            <a:t>Monitor system performance</a:t>
          </a:r>
          <a:endParaRPr lang="en-US" dirty="0"/>
        </a:p>
      </dgm:t>
    </dgm:pt>
    <dgm:pt modelId="{5BC61CE9-A8AD-4571-9B7B-0124E1912D73}" type="parTrans" cxnId="{3FCE0A6E-D9BC-4B2B-9EB2-D63948742999}">
      <dgm:prSet/>
      <dgm:spPr/>
      <dgm:t>
        <a:bodyPr/>
        <a:lstStyle/>
        <a:p>
          <a:endParaRPr lang="en-US"/>
        </a:p>
      </dgm:t>
    </dgm:pt>
    <dgm:pt modelId="{A3394967-FED7-413E-AD3C-B3E13CC05015}" type="sibTrans" cxnId="{3FCE0A6E-D9BC-4B2B-9EB2-D63948742999}">
      <dgm:prSet/>
      <dgm:spPr/>
      <dgm:t>
        <a:bodyPr/>
        <a:lstStyle/>
        <a:p>
          <a:endParaRPr lang="en-US"/>
        </a:p>
      </dgm:t>
    </dgm:pt>
    <dgm:pt modelId="{CB2BA4A0-7739-4497-86BB-3E58EC704A12}">
      <dgm:prSet phldrT="[Text]"/>
      <dgm:spPr/>
      <dgm:t>
        <a:bodyPr/>
        <a:lstStyle/>
        <a:p>
          <a:r>
            <a:rPr lang="en-US" dirty="0" smtClean="0"/>
            <a:t>Assess system security</a:t>
          </a:r>
          <a:endParaRPr lang="en-US" dirty="0"/>
        </a:p>
      </dgm:t>
    </dgm:pt>
    <dgm:pt modelId="{38A00718-04F7-4E54-B931-ECEEB82ADFFE}" type="parTrans" cxnId="{CF1C9E79-A9C3-471F-9BE5-69F9E9950FA3}">
      <dgm:prSet/>
      <dgm:spPr/>
      <dgm:t>
        <a:bodyPr/>
        <a:lstStyle/>
        <a:p>
          <a:endParaRPr lang="en-US"/>
        </a:p>
      </dgm:t>
    </dgm:pt>
    <dgm:pt modelId="{03620C36-FAC3-4E02-B476-4AF9811E0627}" type="sibTrans" cxnId="{CF1C9E79-A9C3-471F-9BE5-69F9E9950FA3}">
      <dgm:prSet/>
      <dgm:spPr/>
      <dgm:t>
        <a:bodyPr/>
        <a:lstStyle/>
        <a:p>
          <a:endParaRPr lang="en-US"/>
        </a:p>
      </dgm:t>
    </dgm:pt>
    <dgm:pt modelId="{A7EE6F5C-D7A4-452E-A47C-64FF9E7931C1}" type="pres">
      <dgm:prSet presAssocID="{49874B5A-6BCE-4FA9-838D-93D77E389D26}" presName="Name0" presStyleCnt="0">
        <dgm:presLayoutVars>
          <dgm:dir/>
          <dgm:resizeHandles val="exact"/>
        </dgm:presLayoutVars>
      </dgm:prSet>
      <dgm:spPr/>
    </dgm:pt>
    <dgm:pt modelId="{D3C8B3B3-497F-4786-AD84-DB1D1120DCD4}" type="pres">
      <dgm:prSet presAssocID="{179FF9E4-DE8F-4793-B07B-7C350518B3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80D72-9D86-44DA-9C0A-25FAF2A38835}" type="pres">
      <dgm:prSet presAssocID="{4B7AE0D1-2235-45F9-8ECE-81E5B440519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3AE5706-7EFD-47D7-BEC6-EF22C5F742F7}" type="pres">
      <dgm:prSet presAssocID="{4B7AE0D1-2235-45F9-8ECE-81E5B44051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385F7D6-73A7-40BE-B6AB-B892CF311F69}" type="pres">
      <dgm:prSet presAssocID="{317B75D9-BE73-4CA5-ACC5-01E83936692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46E8F-3078-48A7-8A9E-D3FAC16B42BC}" type="pres">
      <dgm:prSet presAssocID="{A3394967-FED7-413E-AD3C-B3E13CC0501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9B801AC-E67C-451A-9236-4BCA8766937E}" type="pres">
      <dgm:prSet presAssocID="{A3394967-FED7-413E-AD3C-B3E13CC0501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4AFB974-A04F-43A6-9749-F6B40FC7409B}" type="pres">
      <dgm:prSet presAssocID="{CB2BA4A0-7739-4497-86BB-3E58EC704A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E4969A-4552-40BF-A62A-06EC78E0DD05}" type="presOf" srcId="{A3394967-FED7-413E-AD3C-B3E13CC05015}" destId="{36146E8F-3078-48A7-8A9E-D3FAC16B42BC}" srcOrd="0" destOrd="0" presId="urn:microsoft.com/office/officeart/2005/8/layout/process1"/>
    <dgm:cxn modelId="{7ADCDA8E-66D0-4AB7-9F93-CDFD785B9EFB}" type="presOf" srcId="{A3394967-FED7-413E-AD3C-B3E13CC05015}" destId="{99B801AC-E67C-451A-9236-4BCA8766937E}" srcOrd="1" destOrd="0" presId="urn:microsoft.com/office/officeart/2005/8/layout/process1"/>
    <dgm:cxn modelId="{91A21389-A417-4429-A4AF-5F9B6DE71300}" type="presOf" srcId="{179FF9E4-DE8F-4793-B07B-7C350518B328}" destId="{D3C8B3B3-497F-4786-AD84-DB1D1120DCD4}" srcOrd="0" destOrd="0" presId="urn:microsoft.com/office/officeart/2005/8/layout/process1"/>
    <dgm:cxn modelId="{C89185B1-5B16-4268-B8AE-D3336F6A1CA8}" type="presOf" srcId="{49874B5A-6BCE-4FA9-838D-93D77E389D26}" destId="{A7EE6F5C-D7A4-452E-A47C-64FF9E7931C1}" srcOrd="0" destOrd="0" presId="urn:microsoft.com/office/officeart/2005/8/layout/process1"/>
    <dgm:cxn modelId="{3FCE0A6E-D9BC-4B2B-9EB2-D63948742999}" srcId="{49874B5A-6BCE-4FA9-838D-93D77E389D26}" destId="{317B75D9-BE73-4CA5-ACC5-01E83936692F}" srcOrd="1" destOrd="0" parTransId="{5BC61CE9-A8AD-4571-9B7B-0124E1912D73}" sibTransId="{A3394967-FED7-413E-AD3C-B3E13CC05015}"/>
    <dgm:cxn modelId="{939C8D17-6E38-4F48-919A-B134E1E3B23D}" type="presOf" srcId="{4B7AE0D1-2235-45F9-8ECE-81E5B4405197}" destId="{1C980D72-9D86-44DA-9C0A-25FAF2A38835}" srcOrd="0" destOrd="0" presId="urn:microsoft.com/office/officeart/2005/8/layout/process1"/>
    <dgm:cxn modelId="{7EC577D0-981F-418B-8673-018F50A31D6B}" type="presOf" srcId="{CB2BA4A0-7739-4497-86BB-3E58EC704A12}" destId="{E4AFB974-A04F-43A6-9749-F6B40FC7409B}" srcOrd="0" destOrd="0" presId="urn:microsoft.com/office/officeart/2005/8/layout/process1"/>
    <dgm:cxn modelId="{B5CC86AC-72F2-4BF6-B203-00AC5C80AE20}" srcId="{49874B5A-6BCE-4FA9-838D-93D77E389D26}" destId="{179FF9E4-DE8F-4793-B07B-7C350518B328}" srcOrd="0" destOrd="0" parTransId="{1350EF86-49DB-4EE8-9432-DCF5CF1AA823}" sibTransId="{4B7AE0D1-2235-45F9-8ECE-81E5B4405197}"/>
    <dgm:cxn modelId="{B5D12D0A-4ED2-4D06-83B3-080FFE018B36}" type="presOf" srcId="{4B7AE0D1-2235-45F9-8ECE-81E5B4405197}" destId="{E3AE5706-7EFD-47D7-BEC6-EF22C5F742F7}" srcOrd="1" destOrd="0" presId="urn:microsoft.com/office/officeart/2005/8/layout/process1"/>
    <dgm:cxn modelId="{CF1C9E79-A9C3-471F-9BE5-69F9E9950FA3}" srcId="{49874B5A-6BCE-4FA9-838D-93D77E389D26}" destId="{CB2BA4A0-7739-4497-86BB-3E58EC704A12}" srcOrd="2" destOrd="0" parTransId="{38A00718-04F7-4E54-B931-ECEEB82ADFFE}" sibTransId="{03620C36-FAC3-4E02-B476-4AF9811E0627}"/>
    <dgm:cxn modelId="{8D49ECF5-FC62-48B6-8460-494D5F21202D}" type="presOf" srcId="{317B75D9-BE73-4CA5-ACC5-01E83936692F}" destId="{C385F7D6-73A7-40BE-B6AB-B892CF311F69}" srcOrd="0" destOrd="0" presId="urn:microsoft.com/office/officeart/2005/8/layout/process1"/>
    <dgm:cxn modelId="{AA15E1F8-B220-44F8-8CEF-F72CFF5F1B66}" type="presParOf" srcId="{A7EE6F5C-D7A4-452E-A47C-64FF9E7931C1}" destId="{D3C8B3B3-497F-4786-AD84-DB1D1120DCD4}" srcOrd="0" destOrd="0" presId="urn:microsoft.com/office/officeart/2005/8/layout/process1"/>
    <dgm:cxn modelId="{69A5EADC-F043-4BB4-A2E0-AF5612C29D74}" type="presParOf" srcId="{A7EE6F5C-D7A4-452E-A47C-64FF9E7931C1}" destId="{1C980D72-9D86-44DA-9C0A-25FAF2A38835}" srcOrd="1" destOrd="0" presId="urn:microsoft.com/office/officeart/2005/8/layout/process1"/>
    <dgm:cxn modelId="{6B4143E2-02F6-4EAC-8D6F-41949DB3B951}" type="presParOf" srcId="{1C980D72-9D86-44DA-9C0A-25FAF2A38835}" destId="{E3AE5706-7EFD-47D7-BEC6-EF22C5F742F7}" srcOrd="0" destOrd="0" presId="urn:microsoft.com/office/officeart/2005/8/layout/process1"/>
    <dgm:cxn modelId="{41A6A57F-6FE3-4723-80F3-9931B93A8517}" type="presParOf" srcId="{A7EE6F5C-D7A4-452E-A47C-64FF9E7931C1}" destId="{C385F7D6-73A7-40BE-B6AB-B892CF311F69}" srcOrd="2" destOrd="0" presId="urn:microsoft.com/office/officeart/2005/8/layout/process1"/>
    <dgm:cxn modelId="{C049A587-F3F5-4DA5-959C-93922633A865}" type="presParOf" srcId="{A7EE6F5C-D7A4-452E-A47C-64FF9E7931C1}" destId="{36146E8F-3078-48A7-8A9E-D3FAC16B42BC}" srcOrd="3" destOrd="0" presId="urn:microsoft.com/office/officeart/2005/8/layout/process1"/>
    <dgm:cxn modelId="{E044A57C-D873-47A5-87C1-78912F5BA571}" type="presParOf" srcId="{36146E8F-3078-48A7-8A9E-D3FAC16B42BC}" destId="{99B801AC-E67C-451A-9236-4BCA8766937E}" srcOrd="0" destOrd="0" presId="urn:microsoft.com/office/officeart/2005/8/layout/process1"/>
    <dgm:cxn modelId="{B1ACC581-2316-441D-B3A0-ED0C3B1983E0}" type="presParOf" srcId="{A7EE6F5C-D7A4-452E-A47C-64FF9E7931C1}" destId="{E4AFB974-A04F-43A6-9749-F6B40FC740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96B97BB-0FBA-46BD-86AF-F31587937969}" type="doc">
      <dgm:prSet loTypeId="urn:microsoft.com/office/officeart/2005/8/layout/arrow6" loCatId="relationship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1A92B1A-230D-4251-8D83-779D3241F433}">
      <dgm:prSet phldrT="[Text]"/>
      <dgm:spPr/>
      <dgm:t>
        <a:bodyPr/>
        <a:lstStyle/>
        <a:p>
          <a:r>
            <a:rPr lang="en-US" dirty="0" smtClean="0"/>
            <a:t>A compiler converts the entire source program to machine language before executing it</a:t>
          </a:r>
          <a:endParaRPr lang="en-US" dirty="0"/>
        </a:p>
      </dgm:t>
    </dgm:pt>
    <dgm:pt modelId="{BD65FDF1-8435-4FE4-8EAE-BCC7CD54108D}" type="parTrans" cxnId="{173412A7-C04A-44A8-9B9D-E82F3B178B67}">
      <dgm:prSet/>
      <dgm:spPr/>
      <dgm:t>
        <a:bodyPr/>
        <a:lstStyle/>
        <a:p>
          <a:endParaRPr lang="en-US"/>
        </a:p>
      </dgm:t>
    </dgm:pt>
    <dgm:pt modelId="{D2444EB8-279B-4248-8AB4-F887C9C50446}" type="sibTrans" cxnId="{173412A7-C04A-44A8-9B9D-E82F3B178B67}">
      <dgm:prSet/>
      <dgm:spPr/>
      <dgm:t>
        <a:bodyPr/>
        <a:lstStyle/>
        <a:p>
          <a:endParaRPr lang="en-US"/>
        </a:p>
      </dgm:t>
    </dgm:pt>
    <dgm:pt modelId="{0591BC97-E4A0-4C14-BAA0-BDA5B8E1EA77}">
      <dgm:prSet phldrT="[Text]"/>
      <dgm:spPr/>
      <dgm:t>
        <a:bodyPr/>
        <a:lstStyle/>
        <a:p>
          <a:r>
            <a:rPr lang="en-US" dirty="0" smtClean="0"/>
            <a:t>An interpreter translates and executes one instruction at a time</a:t>
          </a:r>
          <a:endParaRPr lang="en-US" dirty="0"/>
        </a:p>
      </dgm:t>
    </dgm:pt>
    <dgm:pt modelId="{BEF89AAD-214C-4C83-AC13-87DA763FC108}" type="parTrans" cxnId="{F7C919C7-F5E2-440A-BA52-7548EF498E8D}">
      <dgm:prSet/>
      <dgm:spPr/>
      <dgm:t>
        <a:bodyPr/>
        <a:lstStyle/>
        <a:p>
          <a:endParaRPr lang="en-US"/>
        </a:p>
      </dgm:t>
    </dgm:pt>
    <dgm:pt modelId="{56C2ED02-C597-47C2-9E2B-7719A50B6881}" type="sibTrans" cxnId="{F7C919C7-F5E2-440A-BA52-7548EF498E8D}">
      <dgm:prSet/>
      <dgm:spPr/>
      <dgm:t>
        <a:bodyPr/>
        <a:lstStyle/>
        <a:p>
          <a:endParaRPr lang="en-US"/>
        </a:p>
      </dgm:t>
    </dgm:pt>
    <dgm:pt modelId="{3F2FDD8E-942B-4239-AAA0-22DCDD9B74A8}" type="pres">
      <dgm:prSet presAssocID="{996B97BB-0FBA-46BD-86AF-F3158793796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B7D599-CA1C-4B34-AA02-258C92E34615}" type="pres">
      <dgm:prSet presAssocID="{996B97BB-0FBA-46BD-86AF-F31587937969}" presName="ribbon" presStyleLbl="node1" presStyleIdx="0" presStyleCnt="1"/>
      <dgm:spPr/>
      <dgm:t>
        <a:bodyPr/>
        <a:lstStyle/>
        <a:p>
          <a:endParaRPr lang="en-US"/>
        </a:p>
      </dgm:t>
    </dgm:pt>
    <dgm:pt modelId="{20573DC9-433B-4C5A-B433-A651580203AC}" type="pres">
      <dgm:prSet presAssocID="{996B97BB-0FBA-46BD-86AF-F3158793796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5D27B-60A7-4A25-B76D-10CD81F64571}" type="pres">
      <dgm:prSet presAssocID="{996B97BB-0FBA-46BD-86AF-F3158793796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019ECB-C558-45DF-B3FF-163ECF61AEC1}" type="presOf" srcId="{0591BC97-E4A0-4C14-BAA0-BDA5B8E1EA77}" destId="{61A5D27B-60A7-4A25-B76D-10CD81F64571}" srcOrd="0" destOrd="0" presId="urn:microsoft.com/office/officeart/2005/8/layout/arrow6"/>
    <dgm:cxn modelId="{0E35086C-3092-47FC-89C5-C39383C56245}" type="presOf" srcId="{996B97BB-0FBA-46BD-86AF-F31587937969}" destId="{3F2FDD8E-942B-4239-AAA0-22DCDD9B74A8}" srcOrd="0" destOrd="0" presId="urn:microsoft.com/office/officeart/2005/8/layout/arrow6"/>
    <dgm:cxn modelId="{1B893060-D383-4C87-8A2D-71216AFFC8DE}" type="presOf" srcId="{01A92B1A-230D-4251-8D83-779D3241F433}" destId="{20573DC9-433B-4C5A-B433-A651580203AC}" srcOrd="0" destOrd="0" presId="urn:microsoft.com/office/officeart/2005/8/layout/arrow6"/>
    <dgm:cxn modelId="{173412A7-C04A-44A8-9B9D-E82F3B178B67}" srcId="{996B97BB-0FBA-46BD-86AF-F31587937969}" destId="{01A92B1A-230D-4251-8D83-779D3241F433}" srcOrd="0" destOrd="0" parTransId="{BD65FDF1-8435-4FE4-8EAE-BCC7CD54108D}" sibTransId="{D2444EB8-279B-4248-8AB4-F887C9C50446}"/>
    <dgm:cxn modelId="{F7C919C7-F5E2-440A-BA52-7548EF498E8D}" srcId="{996B97BB-0FBA-46BD-86AF-F31587937969}" destId="{0591BC97-E4A0-4C14-BAA0-BDA5B8E1EA77}" srcOrd="1" destOrd="0" parTransId="{BEF89AAD-214C-4C83-AC13-87DA763FC108}" sibTransId="{56C2ED02-C597-47C2-9E2B-7719A50B6881}"/>
    <dgm:cxn modelId="{16819B64-94AE-44B7-B076-E6281FFD1744}" type="presParOf" srcId="{3F2FDD8E-942B-4239-AAA0-22DCDD9B74A8}" destId="{C1B7D599-CA1C-4B34-AA02-258C92E34615}" srcOrd="0" destOrd="0" presId="urn:microsoft.com/office/officeart/2005/8/layout/arrow6"/>
    <dgm:cxn modelId="{BDD5B06E-62CD-4FEA-A6F3-4D2BCA5972FC}" type="presParOf" srcId="{3F2FDD8E-942B-4239-AAA0-22DCDD9B74A8}" destId="{20573DC9-433B-4C5A-B433-A651580203AC}" srcOrd="1" destOrd="0" presId="urn:microsoft.com/office/officeart/2005/8/layout/arrow6"/>
    <dgm:cxn modelId="{62AA3135-00DA-4183-B4D1-C4D054E15A63}" type="presParOf" srcId="{3F2FDD8E-942B-4239-AAA0-22DCDD9B74A8}" destId="{61A5D27B-60A7-4A25-B76D-10CD81F6457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490D09C-1F99-424D-8C27-A9251CECCF2A}" type="doc">
      <dgm:prSet loTypeId="urn:microsoft.com/office/officeart/2005/8/layout/default#167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76A2648-339E-4C02-9EFA-ED8BC6E450D1}">
      <dgm:prSet phldrT="[Text]"/>
      <dgm:spPr/>
      <dgm:t>
        <a:bodyPr/>
        <a:lstStyle/>
        <a:p>
          <a:r>
            <a:rPr lang="en-US" dirty="0" smtClean="0"/>
            <a:t>Objects can be reused</a:t>
          </a:r>
          <a:endParaRPr lang="en-US" dirty="0"/>
        </a:p>
      </dgm:t>
    </dgm:pt>
    <dgm:pt modelId="{8280772C-7E6F-4FC7-9479-964167A4BCB5}" type="parTrans" cxnId="{1CE56F01-ED3D-4D96-9A00-B234E13492E0}">
      <dgm:prSet/>
      <dgm:spPr/>
      <dgm:t>
        <a:bodyPr/>
        <a:lstStyle/>
        <a:p>
          <a:endParaRPr lang="en-US"/>
        </a:p>
      </dgm:t>
    </dgm:pt>
    <dgm:pt modelId="{60AC2989-7463-48F7-9167-5C7B0BE10B17}" type="sibTrans" cxnId="{1CE56F01-ED3D-4D96-9A00-B234E13492E0}">
      <dgm:prSet/>
      <dgm:spPr/>
      <dgm:t>
        <a:bodyPr/>
        <a:lstStyle/>
        <a:p>
          <a:endParaRPr lang="en-US"/>
        </a:p>
      </dgm:t>
    </dgm:pt>
    <dgm:pt modelId="{F919ACB3-5BEA-49FC-B6F9-60A8B6429625}">
      <dgm:prSet phldrT="[Text]"/>
      <dgm:spPr/>
      <dgm:t>
        <a:bodyPr/>
        <a:lstStyle/>
        <a:p>
          <a:r>
            <a:rPr lang="en-US" dirty="0" smtClean="0"/>
            <a:t>Developers create applications faster</a:t>
          </a:r>
          <a:endParaRPr lang="en-US" dirty="0"/>
        </a:p>
      </dgm:t>
    </dgm:pt>
    <dgm:pt modelId="{54010D0E-BCEC-4C3D-89F2-02A97F83EA4C}" type="parTrans" cxnId="{97666446-6DA3-4548-9B17-FB5B46DA5B49}">
      <dgm:prSet/>
      <dgm:spPr/>
      <dgm:t>
        <a:bodyPr/>
        <a:lstStyle/>
        <a:p>
          <a:endParaRPr lang="en-US"/>
        </a:p>
      </dgm:t>
    </dgm:pt>
    <dgm:pt modelId="{1FF67ABD-B3B2-423A-9592-D71591911F03}" type="sibTrans" cxnId="{97666446-6DA3-4548-9B17-FB5B46DA5B49}">
      <dgm:prSet/>
      <dgm:spPr/>
      <dgm:t>
        <a:bodyPr/>
        <a:lstStyle/>
        <a:p>
          <a:endParaRPr lang="en-US"/>
        </a:p>
      </dgm:t>
    </dgm:pt>
    <dgm:pt modelId="{4A10DF76-FA67-4C27-826A-999626E05BAA}">
      <dgm:prSet phldrT="[Text]"/>
      <dgm:spPr/>
      <dgm:t>
        <a:bodyPr/>
        <a:lstStyle/>
        <a:p>
          <a:r>
            <a:rPr lang="en-US" dirty="0" smtClean="0"/>
            <a:t>Most object-oriented application development tools are </a:t>
          </a:r>
          <a:r>
            <a:rPr lang="en-US" b="0" dirty="0" smtClean="0"/>
            <a:t>IDEs</a:t>
          </a:r>
          <a:endParaRPr lang="en-US" b="0" dirty="0"/>
        </a:p>
      </dgm:t>
    </dgm:pt>
    <dgm:pt modelId="{E5FF0E03-6548-4FC2-AE3E-200EB54D7EAD}" type="parTrans" cxnId="{5BB50D9F-1FFC-41A1-9700-67FD179FAD7C}">
      <dgm:prSet/>
      <dgm:spPr/>
      <dgm:t>
        <a:bodyPr/>
        <a:lstStyle/>
        <a:p>
          <a:endParaRPr lang="en-US"/>
        </a:p>
      </dgm:t>
    </dgm:pt>
    <dgm:pt modelId="{576C5102-5A6E-40ED-BE49-56DBA375CE1C}" type="sibTrans" cxnId="{5BB50D9F-1FFC-41A1-9700-67FD179FAD7C}">
      <dgm:prSet/>
      <dgm:spPr/>
      <dgm:t>
        <a:bodyPr/>
        <a:lstStyle/>
        <a:p>
          <a:endParaRPr lang="en-US"/>
        </a:p>
      </dgm:t>
    </dgm:pt>
    <dgm:pt modelId="{FB5FE26E-C55E-4241-B0DB-363270DBD3E5}" type="pres">
      <dgm:prSet presAssocID="{9490D09C-1F99-424D-8C27-A9251CECCF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39DFF-0C4F-4003-A9FA-58AD60E9592A}" type="pres">
      <dgm:prSet presAssocID="{476A2648-339E-4C02-9EFA-ED8BC6E450D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64A7-32CD-4761-B0EA-ECAA250A38BB}" type="pres">
      <dgm:prSet presAssocID="{60AC2989-7463-48F7-9167-5C7B0BE10B17}" presName="sibTrans" presStyleCnt="0"/>
      <dgm:spPr/>
      <dgm:t>
        <a:bodyPr/>
        <a:lstStyle/>
        <a:p>
          <a:endParaRPr lang="en-US"/>
        </a:p>
      </dgm:t>
    </dgm:pt>
    <dgm:pt modelId="{A2F4975E-C778-489B-93DD-F6638438BF2F}" type="pres">
      <dgm:prSet presAssocID="{F919ACB3-5BEA-49FC-B6F9-60A8B64296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8B73F-98BE-4A12-A049-6418E53E3C14}" type="pres">
      <dgm:prSet presAssocID="{1FF67ABD-B3B2-423A-9592-D71591911F03}" presName="sibTrans" presStyleCnt="0"/>
      <dgm:spPr/>
      <dgm:t>
        <a:bodyPr/>
        <a:lstStyle/>
        <a:p>
          <a:endParaRPr lang="en-US"/>
        </a:p>
      </dgm:t>
    </dgm:pt>
    <dgm:pt modelId="{DF14931C-A338-49AF-8BB4-05F355754E59}" type="pres">
      <dgm:prSet presAssocID="{4A10DF76-FA67-4C27-826A-999626E05B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50D9F-1FFC-41A1-9700-67FD179FAD7C}" srcId="{9490D09C-1F99-424D-8C27-A9251CECCF2A}" destId="{4A10DF76-FA67-4C27-826A-999626E05BAA}" srcOrd="2" destOrd="0" parTransId="{E5FF0E03-6548-4FC2-AE3E-200EB54D7EAD}" sibTransId="{576C5102-5A6E-40ED-BE49-56DBA375CE1C}"/>
    <dgm:cxn modelId="{97666446-6DA3-4548-9B17-FB5B46DA5B49}" srcId="{9490D09C-1F99-424D-8C27-A9251CECCF2A}" destId="{F919ACB3-5BEA-49FC-B6F9-60A8B6429625}" srcOrd="1" destOrd="0" parTransId="{54010D0E-BCEC-4C3D-89F2-02A97F83EA4C}" sibTransId="{1FF67ABD-B3B2-423A-9592-D71591911F03}"/>
    <dgm:cxn modelId="{32DD577D-9DC8-4663-83CD-299EC6EEEF41}" type="presOf" srcId="{476A2648-339E-4C02-9EFA-ED8BC6E450D1}" destId="{E9639DFF-0C4F-4003-A9FA-58AD60E9592A}" srcOrd="0" destOrd="0" presId="urn:microsoft.com/office/officeart/2005/8/layout/default#167"/>
    <dgm:cxn modelId="{3CD9DD5A-BF45-45A4-BF31-2AF0F7C7E0CA}" type="presOf" srcId="{F919ACB3-5BEA-49FC-B6F9-60A8B6429625}" destId="{A2F4975E-C778-489B-93DD-F6638438BF2F}" srcOrd="0" destOrd="0" presId="urn:microsoft.com/office/officeart/2005/8/layout/default#167"/>
    <dgm:cxn modelId="{1CE56F01-ED3D-4D96-9A00-B234E13492E0}" srcId="{9490D09C-1F99-424D-8C27-A9251CECCF2A}" destId="{476A2648-339E-4C02-9EFA-ED8BC6E450D1}" srcOrd="0" destOrd="0" parTransId="{8280772C-7E6F-4FC7-9479-964167A4BCB5}" sibTransId="{60AC2989-7463-48F7-9167-5C7B0BE10B17}"/>
    <dgm:cxn modelId="{49027519-572F-4281-92CB-2581D5DDAC23}" type="presOf" srcId="{4A10DF76-FA67-4C27-826A-999626E05BAA}" destId="{DF14931C-A338-49AF-8BB4-05F355754E59}" srcOrd="0" destOrd="0" presId="urn:microsoft.com/office/officeart/2005/8/layout/default#167"/>
    <dgm:cxn modelId="{D208534A-CB35-4904-873B-62747B0BABBE}" type="presOf" srcId="{9490D09C-1F99-424D-8C27-A9251CECCF2A}" destId="{FB5FE26E-C55E-4241-B0DB-363270DBD3E5}" srcOrd="0" destOrd="0" presId="urn:microsoft.com/office/officeart/2005/8/layout/default#167"/>
    <dgm:cxn modelId="{E004C8F9-6FB5-488A-A7A0-DECD1CDA4658}" type="presParOf" srcId="{FB5FE26E-C55E-4241-B0DB-363270DBD3E5}" destId="{E9639DFF-0C4F-4003-A9FA-58AD60E9592A}" srcOrd="0" destOrd="0" presId="urn:microsoft.com/office/officeart/2005/8/layout/default#167"/>
    <dgm:cxn modelId="{2D84E981-4478-4AE7-9FCA-E949D4A6BAD1}" type="presParOf" srcId="{FB5FE26E-C55E-4241-B0DB-363270DBD3E5}" destId="{055364A7-32CD-4761-B0EA-ECAA250A38BB}" srcOrd="1" destOrd="0" presId="urn:microsoft.com/office/officeart/2005/8/layout/default#167"/>
    <dgm:cxn modelId="{9AA06934-4F08-4627-B13F-A83449539BBB}" type="presParOf" srcId="{FB5FE26E-C55E-4241-B0DB-363270DBD3E5}" destId="{A2F4975E-C778-489B-93DD-F6638438BF2F}" srcOrd="2" destOrd="0" presId="urn:microsoft.com/office/officeart/2005/8/layout/default#167"/>
    <dgm:cxn modelId="{0C5E5666-B4DB-4D1D-9E43-B4ED8C3457FC}" type="presParOf" srcId="{FB5FE26E-C55E-4241-B0DB-363270DBD3E5}" destId="{5298B73F-98BE-4A12-A049-6418E53E3C14}" srcOrd="3" destOrd="0" presId="urn:microsoft.com/office/officeart/2005/8/layout/default#167"/>
    <dgm:cxn modelId="{C0E8004F-D4FD-4154-8D4E-BF7A1B5D06DF}" type="presParOf" srcId="{FB5FE26E-C55E-4241-B0DB-363270DBD3E5}" destId="{DF14931C-A338-49AF-8BB4-05F355754E59}" srcOrd="4" destOrd="0" presId="urn:microsoft.com/office/officeart/2005/8/layout/default#16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496361-5BA3-40EC-B2AF-BE2EA5D4F8DD}" type="doc">
      <dgm:prSet loTypeId="urn:microsoft.com/office/officeart/2005/8/layout/default#168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C15EB93-56D5-4007-B5F5-8B818966D2AB}">
      <dgm:prSet/>
      <dgm:spPr/>
      <dgm:t>
        <a:bodyPr/>
        <a:lstStyle/>
        <a:p>
          <a:r>
            <a:rPr lang="en-US" dirty="0" smtClean="0"/>
            <a:t>BASIC</a:t>
          </a:r>
          <a:endParaRPr lang="en-US" dirty="0"/>
        </a:p>
      </dgm:t>
    </dgm:pt>
    <dgm:pt modelId="{B40F2EC4-1DDD-47C1-8171-27188FB40A8B}" type="parTrans" cxnId="{C752EF62-24A6-4A36-A697-D7F0394FB443}">
      <dgm:prSet/>
      <dgm:spPr/>
      <dgm:t>
        <a:bodyPr/>
        <a:lstStyle/>
        <a:p>
          <a:endParaRPr lang="en-US"/>
        </a:p>
      </dgm:t>
    </dgm:pt>
    <dgm:pt modelId="{14FC0E97-1D99-465F-8B8C-3D90A95DA891}" type="sibTrans" cxnId="{C752EF62-24A6-4A36-A697-D7F0394FB443}">
      <dgm:prSet/>
      <dgm:spPr/>
      <dgm:t>
        <a:bodyPr/>
        <a:lstStyle/>
        <a:p>
          <a:endParaRPr lang="en-US"/>
        </a:p>
      </dgm:t>
    </dgm:pt>
    <dgm:pt modelId="{C72E7FE7-E82E-4E58-A56E-01DA6D621BC2}">
      <dgm:prSet/>
      <dgm:spPr/>
      <dgm:t>
        <a:bodyPr/>
        <a:lstStyle/>
        <a:p>
          <a:r>
            <a:rPr lang="en-US" dirty="0" err="1" smtClean="0"/>
            <a:t>COBOl</a:t>
          </a:r>
          <a:endParaRPr lang="en-US" dirty="0"/>
        </a:p>
      </dgm:t>
    </dgm:pt>
    <dgm:pt modelId="{96CCC2F8-821D-4211-BBEF-D16C55232D98}" type="parTrans" cxnId="{37234C98-152D-477A-BC57-86D3C5AE9F5B}">
      <dgm:prSet/>
      <dgm:spPr/>
      <dgm:t>
        <a:bodyPr/>
        <a:lstStyle/>
        <a:p>
          <a:endParaRPr lang="en-US"/>
        </a:p>
      </dgm:t>
    </dgm:pt>
    <dgm:pt modelId="{9DA1DAF7-7329-496A-A320-7DEC3564A62B}" type="sibTrans" cxnId="{37234C98-152D-477A-BC57-86D3C5AE9F5B}">
      <dgm:prSet/>
      <dgm:spPr/>
      <dgm:t>
        <a:bodyPr/>
        <a:lstStyle/>
        <a:p>
          <a:endParaRPr lang="en-US"/>
        </a:p>
      </dgm:t>
    </dgm:pt>
    <dgm:pt modelId="{D8BEC272-174C-4F90-8A38-4E3D2A02D30F}">
      <dgm:prSet/>
      <dgm:spPr/>
      <dgm:t>
        <a:bodyPr/>
        <a:lstStyle/>
        <a:p>
          <a:r>
            <a:rPr lang="en-US" dirty="0" smtClean="0"/>
            <a:t>FORTRAN</a:t>
          </a:r>
          <a:endParaRPr lang="en-US" dirty="0"/>
        </a:p>
      </dgm:t>
    </dgm:pt>
    <dgm:pt modelId="{36F5BB0C-8CAB-4B7B-AEA1-361ED4E1841A}" type="parTrans" cxnId="{333885C7-3537-4204-952B-7F0E3B724D14}">
      <dgm:prSet/>
      <dgm:spPr/>
      <dgm:t>
        <a:bodyPr/>
        <a:lstStyle/>
        <a:p>
          <a:endParaRPr lang="en-US"/>
        </a:p>
      </dgm:t>
    </dgm:pt>
    <dgm:pt modelId="{8D5867CD-0037-4E06-AA92-01FED8A2DA0D}" type="sibTrans" cxnId="{333885C7-3537-4204-952B-7F0E3B724D14}">
      <dgm:prSet/>
      <dgm:spPr/>
      <dgm:t>
        <a:bodyPr/>
        <a:lstStyle/>
        <a:p>
          <a:endParaRPr lang="en-US"/>
        </a:p>
      </dgm:t>
    </dgm:pt>
    <dgm:pt modelId="{08BBC451-BFD7-40EB-8794-D358A44B951F}">
      <dgm:prSet/>
      <dgm:spPr/>
      <dgm:t>
        <a:bodyPr/>
        <a:lstStyle/>
        <a:p>
          <a:r>
            <a:rPr lang="en-US" dirty="0" smtClean="0"/>
            <a:t>RPG</a:t>
          </a:r>
          <a:endParaRPr lang="en-US" dirty="0"/>
        </a:p>
      </dgm:t>
    </dgm:pt>
    <dgm:pt modelId="{E96ACDFA-DFE8-4EC7-BC8C-590D71B29E11}" type="parTrans" cxnId="{4A59FCA2-58A4-445B-8D49-938FEB33076A}">
      <dgm:prSet/>
      <dgm:spPr/>
      <dgm:t>
        <a:bodyPr/>
        <a:lstStyle/>
        <a:p>
          <a:endParaRPr lang="en-US"/>
        </a:p>
      </dgm:t>
    </dgm:pt>
    <dgm:pt modelId="{09F1C97C-6238-4E6B-A761-E78CFA922C76}" type="sibTrans" cxnId="{4A59FCA2-58A4-445B-8D49-938FEB33076A}">
      <dgm:prSet/>
      <dgm:spPr/>
      <dgm:t>
        <a:bodyPr/>
        <a:lstStyle/>
        <a:p>
          <a:endParaRPr lang="en-US"/>
        </a:p>
      </dgm:t>
    </dgm:pt>
    <dgm:pt modelId="{8ECACE8E-3253-4680-9126-1F44D68C9B51}" type="pres">
      <dgm:prSet presAssocID="{71496361-5BA3-40EC-B2AF-BE2EA5D4F8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2DFE67-4149-4270-83E7-A908747E2D5B}" type="pres">
      <dgm:prSet presAssocID="{FC15EB93-56D5-4007-B5F5-8B818966D2A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D14BD-009B-4DD5-91AD-DBBAB9B696DD}" type="pres">
      <dgm:prSet presAssocID="{14FC0E97-1D99-465F-8B8C-3D90A95DA891}" presName="sibTrans" presStyleCnt="0"/>
      <dgm:spPr/>
    </dgm:pt>
    <dgm:pt modelId="{B1F4AE1D-106A-4B4D-BB2E-496FD41496CD}" type="pres">
      <dgm:prSet presAssocID="{C72E7FE7-E82E-4E58-A56E-01DA6D621BC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CE7F1-F723-42E7-A2C7-44938AC7975C}" type="pres">
      <dgm:prSet presAssocID="{9DA1DAF7-7329-496A-A320-7DEC3564A62B}" presName="sibTrans" presStyleCnt="0"/>
      <dgm:spPr/>
    </dgm:pt>
    <dgm:pt modelId="{4137C9F7-7B51-4EC0-AB40-BB8D5E0FC843}" type="pres">
      <dgm:prSet presAssocID="{D8BEC272-174C-4F90-8A38-4E3D2A02D3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519B-A6E0-439A-98C5-381039ED014F}" type="pres">
      <dgm:prSet presAssocID="{8D5867CD-0037-4E06-AA92-01FED8A2DA0D}" presName="sibTrans" presStyleCnt="0"/>
      <dgm:spPr/>
    </dgm:pt>
    <dgm:pt modelId="{D4565E26-F532-456A-9F0F-F21DD14225D1}" type="pres">
      <dgm:prSet presAssocID="{08BBC451-BFD7-40EB-8794-D358A44B951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52EF62-24A6-4A36-A697-D7F0394FB443}" srcId="{71496361-5BA3-40EC-B2AF-BE2EA5D4F8DD}" destId="{FC15EB93-56D5-4007-B5F5-8B818966D2AB}" srcOrd="0" destOrd="0" parTransId="{B40F2EC4-1DDD-47C1-8171-27188FB40A8B}" sibTransId="{14FC0E97-1D99-465F-8B8C-3D90A95DA891}"/>
    <dgm:cxn modelId="{37234C98-152D-477A-BC57-86D3C5AE9F5B}" srcId="{71496361-5BA3-40EC-B2AF-BE2EA5D4F8DD}" destId="{C72E7FE7-E82E-4E58-A56E-01DA6D621BC2}" srcOrd="1" destOrd="0" parTransId="{96CCC2F8-821D-4211-BBEF-D16C55232D98}" sibTransId="{9DA1DAF7-7329-496A-A320-7DEC3564A62B}"/>
    <dgm:cxn modelId="{E15249E8-43F7-42B5-AF7C-87C8B49EBFB8}" type="presOf" srcId="{71496361-5BA3-40EC-B2AF-BE2EA5D4F8DD}" destId="{8ECACE8E-3253-4680-9126-1F44D68C9B51}" srcOrd="0" destOrd="0" presId="urn:microsoft.com/office/officeart/2005/8/layout/default#168"/>
    <dgm:cxn modelId="{333885C7-3537-4204-952B-7F0E3B724D14}" srcId="{71496361-5BA3-40EC-B2AF-BE2EA5D4F8DD}" destId="{D8BEC272-174C-4F90-8A38-4E3D2A02D30F}" srcOrd="2" destOrd="0" parTransId="{36F5BB0C-8CAB-4B7B-AEA1-361ED4E1841A}" sibTransId="{8D5867CD-0037-4E06-AA92-01FED8A2DA0D}"/>
    <dgm:cxn modelId="{70CC29D6-4A47-452D-8B06-9783ED6C8F99}" type="presOf" srcId="{FC15EB93-56D5-4007-B5F5-8B818966D2AB}" destId="{372DFE67-4149-4270-83E7-A908747E2D5B}" srcOrd="0" destOrd="0" presId="urn:microsoft.com/office/officeart/2005/8/layout/default#168"/>
    <dgm:cxn modelId="{4FA96533-E878-4408-9544-3D8D7323A0E9}" type="presOf" srcId="{08BBC451-BFD7-40EB-8794-D358A44B951F}" destId="{D4565E26-F532-456A-9F0F-F21DD14225D1}" srcOrd="0" destOrd="0" presId="urn:microsoft.com/office/officeart/2005/8/layout/default#168"/>
    <dgm:cxn modelId="{923FD461-3AB8-4927-A6AB-F402E67D0301}" type="presOf" srcId="{D8BEC272-174C-4F90-8A38-4E3D2A02D30F}" destId="{4137C9F7-7B51-4EC0-AB40-BB8D5E0FC843}" srcOrd="0" destOrd="0" presId="urn:microsoft.com/office/officeart/2005/8/layout/default#168"/>
    <dgm:cxn modelId="{4E6D73C9-8E5A-4EB0-B5AE-DA13A78A69F7}" type="presOf" srcId="{C72E7FE7-E82E-4E58-A56E-01DA6D621BC2}" destId="{B1F4AE1D-106A-4B4D-BB2E-496FD41496CD}" srcOrd="0" destOrd="0" presId="urn:microsoft.com/office/officeart/2005/8/layout/default#168"/>
    <dgm:cxn modelId="{4A59FCA2-58A4-445B-8D49-938FEB33076A}" srcId="{71496361-5BA3-40EC-B2AF-BE2EA5D4F8DD}" destId="{08BBC451-BFD7-40EB-8794-D358A44B951F}" srcOrd="3" destOrd="0" parTransId="{E96ACDFA-DFE8-4EC7-BC8C-590D71B29E11}" sibTransId="{09F1C97C-6238-4E6B-A761-E78CFA922C76}"/>
    <dgm:cxn modelId="{6E3D0CE0-4145-4554-B035-D29DDCB4F301}" type="presParOf" srcId="{8ECACE8E-3253-4680-9126-1F44D68C9B51}" destId="{372DFE67-4149-4270-83E7-A908747E2D5B}" srcOrd="0" destOrd="0" presId="urn:microsoft.com/office/officeart/2005/8/layout/default#168"/>
    <dgm:cxn modelId="{6DD4D0CE-074F-4BB9-BDD5-003B86DFF310}" type="presParOf" srcId="{8ECACE8E-3253-4680-9126-1F44D68C9B51}" destId="{B03D14BD-009B-4DD5-91AD-DBBAB9B696DD}" srcOrd="1" destOrd="0" presId="urn:microsoft.com/office/officeart/2005/8/layout/default#168"/>
    <dgm:cxn modelId="{7A0EA2D8-E8CF-4F48-8835-1D3E23ED9CD4}" type="presParOf" srcId="{8ECACE8E-3253-4680-9126-1F44D68C9B51}" destId="{B1F4AE1D-106A-4B4D-BB2E-496FD41496CD}" srcOrd="2" destOrd="0" presId="urn:microsoft.com/office/officeart/2005/8/layout/default#168"/>
    <dgm:cxn modelId="{20B35AE7-0C15-4CBF-BEAF-6779BB019E08}" type="presParOf" srcId="{8ECACE8E-3253-4680-9126-1F44D68C9B51}" destId="{845CE7F1-F723-42E7-A2C7-44938AC7975C}" srcOrd="3" destOrd="0" presId="urn:microsoft.com/office/officeart/2005/8/layout/default#168"/>
    <dgm:cxn modelId="{2F9BB621-432B-4107-875C-2C8B1DF01981}" type="presParOf" srcId="{8ECACE8E-3253-4680-9126-1F44D68C9B51}" destId="{4137C9F7-7B51-4EC0-AB40-BB8D5E0FC843}" srcOrd="4" destOrd="0" presId="urn:microsoft.com/office/officeart/2005/8/layout/default#168"/>
    <dgm:cxn modelId="{7E172414-9D61-490B-8862-A55B4605BF96}" type="presParOf" srcId="{8ECACE8E-3253-4680-9126-1F44D68C9B51}" destId="{ECA6519B-A6E0-439A-98C5-381039ED014F}" srcOrd="5" destOrd="0" presId="urn:microsoft.com/office/officeart/2005/8/layout/default#168"/>
    <dgm:cxn modelId="{42D3D84E-7E4A-44DA-9A10-E1474318A9D9}" type="presParOf" srcId="{8ECACE8E-3253-4680-9126-1F44D68C9B51}" destId="{D4565E26-F532-456A-9F0F-F21DD14225D1}" srcOrd="6" destOrd="0" presId="urn:microsoft.com/office/officeart/2005/8/layout/default#16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E14E7-B51F-426B-94D6-7F01086FDC08}" type="doc">
      <dgm:prSet loTypeId="urn:microsoft.com/office/officeart/2005/8/layout/hList1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341F818-CF12-404A-8DC2-904088044688}">
      <dgm:prSet phldrT="[Text]"/>
      <dgm:spPr/>
      <dgm:t>
        <a:bodyPr/>
        <a:lstStyle/>
        <a:p>
          <a:r>
            <a:rPr lang="en-US" b="1" dirty="0" smtClean="0"/>
            <a:t>Database</a:t>
          </a:r>
          <a:endParaRPr lang="en-US" b="1" dirty="0"/>
        </a:p>
      </dgm:t>
    </dgm:pt>
    <dgm:pt modelId="{11D6D759-53BE-43D6-AB6B-D7B3BC013A6A}" type="parTrans" cxnId="{7DD52482-6A82-46B5-A30B-65448C2F6270}">
      <dgm:prSet/>
      <dgm:spPr/>
      <dgm:t>
        <a:bodyPr/>
        <a:lstStyle/>
        <a:p>
          <a:endParaRPr lang="en-US"/>
        </a:p>
      </dgm:t>
    </dgm:pt>
    <dgm:pt modelId="{C8BD3EF6-05F7-47B4-8D04-030AB4D6F026}" type="sibTrans" cxnId="{7DD52482-6A82-46B5-A30B-65448C2F6270}">
      <dgm:prSet/>
      <dgm:spPr/>
      <dgm:t>
        <a:bodyPr/>
        <a:lstStyle/>
        <a:p>
          <a:endParaRPr lang="en-US"/>
        </a:p>
      </dgm:t>
    </dgm:pt>
    <dgm:pt modelId="{A574ECCB-F759-41AE-826B-9CA21860F015}">
      <dgm:prSet phldrT="[Text]"/>
      <dgm:spPr/>
      <dgm:t>
        <a:bodyPr/>
        <a:lstStyle/>
        <a:p>
          <a:r>
            <a:rPr lang="en-US" b="0" dirty="0" smtClean="0"/>
            <a:t>Collection of data organized in a manner that allows access, retrieval, and use of that data</a:t>
          </a:r>
          <a:endParaRPr lang="en-US" b="0" dirty="0"/>
        </a:p>
      </dgm:t>
    </dgm:pt>
    <dgm:pt modelId="{7B604D65-77BC-4A52-BDC0-7BE5935C3142}" type="parTrans" cxnId="{FCD7A7D0-E9C2-44FF-AA40-FCCA108DDA47}">
      <dgm:prSet/>
      <dgm:spPr/>
      <dgm:t>
        <a:bodyPr/>
        <a:lstStyle/>
        <a:p>
          <a:endParaRPr lang="en-US"/>
        </a:p>
      </dgm:t>
    </dgm:pt>
    <dgm:pt modelId="{16719C75-D70E-4A2D-BF7E-0FC621929950}" type="sibTrans" cxnId="{FCD7A7D0-E9C2-44FF-AA40-FCCA108DDA47}">
      <dgm:prSet/>
      <dgm:spPr/>
      <dgm:t>
        <a:bodyPr/>
        <a:lstStyle/>
        <a:p>
          <a:endParaRPr lang="en-US"/>
        </a:p>
      </dgm:t>
    </dgm:pt>
    <dgm:pt modelId="{89BDF940-1E60-4BC0-ADD1-08B1DD27A0E0}">
      <dgm:prSet phldrT="[Text]"/>
      <dgm:spPr/>
      <dgm:t>
        <a:bodyPr/>
        <a:lstStyle/>
        <a:p>
          <a:r>
            <a:rPr lang="en-US" b="0" dirty="0" smtClean="0"/>
            <a:t>Data</a:t>
          </a:r>
          <a:endParaRPr lang="en-US" b="0" dirty="0"/>
        </a:p>
      </dgm:t>
    </dgm:pt>
    <dgm:pt modelId="{22F582CD-A74D-47FC-908D-5E9D4FAD197A}" type="parTrans" cxnId="{673E41D2-245A-41BC-84C6-E2B38B6FACDC}">
      <dgm:prSet/>
      <dgm:spPr/>
      <dgm:t>
        <a:bodyPr/>
        <a:lstStyle/>
        <a:p>
          <a:endParaRPr lang="en-US"/>
        </a:p>
      </dgm:t>
    </dgm:pt>
    <dgm:pt modelId="{AC167989-21BC-4BDB-93DB-991A1BC2176A}" type="sibTrans" cxnId="{673E41D2-245A-41BC-84C6-E2B38B6FACDC}">
      <dgm:prSet/>
      <dgm:spPr/>
      <dgm:t>
        <a:bodyPr/>
        <a:lstStyle/>
        <a:p>
          <a:endParaRPr lang="en-US"/>
        </a:p>
      </dgm:t>
    </dgm:pt>
    <dgm:pt modelId="{5DF79A8E-6352-4CA4-8428-8DB381A00F4D}">
      <dgm:prSet phldrT="[Text]"/>
      <dgm:spPr/>
      <dgm:t>
        <a:bodyPr/>
        <a:lstStyle/>
        <a:p>
          <a:r>
            <a:rPr lang="en-US" b="0" dirty="0" smtClean="0"/>
            <a:t>Collection of unprocessed items</a:t>
          </a:r>
          <a:endParaRPr lang="en-US" b="0" dirty="0"/>
        </a:p>
      </dgm:t>
    </dgm:pt>
    <dgm:pt modelId="{BF300F9C-6E12-4E13-9312-8879414A2685}" type="parTrans" cxnId="{91C5486D-D693-407F-B200-81246BCD3CE8}">
      <dgm:prSet/>
      <dgm:spPr/>
      <dgm:t>
        <a:bodyPr/>
        <a:lstStyle/>
        <a:p>
          <a:endParaRPr lang="en-US"/>
        </a:p>
      </dgm:t>
    </dgm:pt>
    <dgm:pt modelId="{32F349F4-3B19-4AAF-B621-D6DC1FE27982}" type="sibTrans" cxnId="{91C5486D-D693-407F-B200-81246BCD3CE8}">
      <dgm:prSet/>
      <dgm:spPr/>
      <dgm:t>
        <a:bodyPr/>
        <a:lstStyle/>
        <a:p>
          <a:endParaRPr lang="en-US"/>
        </a:p>
      </dgm:t>
    </dgm:pt>
    <dgm:pt modelId="{15307C98-ECCA-477B-AEA7-42FDB55E3315}">
      <dgm:prSet phldrT="[Text]"/>
      <dgm:spPr/>
      <dgm:t>
        <a:bodyPr/>
        <a:lstStyle/>
        <a:p>
          <a:r>
            <a:rPr lang="en-US" b="0" dirty="0" smtClean="0"/>
            <a:t>Text</a:t>
          </a:r>
          <a:endParaRPr lang="en-US" b="0" dirty="0"/>
        </a:p>
      </dgm:t>
    </dgm:pt>
    <dgm:pt modelId="{A9C36F81-73CB-43FA-9F0A-9DEF115750AD}" type="parTrans" cxnId="{0809F816-5DEC-43B2-909D-0B2115990A70}">
      <dgm:prSet/>
      <dgm:spPr/>
      <dgm:t>
        <a:bodyPr/>
        <a:lstStyle/>
        <a:p>
          <a:endParaRPr lang="en-US"/>
        </a:p>
      </dgm:t>
    </dgm:pt>
    <dgm:pt modelId="{38BE91C1-5E51-4733-BE07-CE54D0B8A076}" type="sibTrans" cxnId="{0809F816-5DEC-43B2-909D-0B2115990A70}">
      <dgm:prSet/>
      <dgm:spPr/>
      <dgm:t>
        <a:bodyPr/>
        <a:lstStyle/>
        <a:p>
          <a:endParaRPr lang="en-US"/>
        </a:p>
      </dgm:t>
    </dgm:pt>
    <dgm:pt modelId="{5019E8DB-1404-4D46-919E-002C093BA0F5}">
      <dgm:prSet phldrT="[Text]"/>
      <dgm:spPr/>
      <dgm:t>
        <a:bodyPr/>
        <a:lstStyle/>
        <a:p>
          <a:r>
            <a:rPr lang="en-US" b="0" dirty="0" smtClean="0"/>
            <a:t>Numbers</a:t>
          </a:r>
          <a:endParaRPr lang="en-US" b="0" dirty="0"/>
        </a:p>
      </dgm:t>
    </dgm:pt>
    <dgm:pt modelId="{B3E3E952-0BE2-4814-8688-2B2A3A620602}" type="parTrans" cxnId="{30AD896D-FE7A-4031-987E-3444D5578118}">
      <dgm:prSet/>
      <dgm:spPr/>
      <dgm:t>
        <a:bodyPr/>
        <a:lstStyle/>
        <a:p>
          <a:endParaRPr lang="en-US"/>
        </a:p>
      </dgm:t>
    </dgm:pt>
    <dgm:pt modelId="{553CB54E-F1B7-4CA5-9DE5-6C1A5E8A648D}" type="sibTrans" cxnId="{30AD896D-FE7A-4031-987E-3444D5578118}">
      <dgm:prSet/>
      <dgm:spPr/>
      <dgm:t>
        <a:bodyPr/>
        <a:lstStyle/>
        <a:p>
          <a:endParaRPr lang="en-US"/>
        </a:p>
      </dgm:t>
    </dgm:pt>
    <dgm:pt modelId="{DEE1DBAA-1F25-4D94-A4F3-BE8DF832084A}">
      <dgm:prSet phldrT="[Text]"/>
      <dgm:spPr/>
      <dgm:t>
        <a:bodyPr/>
        <a:lstStyle/>
        <a:p>
          <a:r>
            <a:rPr lang="en-US" b="0" dirty="0" smtClean="0"/>
            <a:t>Images</a:t>
          </a:r>
          <a:endParaRPr lang="en-US" b="0" dirty="0"/>
        </a:p>
      </dgm:t>
    </dgm:pt>
    <dgm:pt modelId="{03E0411F-8F1D-4230-A70C-F1A5B2C9A273}" type="parTrans" cxnId="{F3079CFF-C936-455A-9FB1-899B140F3D7F}">
      <dgm:prSet/>
      <dgm:spPr/>
      <dgm:t>
        <a:bodyPr/>
        <a:lstStyle/>
        <a:p>
          <a:endParaRPr lang="en-US"/>
        </a:p>
      </dgm:t>
    </dgm:pt>
    <dgm:pt modelId="{BF06A72B-EA8A-49FA-A249-50A8708519DF}" type="sibTrans" cxnId="{F3079CFF-C936-455A-9FB1-899B140F3D7F}">
      <dgm:prSet/>
      <dgm:spPr/>
      <dgm:t>
        <a:bodyPr/>
        <a:lstStyle/>
        <a:p>
          <a:endParaRPr lang="en-US"/>
        </a:p>
      </dgm:t>
    </dgm:pt>
    <dgm:pt modelId="{3C026BEA-6B24-4F06-9311-11A33B778B19}">
      <dgm:prSet phldrT="[Text]"/>
      <dgm:spPr/>
      <dgm:t>
        <a:bodyPr/>
        <a:lstStyle/>
        <a:p>
          <a:r>
            <a:rPr lang="en-US" b="0" dirty="0" smtClean="0"/>
            <a:t>Audio</a:t>
          </a:r>
          <a:endParaRPr lang="en-US" b="0" dirty="0"/>
        </a:p>
      </dgm:t>
    </dgm:pt>
    <dgm:pt modelId="{87E91FAC-3A40-4596-A6BE-C65C9B4DAC76}" type="parTrans" cxnId="{51035A1D-1F53-48A0-9022-E80DE92DD7E8}">
      <dgm:prSet/>
      <dgm:spPr/>
      <dgm:t>
        <a:bodyPr/>
        <a:lstStyle/>
        <a:p>
          <a:endParaRPr lang="en-US"/>
        </a:p>
      </dgm:t>
    </dgm:pt>
    <dgm:pt modelId="{1520C5FF-E0B6-4147-AD17-3D9E180531B7}" type="sibTrans" cxnId="{51035A1D-1F53-48A0-9022-E80DE92DD7E8}">
      <dgm:prSet/>
      <dgm:spPr/>
      <dgm:t>
        <a:bodyPr/>
        <a:lstStyle/>
        <a:p>
          <a:endParaRPr lang="en-US"/>
        </a:p>
      </dgm:t>
    </dgm:pt>
    <dgm:pt modelId="{D6A0EA3B-18FC-4B22-A1A9-BCFC801AF3AE}">
      <dgm:prSet phldrT="[Text]"/>
      <dgm:spPr/>
      <dgm:t>
        <a:bodyPr/>
        <a:lstStyle/>
        <a:p>
          <a:r>
            <a:rPr lang="en-US" b="0" dirty="0" smtClean="0"/>
            <a:t>Video</a:t>
          </a:r>
          <a:endParaRPr lang="en-US" b="0" dirty="0"/>
        </a:p>
      </dgm:t>
    </dgm:pt>
    <dgm:pt modelId="{A09F1EFB-EA63-4D41-94E2-CE4BF1B424C5}" type="parTrans" cxnId="{3FDE5067-2CB9-4755-B425-456609E6B4AD}">
      <dgm:prSet/>
      <dgm:spPr/>
      <dgm:t>
        <a:bodyPr/>
        <a:lstStyle/>
        <a:p>
          <a:endParaRPr lang="en-US"/>
        </a:p>
      </dgm:t>
    </dgm:pt>
    <dgm:pt modelId="{DAD7FAD5-9D20-4D31-A170-4D2840C060E0}" type="sibTrans" cxnId="{3FDE5067-2CB9-4755-B425-456609E6B4AD}">
      <dgm:prSet/>
      <dgm:spPr/>
      <dgm:t>
        <a:bodyPr/>
        <a:lstStyle/>
        <a:p>
          <a:endParaRPr lang="en-US"/>
        </a:p>
      </dgm:t>
    </dgm:pt>
    <dgm:pt modelId="{FB9C2B27-E710-44EC-BC01-C702F88FBC08}">
      <dgm:prSet phldrT="[Text]"/>
      <dgm:spPr/>
      <dgm:t>
        <a:bodyPr/>
        <a:lstStyle/>
        <a:p>
          <a:r>
            <a:rPr lang="en-US" b="0" dirty="0" smtClean="0"/>
            <a:t>Information</a:t>
          </a:r>
          <a:endParaRPr lang="en-US" b="0" dirty="0"/>
        </a:p>
      </dgm:t>
    </dgm:pt>
    <dgm:pt modelId="{875915A8-D45C-4305-A9E1-78F916282314}" type="parTrans" cxnId="{D8FA4FF8-AA73-40D2-B738-87FEEE5EE5BC}">
      <dgm:prSet/>
      <dgm:spPr/>
      <dgm:t>
        <a:bodyPr/>
        <a:lstStyle/>
        <a:p>
          <a:endParaRPr lang="en-US"/>
        </a:p>
      </dgm:t>
    </dgm:pt>
    <dgm:pt modelId="{9B8B553B-EA95-4BF9-8B78-363EF1DAC4D7}" type="sibTrans" cxnId="{D8FA4FF8-AA73-40D2-B738-87FEEE5EE5BC}">
      <dgm:prSet/>
      <dgm:spPr/>
      <dgm:t>
        <a:bodyPr/>
        <a:lstStyle/>
        <a:p>
          <a:endParaRPr lang="en-US"/>
        </a:p>
      </dgm:t>
    </dgm:pt>
    <dgm:pt modelId="{AF6F67BD-CBB3-4186-BAA1-EA4312FDBE34}">
      <dgm:prSet phldrT="[Text]"/>
      <dgm:spPr/>
      <dgm:t>
        <a:bodyPr/>
        <a:lstStyle/>
        <a:p>
          <a:r>
            <a:rPr lang="en-US" b="0" dirty="0" smtClean="0"/>
            <a:t>Processed data</a:t>
          </a:r>
          <a:endParaRPr lang="en-US" b="0" dirty="0"/>
        </a:p>
      </dgm:t>
    </dgm:pt>
    <dgm:pt modelId="{3F68C2A2-AA9A-4F3A-B2FC-D2C9D9975941}" type="parTrans" cxnId="{E74B9F75-E930-49C3-A769-024E11B7444E}">
      <dgm:prSet/>
      <dgm:spPr/>
      <dgm:t>
        <a:bodyPr/>
        <a:lstStyle/>
        <a:p>
          <a:endParaRPr lang="en-US"/>
        </a:p>
      </dgm:t>
    </dgm:pt>
    <dgm:pt modelId="{3BDE6F13-2EBF-4D92-AD8C-D4B44D004D9A}" type="sibTrans" cxnId="{E74B9F75-E930-49C3-A769-024E11B7444E}">
      <dgm:prSet/>
      <dgm:spPr/>
      <dgm:t>
        <a:bodyPr/>
        <a:lstStyle/>
        <a:p>
          <a:endParaRPr lang="en-US"/>
        </a:p>
      </dgm:t>
    </dgm:pt>
    <dgm:pt modelId="{DDC9A480-D5E1-4415-B5FA-BAECEBAB76C8}">
      <dgm:prSet phldrT="[Text]"/>
      <dgm:spPr/>
      <dgm:t>
        <a:bodyPr/>
        <a:lstStyle/>
        <a:p>
          <a:r>
            <a:rPr lang="en-US" b="0" dirty="0" smtClean="0"/>
            <a:t>Organized</a:t>
          </a:r>
          <a:endParaRPr lang="en-US" b="0" dirty="0"/>
        </a:p>
      </dgm:t>
    </dgm:pt>
    <dgm:pt modelId="{15007DDD-D95E-47B7-A8DA-99C41A9BC68B}" type="parTrans" cxnId="{CAF775C3-C0FF-4F03-BA6B-F4F1B97735DE}">
      <dgm:prSet/>
      <dgm:spPr/>
      <dgm:t>
        <a:bodyPr/>
        <a:lstStyle/>
        <a:p>
          <a:endParaRPr lang="en-US"/>
        </a:p>
      </dgm:t>
    </dgm:pt>
    <dgm:pt modelId="{7512F09A-2DEE-4179-9199-E90B710B7D50}" type="sibTrans" cxnId="{CAF775C3-C0FF-4F03-BA6B-F4F1B97735DE}">
      <dgm:prSet/>
      <dgm:spPr/>
      <dgm:t>
        <a:bodyPr/>
        <a:lstStyle/>
        <a:p>
          <a:endParaRPr lang="en-US"/>
        </a:p>
      </dgm:t>
    </dgm:pt>
    <dgm:pt modelId="{18584A4A-DEF9-4B3C-BAE6-65A148E5DCA7}">
      <dgm:prSet phldrT="[Text]"/>
      <dgm:spPr/>
      <dgm:t>
        <a:bodyPr/>
        <a:lstStyle/>
        <a:p>
          <a:r>
            <a:rPr lang="en-US" b="0" dirty="0" smtClean="0"/>
            <a:t>Meaningful</a:t>
          </a:r>
          <a:endParaRPr lang="en-US" b="0" dirty="0"/>
        </a:p>
      </dgm:t>
    </dgm:pt>
    <dgm:pt modelId="{143ADB2E-24C6-408E-A271-000FDFECABE7}" type="parTrans" cxnId="{876E38D6-B89D-45E5-ACC0-7A255FC4C6F4}">
      <dgm:prSet/>
      <dgm:spPr/>
      <dgm:t>
        <a:bodyPr/>
        <a:lstStyle/>
        <a:p>
          <a:endParaRPr lang="en-US"/>
        </a:p>
      </dgm:t>
    </dgm:pt>
    <dgm:pt modelId="{CC75EEF9-4B5B-4606-BBB9-46DB9186D1DA}" type="sibTrans" cxnId="{876E38D6-B89D-45E5-ACC0-7A255FC4C6F4}">
      <dgm:prSet/>
      <dgm:spPr/>
      <dgm:t>
        <a:bodyPr/>
        <a:lstStyle/>
        <a:p>
          <a:endParaRPr lang="en-US"/>
        </a:p>
      </dgm:t>
    </dgm:pt>
    <dgm:pt modelId="{E390E464-53E6-4119-9676-FABADF62415B}">
      <dgm:prSet phldrT="[Text]"/>
      <dgm:spPr/>
      <dgm:t>
        <a:bodyPr/>
        <a:lstStyle/>
        <a:p>
          <a:r>
            <a:rPr lang="en-US" b="0" dirty="0" smtClean="0"/>
            <a:t>Useful</a:t>
          </a:r>
          <a:endParaRPr lang="en-US" b="0" dirty="0"/>
        </a:p>
      </dgm:t>
    </dgm:pt>
    <dgm:pt modelId="{7F18A64A-BC3B-448F-9758-C06A371FDD15}" type="parTrans" cxnId="{722B5C2E-3BFE-49A5-B7B7-CC7FEAB3BEAE}">
      <dgm:prSet/>
      <dgm:spPr/>
      <dgm:t>
        <a:bodyPr/>
        <a:lstStyle/>
        <a:p>
          <a:endParaRPr lang="en-US"/>
        </a:p>
      </dgm:t>
    </dgm:pt>
    <dgm:pt modelId="{0DE88BE0-0160-440E-967F-D8894F98D4C1}" type="sibTrans" cxnId="{722B5C2E-3BFE-49A5-B7B7-CC7FEAB3BEAE}">
      <dgm:prSet/>
      <dgm:spPr/>
      <dgm:t>
        <a:bodyPr/>
        <a:lstStyle/>
        <a:p>
          <a:endParaRPr lang="en-US"/>
        </a:p>
      </dgm:t>
    </dgm:pt>
    <dgm:pt modelId="{DB72AB0E-ABA8-4D63-898D-8DF3320CFB67}" type="pres">
      <dgm:prSet presAssocID="{634E14E7-B51F-426B-94D6-7F01086FDC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1C7988-7DFB-427C-BD50-A5706431F513}" type="pres">
      <dgm:prSet presAssocID="{A341F818-CF12-404A-8DC2-904088044688}" presName="composite" presStyleCnt="0"/>
      <dgm:spPr/>
      <dgm:t>
        <a:bodyPr/>
        <a:lstStyle/>
        <a:p>
          <a:endParaRPr lang="en-US"/>
        </a:p>
      </dgm:t>
    </dgm:pt>
    <dgm:pt modelId="{D0525319-2084-4297-AA3B-14155F65EAE8}" type="pres">
      <dgm:prSet presAssocID="{A341F818-CF12-404A-8DC2-90408804468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6E8CD-784B-495B-9FF6-4227D4F1057B}" type="pres">
      <dgm:prSet presAssocID="{A341F818-CF12-404A-8DC2-90408804468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4682E-F791-48FE-B511-F8F7A204A2DD}" type="pres">
      <dgm:prSet presAssocID="{C8BD3EF6-05F7-47B4-8D04-030AB4D6F026}" presName="space" presStyleCnt="0"/>
      <dgm:spPr/>
      <dgm:t>
        <a:bodyPr/>
        <a:lstStyle/>
        <a:p>
          <a:endParaRPr lang="en-US"/>
        </a:p>
      </dgm:t>
    </dgm:pt>
    <dgm:pt modelId="{3BD2B6F5-D111-4D9D-BC81-3110A06FBB3E}" type="pres">
      <dgm:prSet presAssocID="{89BDF940-1E60-4BC0-ADD1-08B1DD27A0E0}" presName="composite" presStyleCnt="0"/>
      <dgm:spPr/>
      <dgm:t>
        <a:bodyPr/>
        <a:lstStyle/>
        <a:p>
          <a:endParaRPr lang="en-US"/>
        </a:p>
      </dgm:t>
    </dgm:pt>
    <dgm:pt modelId="{8D23DD30-06F4-49D8-BE7A-89E509A201E1}" type="pres">
      <dgm:prSet presAssocID="{89BDF940-1E60-4BC0-ADD1-08B1DD27A0E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2D5F5-8DE7-4301-9980-4373374E89FF}" type="pres">
      <dgm:prSet presAssocID="{89BDF940-1E60-4BC0-ADD1-08B1DD27A0E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31025-2519-4693-BF8E-CBE5D2DDA892}" type="pres">
      <dgm:prSet presAssocID="{AC167989-21BC-4BDB-93DB-991A1BC2176A}" presName="space" presStyleCnt="0"/>
      <dgm:spPr/>
      <dgm:t>
        <a:bodyPr/>
        <a:lstStyle/>
        <a:p>
          <a:endParaRPr lang="en-US"/>
        </a:p>
      </dgm:t>
    </dgm:pt>
    <dgm:pt modelId="{8B6F1C26-E9FC-46E1-8D36-941DDFD4B86F}" type="pres">
      <dgm:prSet presAssocID="{FB9C2B27-E710-44EC-BC01-C702F88FBC08}" presName="composite" presStyleCnt="0"/>
      <dgm:spPr/>
      <dgm:t>
        <a:bodyPr/>
        <a:lstStyle/>
        <a:p>
          <a:endParaRPr lang="en-US"/>
        </a:p>
      </dgm:t>
    </dgm:pt>
    <dgm:pt modelId="{C541D0B7-676E-4B7A-95C0-4464EB703FA8}" type="pres">
      <dgm:prSet presAssocID="{FB9C2B27-E710-44EC-BC01-C702F88FBC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16442-AB9F-489F-A53E-46D8D6078AA7}" type="pres">
      <dgm:prSet presAssocID="{FB9C2B27-E710-44EC-BC01-C702F88FBC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87A640-E822-4AB2-9A34-031DDC37A062}" type="presOf" srcId="{89BDF940-1E60-4BC0-ADD1-08B1DD27A0E0}" destId="{8D23DD30-06F4-49D8-BE7A-89E509A201E1}" srcOrd="0" destOrd="0" presId="urn:microsoft.com/office/officeart/2005/8/layout/hList1"/>
    <dgm:cxn modelId="{0809F816-5DEC-43B2-909D-0B2115990A70}" srcId="{5DF79A8E-6352-4CA4-8428-8DB381A00F4D}" destId="{15307C98-ECCA-477B-AEA7-42FDB55E3315}" srcOrd="0" destOrd="0" parTransId="{A9C36F81-73CB-43FA-9F0A-9DEF115750AD}" sibTransId="{38BE91C1-5E51-4733-BE07-CE54D0B8A076}"/>
    <dgm:cxn modelId="{3FDE5067-2CB9-4755-B425-456609E6B4AD}" srcId="{5DF79A8E-6352-4CA4-8428-8DB381A00F4D}" destId="{D6A0EA3B-18FC-4B22-A1A9-BCFC801AF3AE}" srcOrd="4" destOrd="0" parTransId="{A09F1EFB-EA63-4D41-94E2-CE4BF1B424C5}" sibTransId="{DAD7FAD5-9D20-4D31-A170-4D2840C060E0}"/>
    <dgm:cxn modelId="{64B95968-C2D5-4BF4-B631-7318F6CF907B}" type="presOf" srcId="{D6A0EA3B-18FC-4B22-A1A9-BCFC801AF3AE}" destId="{56C2D5F5-8DE7-4301-9980-4373374E89FF}" srcOrd="0" destOrd="5" presId="urn:microsoft.com/office/officeart/2005/8/layout/hList1"/>
    <dgm:cxn modelId="{D9486116-6BAC-40E2-8D9E-15588748358A}" type="presOf" srcId="{DDC9A480-D5E1-4415-B5FA-BAECEBAB76C8}" destId="{BBD16442-AB9F-489F-A53E-46D8D6078AA7}" srcOrd="0" destOrd="1" presId="urn:microsoft.com/office/officeart/2005/8/layout/hList1"/>
    <dgm:cxn modelId="{D8FA4FF8-AA73-40D2-B738-87FEEE5EE5BC}" srcId="{634E14E7-B51F-426B-94D6-7F01086FDC08}" destId="{FB9C2B27-E710-44EC-BC01-C702F88FBC08}" srcOrd="2" destOrd="0" parTransId="{875915A8-D45C-4305-A9E1-78F916282314}" sibTransId="{9B8B553B-EA95-4BF9-8B78-363EF1DAC4D7}"/>
    <dgm:cxn modelId="{CBB18486-65DE-40FC-87FD-C3507CAF5777}" type="presOf" srcId="{15307C98-ECCA-477B-AEA7-42FDB55E3315}" destId="{56C2D5F5-8DE7-4301-9980-4373374E89FF}" srcOrd="0" destOrd="1" presId="urn:microsoft.com/office/officeart/2005/8/layout/hList1"/>
    <dgm:cxn modelId="{91C5486D-D693-407F-B200-81246BCD3CE8}" srcId="{89BDF940-1E60-4BC0-ADD1-08B1DD27A0E0}" destId="{5DF79A8E-6352-4CA4-8428-8DB381A00F4D}" srcOrd="0" destOrd="0" parTransId="{BF300F9C-6E12-4E13-9312-8879414A2685}" sibTransId="{32F349F4-3B19-4AAF-B621-D6DC1FE27982}"/>
    <dgm:cxn modelId="{1BFD7A66-161A-4E17-A3B1-4CC403D94535}" type="presOf" srcId="{634E14E7-B51F-426B-94D6-7F01086FDC08}" destId="{DB72AB0E-ABA8-4D63-898D-8DF3320CFB67}" srcOrd="0" destOrd="0" presId="urn:microsoft.com/office/officeart/2005/8/layout/hList1"/>
    <dgm:cxn modelId="{E74B9F75-E930-49C3-A769-024E11B7444E}" srcId="{FB9C2B27-E710-44EC-BC01-C702F88FBC08}" destId="{AF6F67BD-CBB3-4186-BAA1-EA4312FDBE34}" srcOrd="0" destOrd="0" parTransId="{3F68C2A2-AA9A-4F3A-B2FC-D2C9D9975941}" sibTransId="{3BDE6F13-2EBF-4D92-AD8C-D4B44D004D9A}"/>
    <dgm:cxn modelId="{7DD52482-6A82-46B5-A30B-65448C2F6270}" srcId="{634E14E7-B51F-426B-94D6-7F01086FDC08}" destId="{A341F818-CF12-404A-8DC2-904088044688}" srcOrd="0" destOrd="0" parTransId="{11D6D759-53BE-43D6-AB6B-D7B3BC013A6A}" sibTransId="{C8BD3EF6-05F7-47B4-8D04-030AB4D6F026}"/>
    <dgm:cxn modelId="{F04D8376-F24E-426A-9DBC-C7A2D3FCA7FE}" type="presOf" srcId="{5019E8DB-1404-4D46-919E-002C093BA0F5}" destId="{56C2D5F5-8DE7-4301-9980-4373374E89FF}" srcOrd="0" destOrd="2" presId="urn:microsoft.com/office/officeart/2005/8/layout/hList1"/>
    <dgm:cxn modelId="{78761C1D-EA0C-43B0-B282-EC2000C5E164}" type="presOf" srcId="{A341F818-CF12-404A-8DC2-904088044688}" destId="{D0525319-2084-4297-AA3B-14155F65EAE8}" srcOrd="0" destOrd="0" presId="urn:microsoft.com/office/officeart/2005/8/layout/hList1"/>
    <dgm:cxn modelId="{A1E7D0B4-24EC-45E6-AA2E-A1A7D8CD1300}" type="presOf" srcId="{DEE1DBAA-1F25-4D94-A4F3-BE8DF832084A}" destId="{56C2D5F5-8DE7-4301-9980-4373374E89FF}" srcOrd="0" destOrd="3" presId="urn:microsoft.com/office/officeart/2005/8/layout/hList1"/>
    <dgm:cxn modelId="{F3079CFF-C936-455A-9FB1-899B140F3D7F}" srcId="{5DF79A8E-6352-4CA4-8428-8DB381A00F4D}" destId="{DEE1DBAA-1F25-4D94-A4F3-BE8DF832084A}" srcOrd="2" destOrd="0" parTransId="{03E0411F-8F1D-4230-A70C-F1A5B2C9A273}" sibTransId="{BF06A72B-EA8A-49FA-A249-50A8708519DF}"/>
    <dgm:cxn modelId="{EE0BD169-7FCF-46BE-A475-EA4CBAD182C1}" type="presOf" srcId="{FB9C2B27-E710-44EC-BC01-C702F88FBC08}" destId="{C541D0B7-676E-4B7A-95C0-4464EB703FA8}" srcOrd="0" destOrd="0" presId="urn:microsoft.com/office/officeart/2005/8/layout/hList1"/>
    <dgm:cxn modelId="{53C1A830-58E7-4CAE-81A8-7C146CDC4DAB}" type="presOf" srcId="{18584A4A-DEF9-4B3C-BAE6-65A148E5DCA7}" destId="{BBD16442-AB9F-489F-A53E-46D8D6078AA7}" srcOrd="0" destOrd="2" presId="urn:microsoft.com/office/officeart/2005/8/layout/hList1"/>
    <dgm:cxn modelId="{37170C06-CCF8-48CD-AB49-34EF808BE39F}" type="presOf" srcId="{5DF79A8E-6352-4CA4-8428-8DB381A00F4D}" destId="{56C2D5F5-8DE7-4301-9980-4373374E89FF}" srcOrd="0" destOrd="0" presId="urn:microsoft.com/office/officeart/2005/8/layout/hList1"/>
    <dgm:cxn modelId="{51035A1D-1F53-48A0-9022-E80DE92DD7E8}" srcId="{5DF79A8E-6352-4CA4-8428-8DB381A00F4D}" destId="{3C026BEA-6B24-4F06-9311-11A33B778B19}" srcOrd="3" destOrd="0" parTransId="{87E91FAC-3A40-4596-A6BE-C65C9B4DAC76}" sibTransId="{1520C5FF-E0B6-4147-AD17-3D9E180531B7}"/>
    <dgm:cxn modelId="{876E38D6-B89D-45E5-ACC0-7A255FC4C6F4}" srcId="{AF6F67BD-CBB3-4186-BAA1-EA4312FDBE34}" destId="{18584A4A-DEF9-4B3C-BAE6-65A148E5DCA7}" srcOrd="1" destOrd="0" parTransId="{143ADB2E-24C6-408E-A271-000FDFECABE7}" sibTransId="{CC75EEF9-4B5B-4606-BBB9-46DB9186D1DA}"/>
    <dgm:cxn modelId="{EF5743F3-4FDB-42DB-8427-5385F8B0D227}" type="presOf" srcId="{AF6F67BD-CBB3-4186-BAA1-EA4312FDBE34}" destId="{BBD16442-AB9F-489F-A53E-46D8D6078AA7}" srcOrd="0" destOrd="0" presId="urn:microsoft.com/office/officeart/2005/8/layout/hList1"/>
    <dgm:cxn modelId="{2FFC1D3A-9542-43D7-B40F-FAAC6431A08B}" type="presOf" srcId="{A574ECCB-F759-41AE-826B-9CA21860F015}" destId="{A856E8CD-784B-495B-9FF6-4227D4F1057B}" srcOrd="0" destOrd="0" presId="urn:microsoft.com/office/officeart/2005/8/layout/hList1"/>
    <dgm:cxn modelId="{CAF775C3-C0FF-4F03-BA6B-F4F1B97735DE}" srcId="{AF6F67BD-CBB3-4186-BAA1-EA4312FDBE34}" destId="{DDC9A480-D5E1-4415-B5FA-BAECEBAB76C8}" srcOrd="0" destOrd="0" parTransId="{15007DDD-D95E-47B7-A8DA-99C41A9BC68B}" sibTransId="{7512F09A-2DEE-4179-9199-E90B710B7D50}"/>
    <dgm:cxn modelId="{FBFB4ED3-816D-475D-A316-96AC9333A497}" type="presOf" srcId="{3C026BEA-6B24-4F06-9311-11A33B778B19}" destId="{56C2D5F5-8DE7-4301-9980-4373374E89FF}" srcOrd="0" destOrd="4" presId="urn:microsoft.com/office/officeart/2005/8/layout/hList1"/>
    <dgm:cxn modelId="{722B5C2E-3BFE-49A5-B7B7-CC7FEAB3BEAE}" srcId="{AF6F67BD-CBB3-4186-BAA1-EA4312FDBE34}" destId="{E390E464-53E6-4119-9676-FABADF62415B}" srcOrd="2" destOrd="0" parTransId="{7F18A64A-BC3B-448F-9758-C06A371FDD15}" sibTransId="{0DE88BE0-0160-440E-967F-D8894F98D4C1}"/>
    <dgm:cxn modelId="{673E41D2-245A-41BC-84C6-E2B38B6FACDC}" srcId="{634E14E7-B51F-426B-94D6-7F01086FDC08}" destId="{89BDF940-1E60-4BC0-ADD1-08B1DD27A0E0}" srcOrd="1" destOrd="0" parTransId="{22F582CD-A74D-47FC-908D-5E9D4FAD197A}" sibTransId="{AC167989-21BC-4BDB-93DB-991A1BC2176A}"/>
    <dgm:cxn modelId="{30AD896D-FE7A-4031-987E-3444D5578118}" srcId="{5DF79A8E-6352-4CA4-8428-8DB381A00F4D}" destId="{5019E8DB-1404-4D46-919E-002C093BA0F5}" srcOrd="1" destOrd="0" parTransId="{B3E3E952-0BE2-4814-8688-2B2A3A620602}" sibTransId="{553CB54E-F1B7-4CA5-9DE5-6C1A5E8A648D}"/>
    <dgm:cxn modelId="{FCD7A7D0-E9C2-44FF-AA40-FCCA108DDA47}" srcId="{A341F818-CF12-404A-8DC2-904088044688}" destId="{A574ECCB-F759-41AE-826B-9CA21860F015}" srcOrd="0" destOrd="0" parTransId="{7B604D65-77BC-4A52-BDC0-7BE5935C3142}" sibTransId="{16719C75-D70E-4A2D-BF7E-0FC621929950}"/>
    <dgm:cxn modelId="{E5AB160B-978C-443A-8578-F3A46ED06150}" type="presOf" srcId="{E390E464-53E6-4119-9676-FABADF62415B}" destId="{BBD16442-AB9F-489F-A53E-46D8D6078AA7}" srcOrd="0" destOrd="3" presId="urn:microsoft.com/office/officeart/2005/8/layout/hList1"/>
    <dgm:cxn modelId="{3C4EC79B-13BC-42CD-929A-269C38F6FE07}" type="presParOf" srcId="{DB72AB0E-ABA8-4D63-898D-8DF3320CFB67}" destId="{011C7988-7DFB-427C-BD50-A5706431F513}" srcOrd="0" destOrd="0" presId="urn:microsoft.com/office/officeart/2005/8/layout/hList1"/>
    <dgm:cxn modelId="{B33514C7-3C76-4799-8EAC-48CCBA8F1D9C}" type="presParOf" srcId="{011C7988-7DFB-427C-BD50-A5706431F513}" destId="{D0525319-2084-4297-AA3B-14155F65EAE8}" srcOrd="0" destOrd="0" presId="urn:microsoft.com/office/officeart/2005/8/layout/hList1"/>
    <dgm:cxn modelId="{D93656A6-4A35-471E-8337-A2BF3A6EEA03}" type="presParOf" srcId="{011C7988-7DFB-427C-BD50-A5706431F513}" destId="{A856E8CD-784B-495B-9FF6-4227D4F1057B}" srcOrd="1" destOrd="0" presId="urn:microsoft.com/office/officeart/2005/8/layout/hList1"/>
    <dgm:cxn modelId="{8CBAC6CF-3193-4CD9-BEC8-5382B7DADF00}" type="presParOf" srcId="{DB72AB0E-ABA8-4D63-898D-8DF3320CFB67}" destId="{A8D4682E-F791-48FE-B511-F8F7A204A2DD}" srcOrd="1" destOrd="0" presId="urn:microsoft.com/office/officeart/2005/8/layout/hList1"/>
    <dgm:cxn modelId="{74A262C4-E723-4B37-93C2-86153F02792C}" type="presParOf" srcId="{DB72AB0E-ABA8-4D63-898D-8DF3320CFB67}" destId="{3BD2B6F5-D111-4D9D-BC81-3110A06FBB3E}" srcOrd="2" destOrd="0" presId="urn:microsoft.com/office/officeart/2005/8/layout/hList1"/>
    <dgm:cxn modelId="{FE45280A-9AA8-4F8D-9809-A171B11A0806}" type="presParOf" srcId="{3BD2B6F5-D111-4D9D-BC81-3110A06FBB3E}" destId="{8D23DD30-06F4-49D8-BE7A-89E509A201E1}" srcOrd="0" destOrd="0" presId="urn:microsoft.com/office/officeart/2005/8/layout/hList1"/>
    <dgm:cxn modelId="{87B7120E-CCC8-443A-A114-964E372EC390}" type="presParOf" srcId="{3BD2B6F5-D111-4D9D-BC81-3110A06FBB3E}" destId="{56C2D5F5-8DE7-4301-9980-4373374E89FF}" srcOrd="1" destOrd="0" presId="urn:microsoft.com/office/officeart/2005/8/layout/hList1"/>
    <dgm:cxn modelId="{EFF0DFB9-B55D-4ABB-9D74-98DF48A9E140}" type="presParOf" srcId="{DB72AB0E-ABA8-4D63-898D-8DF3320CFB67}" destId="{E0B31025-2519-4693-BF8E-CBE5D2DDA892}" srcOrd="3" destOrd="0" presId="urn:microsoft.com/office/officeart/2005/8/layout/hList1"/>
    <dgm:cxn modelId="{7AA5A94A-6C4A-49AE-94FA-5297C3B14A03}" type="presParOf" srcId="{DB72AB0E-ABA8-4D63-898D-8DF3320CFB67}" destId="{8B6F1C26-E9FC-46E1-8D36-941DDFD4B86F}" srcOrd="4" destOrd="0" presId="urn:microsoft.com/office/officeart/2005/8/layout/hList1"/>
    <dgm:cxn modelId="{2FAADA02-B1F9-4187-9F10-58A9E2E09F56}" type="presParOf" srcId="{8B6F1C26-E9FC-46E1-8D36-941DDFD4B86F}" destId="{C541D0B7-676E-4B7A-95C0-4464EB703FA8}" srcOrd="0" destOrd="0" presId="urn:microsoft.com/office/officeart/2005/8/layout/hList1"/>
    <dgm:cxn modelId="{A1002771-F706-4403-BA29-0967CBA50DB5}" type="presParOf" srcId="{8B6F1C26-E9FC-46E1-8D36-941DDFD4B86F}" destId="{BBD16442-AB9F-489F-A53E-46D8D6078A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77942EC-4A46-43AF-A489-E4882B125650}" type="doc">
      <dgm:prSet loTypeId="urn:microsoft.com/office/officeart/2005/8/layout/default#170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7CF62184-95CD-440C-9143-68A57B296AC8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8D7470CA-9730-41F6-9589-01DC0E1111FE}" type="parTrans" cxnId="{713AD6D7-D2ED-40FD-8B2C-DDB208F3E558}">
      <dgm:prSet/>
      <dgm:spPr/>
      <dgm:t>
        <a:bodyPr/>
        <a:lstStyle/>
        <a:p>
          <a:endParaRPr lang="en-US"/>
        </a:p>
      </dgm:t>
    </dgm:pt>
    <dgm:pt modelId="{A0234C4B-7239-4742-983A-88F80E0F0AF4}" type="sibTrans" cxnId="{713AD6D7-D2ED-40FD-8B2C-DDB208F3E558}">
      <dgm:prSet/>
      <dgm:spPr/>
      <dgm:t>
        <a:bodyPr/>
        <a:lstStyle/>
        <a:p>
          <a:endParaRPr lang="en-US"/>
        </a:p>
      </dgm:t>
    </dgm:pt>
    <dgm:pt modelId="{0F39B310-9DD6-4D95-8392-69B112668911}">
      <dgm:prSet phldrT="[Text]"/>
      <dgm:spPr/>
      <dgm:t>
        <a:bodyPr/>
        <a:lstStyle/>
        <a:p>
          <a:r>
            <a:rPr lang="en-US" dirty="0" smtClean="0"/>
            <a:t>Perl</a:t>
          </a:r>
          <a:endParaRPr lang="en-US" dirty="0"/>
        </a:p>
      </dgm:t>
    </dgm:pt>
    <dgm:pt modelId="{161D9B2E-3263-4C80-8F81-0349FDA0CDBB}" type="parTrans" cxnId="{0337B11F-6611-46D9-BA9F-DB8F87552148}">
      <dgm:prSet/>
      <dgm:spPr/>
      <dgm:t>
        <a:bodyPr/>
        <a:lstStyle/>
        <a:p>
          <a:endParaRPr lang="en-US"/>
        </a:p>
      </dgm:t>
    </dgm:pt>
    <dgm:pt modelId="{B663BB17-BBF1-4D79-AE85-26E3E46FF82F}" type="sibTrans" cxnId="{0337B11F-6611-46D9-BA9F-DB8F87552148}">
      <dgm:prSet/>
      <dgm:spPr/>
      <dgm:t>
        <a:bodyPr/>
        <a:lstStyle/>
        <a:p>
          <a:endParaRPr lang="en-US"/>
        </a:p>
      </dgm:t>
    </dgm:pt>
    <dgm:pt modelId="{9B568FF9-CD62-4758-B894-D38485443B93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847EA5CA-3017-47E4-97F2-73E1545F739B}" type="parTrans" cxnId="{E5BF298B-EA44-43A4-926D-ECFC67EF80CF}">
      <dgm:prSet/>
      <dgm:spPr/>
      <dgm:t>
        <a:bodyPr/>
        <a:lstStyle/>
        <a:p>
          <a:endParaRPr lang="en-US"/>
        </a:p>
      </dgm:t>
    </dgm:pt>
    <dgm:pt modelId="{2C6E3D33-CE75-4E3D-8235-31F9F4566105}" type="sibTrans" cxnId="{E5BF298B-EA44-43A4-926D-ECFC67EF80CF}">
      <dgm:prSet/>
      <dgm:spPr/>
      <dgm:t>
        <a:bodyPr/>
        <a:lstStyle/>
        <a:p>
          <a:endParaRPr lang="en-US"/>
        </a:p>
      </dgm:t>
    </dgm:pt>
    <dgm:pt modelId="{6A577930-C575-4B00-ABD3-5714CB0660A5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A18CC95A-D3C9-4C3A-9674-C8BE78F9D47F}" type="parTrans" cxnId="{61BC261F-7905-44F1-9634-7950800DABCF}">
      <dgm:prSet/>
      <dgm:spPr/>
      <dgm:t>
        <a:bodyPr/>
        <a:lstStyle/>
        <a:p>
          <a:endParaRPr lang="en-US"/>
        </a:p>
      </dgm:t>
    </dgm:pt>
    <dgm:pt modelId="{7C68678D-7410-4EEE-9D21-DC6A0035B08F}" type="sibTrans" cxnId="{61BC261F-7905-44F1-9634-7950800DABCF}">
      <dgm:prSet/>
      <dgm:spPr/>
      <dgm:t>
        <a:bodyPr/>
        <a:lstStyle/>
        <a:p>
          <a:endParaRPr lang="en-US"/>
        </a:p>
      </dgm:t>
    </dgm:pt>
    <dgm:pt modelId="{7A241392-619E-429A-B784-83636132369C}">
      <dgm:prSet phldrT="[Text]"/>
      <dgm:spPr/>
      <dgm:t>
        <a:bodyPr/>
        <a:lstStyle/>
        <a:p>
          <a:r>
            <a:rPr lang="en-US" dirty="0" smtClean="0"/>
            <a:t>Ruby</a:t>
          </a:r>
          <a:endParaRPr lang="en-US" dirty="0"/>
        </a:p>
      </dgm:t>
    </dgm:pt>
    <dgm:pt modelId="{474516B9-9C60-4551-87B4-F5DC28358EA4}" type="parTrans" cxnId="{D94496D6-1477-45CC-A96D-842FFB7E6024}">
      <dgm:prSet/>
      <dgm:spPr/>
      <dgm:t>
        <a:bodyPr/>
        <a:lstStyle/>
        <a:p>
          <a:endParaRPr lang="en-US"/>
        </a:p>
      </dgm:t>
    </dgm:pt>
    <dgm:pt modelId="{839E9E91-5126-4D6E-A5A3-65602C55BA40}" type="sibTrans" cxnId="{D94496D6-1477-45CC-A96D-842FFB7E6024}">
      <dgm:prSet/>
      <dgm:spPr/>
      <dgm:t>
        <a:bodyPr/>
        <a:lstStyle/>
        <a:p>
          <a:endParaRPr lang="en-US"/>
        </a:p>
      </dgm:t>
    </dgm:pt>
    <dgm:pt modelId="{E4A660F6-54E5-480B-9D69-B97BC5BD75CB}" type="pres">
      <dgm:prSet presAssocID="{D77942EC-4A46-43AF-A489-E4882B1256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B88522-38FE-4309-B7D7-E309F94A1CD0}" type="pres">
      <dgm:prSet presAssocID="{7CF62184-95CD-440C-9143-68A57B296AC8}" presName="node" presStyleLbl="node1" presStyleIdx="0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50180B90-536C-4975-9955-60A4299FF6E5}" type="pres">
      <dgm:prSet presAssocID="{A0234C4B-7239-4742-983A-88F80E0F0AF4}" presName="sibTrans" presStyleCnt="0"/>
      <dgm:spPr/>
      <dgm:t>
        <a:bodyPr/>
        <a:lstStyle/>
        <a:p>
          <a:endParaRPr lang="en-US"/>
        </a:p>
      </dgm:t>
    </dgm:pt>
    <dgm:pt modelId="{399E6354-107B-495F-831B-B94BBD27D565}" type="pres">
      <dgm:prSet presAssocID="{0F39B310-9DD6-4D95-8392-69B112668911}" presName="node" presStyleLbl="node1" presStyleIdx="1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E8C7E51E-0E27-4DE3-B124-3CC67511695C}" type="pres">
      <dgm:prSet presAssocID="{B663BB17-BBF1-4D79-AE85-26E3E46FF82F}" presName="sibTrans" presStyleCnt="0"/>
      <dgm:spPr/>
      <dgm:t>
        <a:bodyPr/>
        <a:lstStyle/>
        <a:p>
          <a:endParaRPr lang="en-US"/>
        </a:p>
      </dgm:t>
    </dgm:pt>
    <dgm:pt modelId="{C0DA27B3-C977-4D86-8D60-82356D52BEF2}" type="pres">
      <dgm:prSet presAssocID="{9B568FF9-CD62-4758-B894-D38485443B93}" presName="node" presStyleLbl="node1" presStyleIdx="2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6177262F-20DD-48C0-8C01-CAE5FE3B96F4}" type="pres">
      <dgm:prSet presAssocID="{2C6E3D33-CE75-4E3D-8235-31F9F4566105}" presName="sibTrans" presStyleCnt="0"/>
      <dgm:spPr/>
      <dgm:t>
        <a:bodyPr/>
        <a:lstStyle/>
        <a:p>
          <a:endParaRPr lang="en-US"/>
        </a:p>
      </dgm:t>
    </dgm:pt>
    <dgm:pt modelId="{67ED44F3-0DC7-4202-9FAF-05DE10329497}" type="pres">
      <dgm:prSet presAssocID="{6A577930-C575-4B00-ABD3-5714CB0660A5}" presName="node" presStyleLbl="node1" presStyleIdx="3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72EDAAD1-E170-4336-9347-19378D81225A}" type="pres">
      <dgm:prSet presAssocID="{7C68678D-7410-4EEE-9D21-DC6A0035B08F}" presName="sibTrans" presStyleCnt="0"/>
      <dgm:spPr/>
      <dgm:t>
        <a:bodyPr/>
        <a:lstStyle/>
        <a:p>
          <a:endParaRPr lang="en-US"/>
        </a:p>
      </dgm:t>
    </dgm:pt>
    <dgm:pt modelId="{0287E00F-C476-4754-9ED8-717807DCD7DF}" type="pres">
      <dgm:prSet presAssocID="{7A241392-619E-429A-B784-83636132369C}" presName="node" presStyleLbl="node1" presStyleIdx="4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</dgm:ptLst>
  <dgm:cxnLst>
    <dgm:cxn modelId="{0337B11F-6611-46D9-BA9F-DB8F87552148}" srcId="{D77942EC-4A46-43AF-A489-E4882B125650}" destId="{0F39B310-9DD6-4D95-8392-69B112668911}" srcOrd="1" destOrd="0" parTransId="{161D9B2E-3263-4C80-8F81-0349FDA0CDBB}" sibTransId="{B663BB17-BBF1-4D79-AE85-26E3E46FF82F}"/>
    <dgm:cxn modelId="{B0EFB85B-5893-45B3-B10D-A6CD9EBCB1E6}" type="presOf" srcId="{9B568FF9-CD62-4758-B894-D38485443B93}" destId="{C0DA27B3-C977-4D86-8D60-82356D52BEF2}" srcOrd="0" destOrd="0" presId="urn:microsoft.com/office/officeart/2005/8/layout/default#170"/>
    <dgm:cxn modelId="{DC7023B8-41F2-467D-871D-4C0BCB47398B}" type="presOf" srcId="{7CF62184-95CD-440C-9143-68A57B296AC8}" destId="{57B88522-38FE-4309-B7D7-E309F94A1CD0}" srcOrd="0" destOrd="0" presId="urn:microsoft.com/office/officeart/2005/8/layout/default#170"/>
    <dgm:cxn modelId="{61BC261F-7905-44F1-9634-7950800DABCF}" srcId="{D77942EC-4A46-43AF-A489-E4882B125650}" destId="{6A577930-C575-4B00-ABD3-5714CB0660A5}" srcOrd="3" destOrd="0" parTransId="{A18CC95A-D3C9-4C3A-9674-C8BE78F9D47F}" sibTransId="{7C68678D-7410-4EEE-9D21-DC6A0035B08F}"/>
    <dgm:cxn modelId="{713AD6D7-D2ED-40FD-8B2C-DDB208F3E558}" srcId="{D77942EC-4A46-43AF-A489-E4882B125650}" destId="{7CF62184-95CD-440C-9143-68A57B296AC8}" srcOrd="0" destOrd="0" parTransId="{8D7470CA-9730-41F6-9589-01DC0E1111FE}" sibTransId="{A0234C4B-7239-4742-983A-88F80E0F0AF4}"/>
    <dgm:cxn modelId="{E5BF298B-EA44-43A4-926D-ECFC67EF80CF}" srcId="{D77942EC-4A46-43AF-A489-E4882B125650}" destId="{9B568FF9-CD62-4758-B894-D38485443B93}" srcOrd="2" destOrd="0" parTransId="{847EA5CA-3017-47E4-97F2-73E1545F739B}" sibTransId="{2C6E3D33-CE75-4E3D-8235-31F9F4566105}"/>
    <dgm:cxn modelId="{72EFED19-7C4D-4F59-A4D1-3D0AC49ED0E6}" type="presOf" srcId="{7A241392-619E-429A-B784-83636132369C}" destId="{0287E00F-C476-4754-9ED8-717807DCD7DF}" srcOrd="0" destOrd="0" presId="urn:microsoft.com/office/officeart/2005/8/layout/default#170"/>
    <dgm:cxn modelId="{C1AA3C6C-E9F3-4C97-9833-4BD09E19575D}" type="presOf" srcId="{D77942EC-4A46-43AF-A489-E4882B125650}" destId="{E4A660F6-54E5-480B-9D69-B97BC5BD75CB}" srcOrd="0" destOrd="0" presId="urn:microsoft.com/office/officeart/2005/8/layout/default#170"/>
    <dgm:cxn modelId="{22B1788A-7D82-46B7-AB69-203245029014}" type="presOf" srcId="{0F39B310-9DD6-4D95-8392-69B112668911}" destId="{399E6354-107B-495F-831B-B94BBD27D565}" srcOrd="0" destOrd="0" presId="urn:microsoft.com/office/officeart/2005/8/layout/default#170"/>
    <dgm:cxn modelId="{6511C201-8C2F-4BAA-B2D5-4DAE57E97395}" type="presOf" srcId="{6A577930-C575-4B00-ABD3-5714CB0660A5}" destId="{67ED44F3-0DC7-4202-9FAF-05DE10329497}" srcOrd="0" destOrd="0" presId="urn:microsoft.com/office/officeart/2005/8/layout/default#170"/>
    <dgm:cxn modelId="{D94496D6-1477-45CC-A96D-842FFB7E6024}" srcId="{D77942EC-4A46-43AF-A489-E4882B125650}" destId="{7A241392-619E-429A-B784-83636132369C}" srcOrd="4" destOrd="0" parTransId="{474516B9-9C60-4551-87B4-F5DC28358EA4}" sibTransId="{839E9E91-5126-4D6E-A5A3-65602C55BA40}"/>
    <dgm:cxn modelId="{98DA24A0-7AF9-4EBA-807D-3B30EFE0D2C0}" type="presParOf" srcId="{E4A660F6-54E5-480B-9D69-B97BC5BD75CB}" destId="{57B88522-38FE-4309-B7D7-E309F94A1CD0}" srcOrd="0" destOrd="0" presId="urn:microsoft.com/office/officeart/2005/8/layout/default#170"/>
    <dgm:cxn modelId="{35EDD5A7-390B-4A66-9D98-49FC87D9266D}" type="presParOf" srcId="{E4A660F6-54E5-480B-9D69-B97BC5BD75CB}" destId="{50180B90-536C-4975-9955-60A4299FF6E5}" srcOrd="1" destOrd="0" presId="urn:microsoft.com/office/officeart/2005/8/layout/default#170"/>
    <dgm:cxn modelId="{5EB12FB7-3073-4D81-9C9D-950223C4C2D0}" type="presParOf" srcId="{E4A660F6-54E5-480B-9D69-B97BC5BD75CB}" destId="{399E6354-107B-495F-831B-B94BBD27D565}" srcOrd="2" destOrd="0" presId="urn:microsoft.com/office/officeart/2005/8/layout/default#170"/>
    <dgm:cxn modelId="{B7E3EBCB-5062-4D13-B2A2-F34B81450EDB}" type="presParOf" srcId="{E4A660F6-54E5-480B-9D69-B97BC5BD75CB}" destId="{E8C7E51E-0E27-4DE3-B124-3CC67511695C}" srcOrd="3" destOrd="0" presId="urn:microsoft.com/office/officeart/2005/8/layout/default#170"/>
    <dgm:cxn modelId="{FF573994-D445-4B0C-B00C-6AC0165F8B85}" type="presParOf" srcId="{E4A660F6-54E5-480B-9D69-B97BC5BD75CB}" destId="{C0DA27B3-C977-4D86-8D60-82356D52BEF2}" srcOrd="4" destOrd="0" presId="urn:microsoft.com/office/officeart/2005/8/layout/default#170"/>
    <dgm:cxn modelId="{1E0EBBE3-0654-4FE9-AE9F-D0B8A6161DB5}" type="presParOf" srcId="{E4A660F6-54E5-480B-9D69-B97BC5BD75CB}" destId="{6177262F-20DD-48C0-8C01-CAE5FE3B96F4}" srcOrd="5" destOrd="0" presId="urn:microsoft.com/office/officeart/2005/8/layout/default#170"/>
    <dgm:cxn modelId="{12576D83-81B9-4F75-97BB-E639266B3B10}" type="presParOf" srcId="{E4A660F6-54E5-480B-9D69-B97BC5BD75CB}" destId="{67ED44F3-0DC7-4202-9FAF-05DE10329497}" srcOrd="6" destOrd="0" presId="urn:microsoft.com/office/officeart/2005/8/layout/default#170"/>
    <dgm:cxn modelId="{36EEB8B8-BDF7-4DF4-B735-9C0A54AFB9F9}" type="presParOf" srcId="{E4A660F6-54E5-480B-9D69-B97BC5BD75CB}" destId="{72EDAAD1-E170-4336-9347-19378D81225A}" srcOrd="7" destOrd="0" presId="urn:microsoft.com/office/officeart/2005/8/layout/default#170"/>
    <dgm:cxn modelId="{BC03CD7D-27FB-41F2-9B2B-E228702031F8}" type="presParOf" srcId="{E4A660F6-54E5-480B-9D69-B97BC5BD75CB}" destId="{0287E00F-C476-4754-9ED8-717807DCD7DF}" srcOrd="8" destOrd="0" presId="urn:microsoft.com/office/officeart/2005/8/layout/default#17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F85102C-52AA-4C9D-8775-2FF712ADBFCB}" type="doc">
      <dgm:prSet loTypeId="urn:microsoft.com/office/officeart/2005/8/layout/default#174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BE61A80-F514-4E80-B78E-1A2FBAB1DD95}">
      <dgm:prSet/>
      <dgm:spPr/>
      <dgm:t>
        <a:bodyPr/>
        <a:lstStyle/>
        <a:p>
          <a:r>
            <a:rPr lang="en-US" dirty="0" smtClean="0"/>
            <a:t>Hierarchy of data, ways to validate data, the advantages of the database versus the file processing approach, and characteristics of database management systems</a:t>
          </a:r>
          <a:endParaRPr lang="en-US" dirty="0"/>
        </a:p>
      </dgm:t>
    </dgm:pt>
    <dgm:pt modelId="{C03EAD1D-891A-4A33-B670-78A09894B497}" type="parTrans" cxnId="{D19A9A1D-8F9E-49BD-A27D-5CCFF51CF7C4}">
      <dgm:prSet/>
      <dgm:spPr/>
      <dgm:t>
        <a:bodyPr/>
        <a:lstStyle/>
        <a:p>
          <a:endParaRPr lang="en-US"/>
        </a:p>
      </dgm:t>
    </dgm:pt>
    <dgm:pt modelId="{67E33806-C16A-4992-B4F4-2D6B8D7A3ED2}" type="sibTrans" cxnId="{D19A9A1D-8F9E-49BD-A27D-5CCFF51CF7C4}">
      <dgm:prSet/>
      <dgm:spPr/>
      <dgm:t>
        <a:bodyPr/>
        <a:lstStyle/>
        <a:p>
          <a:endParaRPr lang="en-US"/>
        </a:p>
      </dgm:t>
    </dgm:pt>
    <dgm:pt modelId="{04F80BDF-2AF2-461B-BFC5-0D27252FEB01}">
      <dgm:prSet/>
      <dgm:spPr/>
      <dgm:t>
        <a:bodyPr/>
        <a:lstStyle/>
        <a:p>
          <a:r>
            <a:rPr lang="en-US" dirty="0" smtClean="0"/>
            <a:t>System development phases and the guidelines for system development, along with activities that occur during system development</a:t>
          </a:r>
          <a:endParaRPr lang="en-US" dirty="0"/>
        </a:p>
      </dgm:t>
    </dgm:pt>
    <dgm:pt modelId="{3D4E884E-9B45-4AE3-AF2C-6FD1449BD435}" type="parTrans" cxnId="{77DF01A4-B200-4E5D-BE0B-D47335680DE3}">
      <dgm:prSet/>
      <dgm:spPr/>
      <dgm:t>
        <a:bodyPr/>
        <a:lstStyle/>
        <a:p>
          <a:endParaRPr lang="en-US"/>
        </a:p>
      </dgm:t>
    </dgm:pt>
    <dgm:pt modelId="{35D3A602-85FD-4917-A954-5FDE98DD4C00}" type="sibTrans" cxnId="{77DF01A4-B200-4E5D-BE0B-D47335680DE3}">
      <dgm:prSet/>
      <dgm:spPr/>
      <dgm:t>
        <a:bodyPr/>
        <a:lstStyle/>
        <a:p>
          <a:endParaRPr lang="en-US"/>
        </a:p>
      </dgm:t>
    </dgm:pt>
    <dgm:pt modelId="{89BBC3A2-4071-465E-8A63-4D85269922BF}">
      <dgm:prSet/>
      <dgm:spPr/>
      <dgm:t>
        <a:bodyPr/>
        <a:lstStyle/>
        <a:p>
          <a:r>
            <a:rPr lang="en-US" dirty="0" smtClean="0"/>
            <a:t>Various programming languages and application development tools</a:t>
          </a:r>
          <a:endParaRPr lang="en-US" dirty="0"/>
        </a:p>
      </dgm:t>
    </dgm:pt>
    <dgm:pt modelId="{527EE588-FE3C-41DF-A42E-67DE39310FC1}" type="parTrans" cxnId="{7E42AF78-2A68-40DE-98C8-3BE1FE7A6B06}">
      <dgm:prSet/>
      <dgm:spPr/>
      <dgm:t>
        <a:bodyPr/>
        <a:lstStyle/>
        <a:p>
          <a:endParaRPr lang="en-US"/>
        </a:p>
      </dgm:t>
    </dgm:pt>
    <dgm:pt modelId="{BA54C4F1-D9BE-4297-AC9B-794171D79F11}" type="sibTrans" cxnId="{7E42AF78-2A68-40DE-98C8-3BE1FE7A6B06}">
      <dgm:prSet/>
      <dgm:spPr/>
      <dgm:t>
        <a:bodyPr/>
        <a:lstStyle/>
        <a:p>
          <a:endParaRPr lang="en-US"/>
        </a:p>
      </dgm:t>
    </dgm:pt>
    <dgm:pt modelId="{9E00823A-9962-474F-BA5E-76E13E4F0758}">
      <dgm:prSet/>
      <dgm:spPr/>
      <dgm:t>
        <a:bodyPr/>
        <a:lstStyle/>
        <a:p>
          <a:r>
            <a:rPr lang="en-US" dirty="0" smtClean="0"/>
            <a:t>Variety of web development tools</a:t>
          </a:r>
          <a:endParaRPr lang="en-US" dirty="0"/>
        </a:p>
      </dgm:t>
    </dgm:pt>
    <dgm:pt modelId="{8A4F556C-4132-4273-821A-DC40BFEE7809}" type="parTrans" cxnId="{7BBFE79A-C993-4092-B8F4-C8147161938B}">
      <dgm:prSet/>
      <dgm:spPr/>
      <dgm:t>
        <a:bodyPr/>
        <a:lstStyle/>
        <a:p>
          <a:endParaRPr lang="en-US"/>
        </a:p>
      </dgm:t>
    </dgm:pt>
    <dgm:pt modelId="{D42D4908-BDF4-4C42-AF50-1751EE876532}" type="sibTrans" cxnId="{7BBFE79A-C993-4092-B8F4-C8147161938B}">
      <dgm:prSet/>
      <dgm:spPr/>
      <dgm:t>
        <a:bodyPr/>
        <a:lstStyle/>
        <a:p>
          <a:endParaRPr lang="en-US"/>
        </a:p>
      </dgm:t>
    </dgm:pt>
    <dgm:pt modelId="{83D7DC62-EB60-457E-92F5-18866EA92871}" type="pres">
      <dgm:prSet presAssocID="{CF85102C-52AA-4C9D-8775-2FF712ADBF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320912-8D9A-492B-894B-23596CF49463}" type="pres">
      <dgm:prSet presAssocID="{4BE61A80-F514-4E80-B78E-1A2FBAB1DD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3B308-9D7E-4AEF-8E39-DF2C5AADD5BC}" type="pres">
      <dgm:prSet presAssocID="{67E33806-C16A-4992-B4F4-2D6B8D7A3ED2}" presName="sibTrans" presStyleCnt="0"/>
      <dgm:spPr/>
      <dgm:t>
        <a:bodyPr/>
        <a:lstStyle/>
        <a:p>
          <a:endParaRPr lang="en-US"/>
        </a:p>
      </dgm:t>
    </dgm:pt>
    <dgm:pt modelId="{E9DF2D65-2E06-40E7-BE73-95E7F4754442}" type="pres">
      <dgm:prSet presAssocID="{04F80BDF-2AF2-461B-BFC5-0D27252FEB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6DB7B-EC29-4745-A37B-AB1B6C94B1CE}" type="pres">
      <dgm:prSet presAssocID="{35D3A602-85FD-4917-A954-5FDE98DD4C00}" presName="sibTrans" presStyleCnt="0"/>
      <dgm:spPr/>
    </dgm:pt>
    <dgm:pt modelId="{CCBB5218-44EB-4E4A-B2E9-AABD27D74DBF}" type="pres">
      <dgm:prSet presAssocID="{89BBC3A2-4071-465E-8A63-4D85269922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0C0E2-4932-46E3-AA55-B41E90431ADC}" type="pres">
      <dgm:prSet presAssocID="{BA54C4F1-D9BE-4297-AC9B-794171D79F11}" presName="sibTrans" presStyleCnt="0"/>
      <dgm:spPr/>
    </dgm:pt>
    <dgm:pt modelId="{DFB86E2F-EB63-425F-B007-047D844412D9}" type="pres">
      <dgm:prSet presAssocID="{9E00823A-9962-474F-BA5E-76E13E4F07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84850F-A22C-4530-900E-1ED8DFE68B25}" type="presOf" srcId="{04F80BDF-2AF2-461B-BFC5-0D27252FEB01}" destId="{E9DF2D65-2E06-40E7-BE73-95E7F4754442}" srcOrd="0" destOrd="0" presId="urn:microsoft.com/office/officeart/2005/8/layout/default#174"/>
    <dgm:cxn modelId="{6602A895-882F-432A-B463-5EF5987F08F9}" type="presOf" srcId="{CF85102C-52AA-4C9D-8775-2FF712ADBFCB}" destId="{83D7DC62-EB60-457E-92F5-18866EA92871}" srcOrd="0" destOrd="0" presId="urn:microsoft.com/office/officeart/2005/8/layout/default#174"/>
    <dgm:cxn modelId="{D19A9A1D-8F9E-49BD-A27D-5CCFF51CF7C4}" srcId="{CF85102C-52AA-4C9D-8775-2FF712ADBFCB}" destId="{4BE61A80-F514-4E80-B78E-1A2FBAB1DD95}" srcOrd="0" destOrd="0" parTransId="{C03EAD1D-891A-4A33-B670-78A09894B497}" sibTransId="{67E33806-C16A-4992-B4F4-2D6B8D7A3ED2}"/>
    <dgm:cxn modelId="{32784C34-F74A-4BC2-BB0D-27CDA225792C}" type="presOf" srcId="{89BBC3A2-4071-465E-8A63-4D85269922BF}" destId="{CCBB5218-44EB-4E4A-B2E9-AABD27D74DBF}" srcOrd="0" destOrd="0" presId="urn:microsoft.com/office/officeart/2005/8/layout/default#174"/>
    <dgm:cxn modelId="{147ECE6D-34BD-494E-9A70-3D75062CFBBF}" type="presOf" srcId="{4BE61A80-F514-4E80-B78E-1A2FBAB1DD95}" destId="{A2320912-8D9A-492B-894B-23596CF49463}" srcOrd="0" destOrd="0" presId="urn:microsoft.com/office/officeart/2005/8/layout/default#174"/>
    <dgm:cxn modelId="{7E42AF78-2A68-40DE-98C8-3BE1FE7A6B06}" srcId="{CF85102C-52AA-4C9D-8775-2FF712ADBFCB}" destId="{89BBC3A2-4071-465E-8A63-4D85269922BF}" srcOrd="2" destOrd="0" parTransId="{527EE588-FE3C-41DF-A42E-67DE39310FC1}" sibTransId="{BA54C4F1-D9BE-4297-AC9B-794171D79F11}"/>
    <dgm:cxn modelId="{77DF01A4-B200-4E5D-BE0B-D47335680DE3}" srcId="{CF85102C-52AA-4C9D-8775-2FF712ADBFCB}" destId="{04F80BDF-2AF2-461B-BFC5-0D27252FEB01}" srcOrd="1" destOrd="0" parTransId="{3D4E884E-9B45-4AE3-AF2C-6FD1449BD435}" sibTransId="{35D3A602-85FD-4917-A954-5FDE98DD4C00}"/>
    <dgm:cxn modelId="{6B1859A5-97BA-4E0C-ACD3-F1908456A0CB}" type="presOf" srcId="{9E00823A-9962-474F-BA5E-76E13E4F0758}" destId="{DFB86E2F-EB63-425F-B007-047D844412D9}" srcOrd="0" destOrd="0" presId="urn:microsoft.com/office/officeart/2005/8/layout/default#174"/>
    <dgm:cxn modelId="{7BBFE79A-C993-4092-B8F4-C8147161938B}" srcId="{CF85102C-52AA-4C9D-8775-2FF712ADBFCB}" destId="{9E00823A-9962-474F-BA5E-76E13E4F0758}" srcOrd="3" destOrd="0" parTransId="{8A4F556C-4132-4273-821A-DC40BFEE7809}" sibTransId="{D42D4908-BDF4-4C42-AF50-1751EE876532}"/>
    <dgm:cxn modelId="{CE911836-6B12-43CD-AF6C-91B741A579BA}" type="presParOf" srcId="{83D7DC62-EB60-457E-92F5-18866EA92871}" destId="{A2320912-8D9A-492B-894B-23596CF49463}" srcOrd="0" destOrd="0" presId="urn:microsoft.com/office/officeart/2005/8/layout/default#174"/>
    <dgm:cxn modelId="{6A37EAF0-D343-4A3A-AF59-B68D76B81EB7}" type="presParOf" srcId="{83D7DC62-EB60-457E-92F5-18866EA92871}" destId="{9563B308-9D7E-4AEF-8E39-DF2C5AADD5BC}" srcOrd="1" destOrd="0" presId="urn:microsoft.com/office/officeart/2005/8/layout/default#174"/>
    <dgm:cxn modelId="{DEB37E71-7F45-49D7-8A90-4AC9A46E1179}" type="presParOf" srcId="{83D7DC62-EB60-457E-92F5-18866EA92871}" destId="{E9DF2D65-2E06-40E7-BE73-95E7F4754442}" srcOrd="2" destOrd="0" presId="urn:microsoft.com/office/officeart/2005/8/layout/default#174"/>
    <dgm:cxn modelId="{53A7ED09-E2B5-4C95-B7B4-98B772FEF9B3}" type="presParOf" srcId="{83D7DC62-EB60-457E-92F5-18866EA92871}" destId="{F0E6DB7B-EC29-4745-A37B-AB1B6C94B1CE}" srcOrd="3" destOrd="0" presId="urn:microsoft.com/office/officeart/2005/8/layout/default#174"/>
    <dgm:cxn modelId="{9CB568B1-B3EB-45F1-8B9B-B2B6C9CDB72C}" type="presParOf" srcId="{83D7DC62-EB60-457E-92F5-18866EA92871}" destId="{CCBB5218-44EB-4E4A-B2E9-AABD27D74DBF}" srcOrd="4" destOrd="0" presId="urn:microsoft.com/office/officeart/2005/8/layout/default#174"/>
    <dgm:cxn modelId="{C47FCC0D-B90B-490D-8437-D4D060A75BBB}" type="presParOf" srcId="{83D7DC62-EB60-457E-92F5-18866EA92871}" destId="{31B0C0E2-4932-46E3-AA55-B41E90431ADC}" srcOrd="5" destOrd="0" presId="urn:microsoft.com/office/officeart/2005/8/layout/default#174"/>
    <dgm:cxn modelId="{5146066F-3E6A-47F1-8DBB-9FCDF050A22C}" type="presParOf" srcId="{83D7DC62-EB60-457E-92F5-18866EA92871}" destId="{DFB86E2F-EB63-425F-B007-047D844412D9}" srcOrd="6" destOrd="0" presId="urn:microsoft.com/office/officeart/2005/8/layout/default#17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EDF28A-E18E-4A8A-9232-C2FFBFC3B0BE}" type="doc">
      <dgm:prSet loTypeId="urn:microsoft.com/office/officeart/2005/8/layout/default#27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EEA4B1C-F503-4DF4-8562-EF8AB6F2C3D2}">
      <dgm:prSet phldrT="[Text]"/>
      <dgm:spPr/>
      <dgm:t>
        <a:bodyPr/>
        <a:lstStyle/>
        <a:p>
          <a:r>
            <a:rPr lang="en-US" dirty="0" smtClean="0"/>
            <a:t>Create a computerized database</a:t>
          </a:r>
          <a:endParaRPr lang="en-US" dirty="0"/>
        </a:p>
      </dgm:t>
    </dgm:pt>
    <dgm:pt modelId="{E17D776C-E7A2-478B-BA0B-D0EC46C0138F}" type="parTrans" cxnId="{4314DB92-0565-4E4F-A6EF-DDBBA19627A6}">
      <dgm:prSet/>
      <dgm:spPr/>
      <dgm:t>
        <a:bodyPr/>
        <a:lstStyle/>
        <a:p>
          <a:endParaRPr lang="en-US"/>
        </a:p>
      </dgm:t>
    </dgm:pt>
    <dgm:pt modelId="{48E0DACE-B785-4B9B-A73E-76665B79DE28}" type="sibTrans" cxnId="{4314DB92-0565-4E4F-A6EF-DDBBA19627A6}">
      <dgm:prSet/>
      <dgm:spPr/>
      <dgm:t>
        <a:bodyPr/>
        <a:lstStyle/>
        <a:p>
          <a:endParaRPr lang="en-US"/>
        </a:p>
      </dgm:t>
    </dgm:pt>
    <dgm:pt modelId="{B6F2F5A7-BED6-48DE-BDED-00B22612B2FD}">
      <dgm:prSet phldrT="[Text]"/>
      <dgm:spPr/>
      <dgm:t>
        <a:bodyPr/>
        <a:lstStyle/>
        <a:p>
          <a:r>
            <a:rPr lang="en-US" dirty="0" smtClean="0"/>
            <a:t>Add, modify, and delete data</a:t>
          </a:r>
          <a:endParaRPr lang="en-US" dirty="0"/>
        </a:p>
      </dgm:t>
    </dgm:pt>
    <dgm:pt modelId="{BFCD84FA-4087-4894-8DFF-56CF4CC406F7}" type="parTrans" cxnId="{D9F56FBA-3A9C-4295-8659-D8449846D23E}">
      <dgm:prSet/>
      <dgm:spPr/>
      <dgm:t>
        <a:bodyPr/>
        <a:lstStyle/>
        <a:p>
          <a:endParaRPr lang="en-US"/>
        </a:p>
      </dgm:t>
    </dgm:pt>
    <dgm:pt modelId="{C501D63C-6ECF-4E8B-9DAA-C98907BF8E67}" type="sibTrans" cxnId="{D9F56FBA-3A9C-4295-8659-D8449846D23E}">
      <dgm:prSet/>
      <dgm:spPr/>
      <dgm:t>
        <a:bodyPr/>
        <a:lstStyle/>
        <a:p>
          <a:endParaRPr lang="en-US"/>
        </a:p>
      </dgm:t>
    </dgm:pt>
    <dgm:pt modelId="{208ED72B-AEAE-43DD-A956-316FC3A6298B}">
      <dgm:prSet phldrT="[Text]"/>
      <dgm:spPr/>
      <dgm:t>
        <a:bodyPr/>
        <a:lstStyle/>
        <a:p>
          <a:r>
            <a:rPr lang="en-US" dirty="0" smtClean="0"/>
            <a:t>Sort and retrieve data</a:t>
          </a:r>
          <a:endParaRPr lang="en-US" dirty="0"/>
        </a:p>
      </dgm:t>
    </dgm:pt>
    <dgm:pt modelId="{F947EF92-C6AD-4A15-B5B7-F14F1DFF764E}" type="parTrans" cxnId="{60495339-CD17-4361-A726-7515B4631BD5}">
      <dgm:prSet/>
      <dgm:spPr/>
      <dgm:t>
        <a:bodyPr/>
        <a:lstStyle/>
        <a:p>
          <a:endParaRPr lang="en-US"/>
        </a:p>
      </dgm:t>
    </dgm:pt>
    <dgm:pt modelId="{F7F5330E-6103-4588-BE64-ACC8338F0771}" type="sibTrans" cxnId="{60495339-CD17-4361-A726-7515B4631BD5}">
      <dgm:prSet/>
      <dgm:spPr/>
      <dgm:t>
        <a:bodyPr/>
        <a:lstStyle/>
        <a:p>
          <a:endParaRPr lang="en-US"/>
        </a:p>
      </dgm:t>
    </dgm:pt>
    <dgm:pt modelId="{8AAA8758-3C97-4925-B298-F159AD212B19}">
      <dgm:prSet phldrT="[Text]"/>
      <dgm:spPr/>
      <dgm:t>
        <a:bodyPr/>
        <a:lstStyle/>
        <a:p>
          <a:r>
            <a:rPr lang="en-US" dirty="0" smtClean="0"/>
            <a:t>Create forms and reports from the data</a:t>
          </a:r>
          <a:endParaRPr lang="en-US" dirty="0"/>
        </a:p>
      </dgm:t>
    </dgm:pt>
    <dgm:pt modelId="{ED1E3E3E-0402-40C6-ABC1-916042E764E4}" type="parTrans" cxnId="{45045A8B-0E91-410E-AF84-2C136D20B3B5}">
      <dgm:prSet/>
      <dgm:spPr/>
      <dgm:t>
        <a:bodyPr/>
        <a:lstStyle/>
        <a:p>
          <a:endParaRPr lang="en-US"/>
        </a:p>
      </dgm:t>
    </dgm:pt>
    <dgm:pt modelId="{5B39E4A5-A707-404F-BBDA-408802F540BC}" type="sibTrans" cxnId="{45045A8B-0E91-410E-AF84-2C136D20B3B5}">
      <dgm:prSet/>
      <dgm:spPr/>
      <dgm:t>
        <a:bodyPr/>
        <a:lstStyle/>
        <a:p>
          <a:endParaRPr lang="en-US"/>
        </a:p>
      </dgm:t>
    </dgm:pt>
    <dgm:pt modelId="{D3D9AB9B-4FB2-4DC9-B0C4-0315223E1393}" type="pres">
      <dgm:prSet presAssocID="{38EDF28A-E18E-4A8A-9232-C2FFBFC3B0B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EBDE26-0B04-4878-8B05-1EE98204407D}" type="pres">
      <dgm:prSet presAssocID="{DEEA4B1C-F503-4DF4-8562-EF8AB6F2C3D2}" presName="node" presStyleLbl="node1" presStyleIdx="0" presStyleCnt="4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80B16435-6422-4ACD-8ECE-B51F738C1D8F}" type="pres">
      <dgm:prSet presAssocID="{48E0DACE-B785-4B9B-A73E-76665B79DE28}" presName="sibTrans" presStyleCnt="0"/>
      <dgm:spPr/>
    </dgm:pt>
    <dgm:pt modelId="{B00F0836-9325-4B73-8CA9-0EC7CAFD15C2}" type="pres">
      <dgm:prSet presAssocID="{B6F2F5A7-BED6-48DE-BDED-00B22612B2FD}" presName="node" presStyleLbl="node1" presStyleIdx="1" presStyleCnt="4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3D3700EA-E46B-44A1-BCBA-41A0CB324521}" type="pres">
      <dgm:prSet presAssocID="{C501D63C-6ECF-4E8B-9DAA-C98907BF8E67}" presName="sibTrans" presStyleCnt="0"/>
      <dgm:spPr/>
    </dgm:pt>
    <dgm:pt modelId="{98313A7C-3871-4990-A2D0-C66E483A151A}" type="pres">
      <dgm:prSet presAssocID="{208ED72B-AEAE-43DD-A956-316FC3A6298B}" presName="node" presStyleLbl="node1" presStyleIdx="2" presStyleCnt="4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F0FD0623-9B89-416D-80E3-BF34E78CF397}" type="pres">
      <dgm:prSet presAssocID="{F7F5330E-6103-4588-BE64-ACC8338F0771}" presName="sibTrans" presStyleCnt="0"/>
      <dgm:spPr/>
    </dgm:pt>
    <dgm:pt modelId="{88A45114-F9A7-438D-BB6B-BC98CCE2A4B5}" type="pres">
      <dgm:prSet presAssocID="{8AAA8758-3C97-4925-B298-F159AD212B19}" presName="node" presStyleLbl="node1" presStyleIdx="3" presStyleCnt="4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</dgm:ptLst>
  <dgm:cxnLst>
    <dgm:cxn modelId="{6FA52464-2C8C-4796-9B09-32D7028CDC9F}" type="presOf" srcId="{DEEA4B1C-F503-4DF4-8562-EF8AB6F2C3D2}" destId="{82EBDE26-0B04-4878-8B05-1EE98204407D}" srcOrd="0" destOrd="0" presId="urn:microsoft.com/office/officeart/2005/8/layout/default#27"/>
    <dgm:cxn modelId="{D9F56FBA-3A9C-4295-8659-D8449846D23E}" srcId="{38EDF28A-E18E-4A8A-9232-C2FFBFC3B0BE}" destId="{B6F2F5A7-BED6-48DE-BDED-00B22612B2FD}" srcOrd="1" destOrd="0" parTransId="{BFCD84FA-4087-4894-8DFF-56CF4CC406F7}" sibTransId="{C501D63C-6ECF-4E8B-9DAA-C98907BF8E67}"/>
    <dgm:cxn modelId="{45045A8B-0E91-410E-AF84-2C136D20B3B5}" srcId="{38EDF28A-E18E-4A8A-9232-C2FFBFC3B0BE}" destId="{8AAA8758-3C97-4925-B298-F159AD212B19}" srcOrd="3" destOrd="0" parTransId="{ED1E3E3E-0402-40C6-ABC1-916042E764E4}" sibTransId="{5B39E4A5-A707-404F-BBDA-408802F540BC}"/>
    <dgm:cxn modelId="{A1C46EBA-9696-45F1-983D-ECA9C5DD2F32}" type="presOf" srcId="{8AAA8758-3C97-4925-B298-F159AD212B19}" destId="{88A45114-F9A7-438D-BB6B-BC98CCE2A4B5}" srcOrd="0" destOrd="0" presId="urn:microsoft.com/office/officeart/2005/8/layout/default#27"/>
    <dgm:cxn modelId="{AF7E5226-033F-4A6C-9B57-C8F909FD8103}" type="presOf" srcId="{208ED72B-AEAE-43DD-A956-316FC3A6298B}" destId="{98313A7C-3871-4990-A2D0-C66E483A151A}" srcOrd="0" destOrd="0" presId="urn:microsoft.com/office/officeart/2005/8/layout/default#27"/>
    <dgm:cxn modelId="{4314DB92-0565-4E4F-A6EF-DDBBA19627A6}" srcId="{38EDF28A-E18E-4A8A-9232-C2FFBFC3B0BE}" destId="{DEEA4B1C-F503-4DF4-8562-EF8AB6F2C3D2}" srcOrd="0" destOrd="0" parTransId="{E17D776C-E7A2-478B-BA0B-D0EC46C0138F}" sibTransId="{48E0DACE-B785-4B9B-A73E-76665B79DE28}"/>
    <dgm:cxn modelId="{60495339-CD17-4361-A726-7515B4631BD5}" srcId="{38EDF28A-E18E-4A8A-9232-C2FFBFC3B0BE}" destId="{208ED72B-AEAE-43DD-A956-316FC3A6298B}" srcOrd="2" destOrd="0" parTransId="{F947EF92-C6AD-4A15-B5B7-F14F1DFF764E}" sibTransId="{F7F5330E-6103-4588-BE64-ACC8338F0771}"/>
    <dgm:cxn modelId="{D235EE26-D185-4EB1-8A3E-B081B0B44AE1}" type="presOf" srcId="{38EDF28A-E18E-4A8A-9232-C2FFBFC3B0BE}" destId="{D3D9AB9B-4FB2-4DC9-B0C4-0315223E1393}" srcOrd="0" destOrd="0" presId="urn:microsoft.com/office/officeart/2005/8/layout/default#27"/>
    <dgm:cxn modelId="{76A8D528-3FC6-45B9-996A-C13E193F3324}" type="presOf" srcId="{B6F2F5A7-BED6-48DE-BDED-00B22612B2FD}" destId="{B00F0836-9325-4B73-8CA9-0EC7CAFD15C2}" srcOrd="0" destOrd="0" presId="urn:microsoft.com/office/officeart/2005/8/layout/default#27"/>
    <dgm:cxn modelId="{46A95207-2A83-4590-AA8A-152CD5295738}" type="presParOf" srcId="{D3D9AB9B-4FB2-4DC9-B0C4-0315223E1393}" destId="{82EBDE26-0B04-4878-8B05-1EE98204407D}" srcOrd="0" destOrd="0" presId="urn:microsoft.com/office/officeart/2005/8/layout/default#27"/>
    <dgm:cxn modelId="{A15D1BB2-4137-4BAB-A897-70FC4664B453}" type="presParOf" srcId="{D3D9AB9B-4FB2-4DC9-B0C4-0315223E1393}" destId="{80B16435-6422-4ACD-8ECE-B51F738C1D8F}" srcOrd="1" destOrd="0" presId="urn:microsoft.com/office/officeart/2005/8/layout/default#27"/>
    <dgm:cxn modelId="{BD854ED1-596C-44D8-8E98-8C251F5346BC}" type="presParOf" srcId="{D3D9AB9B-4FB2-4DC9-B0C4-0315223E1393}" destId="{B00F0836-9325-4B73-8CA9-0EC7CAFD15C2}" srcOrd="2" destOrd="0" presId="urn:microsoft.com/office/officeart/2005/8/layout/default#27"/>
    <dgm:cxn modelId="{EABA3DF5-2BA8-463D-8BB9-8A9063CC589F}" type="presParOf" srcId="{D3D9AB9B-4FB2-4DC9-B0C4-0315223E1393}" destId="{3D3700EA-E46B-44A1-BCBA-41A0CB324521}" srcOrd="3" destOrd="0" presId="urn:microsoft.com/office/officeart/2005/8/layout/default#27"/>
    <dgm:cxn modelId="{E73B1E6F-4F57-4C37-921E-B2B6C9483992}" type="presParOf" srcId="{D3D9AB9B-4FB2-4DC9-B0C4-0315223E1393}" destId="{98313A7C-3871-4990-A2D0-C66E483A151A}" srcOrd="4" destOrd="0" presId="urn:microsoft.com/office/officeart/2005/8/layout/default#27"/>
    <dgm:cxn modelId="{7776EBE9-48A9-4D1F-9B13-292A52A31627}" type="presParOf" srcId="{D3D9AB9B-4FB2-4DC9-B0C4-0315223E1393}" destId="{F0FD0623-9B89-416D-80E3-BF34E78CF397}" srcOrd="5" destOrd="0" presId="urn:microsoft.com/office/officeart/2005/8/layout/default#27"/>
    <dgm:cxn modelId="{B9779538-69BA-4F68-8598-8B362F58C8EF}" type="presParOf" srcId="{D3D9AB9B-4FB2-4DC9-B0C4-0315223E1393}" destId="{88A45114-F9A7-438D-BB6B-BC98CCE2A4B5}" srcOrd="6" destOrd="0" presId="urn:microsoft.com/office/officeart/2005/8/layout/default#2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95199-1165-47B9-A38B-14DD5A01A7AA}" type="doc">
      <dgm:prSet loTypeId="urn:microsoft.com/office/officeart/2005/8/layout/default#30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FC8B13E-DBA4-4DA0-B951-669D1B905877}">
      <dgm:prSet phldrT="[Text]"/>
      <dgm:spPr/>
      <dgm:t>
        <a:bodyPr/>
        <a:lstStyle/>
        <a:p>
          <a:r>
            <a:rPr lang="en-US" dirty="0" smtClean="0"/>
            <a:t>Adding records</a:t>
          </a:r>
          <a:endParaRPr lang="en-US" dirty="0"/>
        </a:p>
      </dgm:t>
    </dgm:pt>
    <dgm:pt modelId="{1B0FB3DB-F831-41BC-B03D-2D03D270EAF8}" type="parTrans" cxnId="{0D99434D-9B26-4C91-9BD2-C55BAD63CA5A}">
      <dgm:prSet/>
      <dgm:spPr/>
      <dgm:t>
        <a:bodyPr/>
        <a:lstStyle/>
        <a:p>
          <a:endParaRPr lang="en-US"/>
        </a:p>
      </dgm:t>
    </dgm:pt>
    <dgm:pt modelId="{852FEB2B-73D4-4CF4-AB22-35EFB7B7E7DC}" type="sibTrans" cxnId="{0D99434D-9B26-4C91-9BD2-C55BAD63CA5A}">
      <dgm:prSet/>
      <dgm:spPr/>
      <dgm:t>
        <a:bodyPr/>
        <a:lstStyle/>
        <a:p>
          <a:endParaRPr lang="en-US"/>
        </a:p>
      </dgm:t>
    </dgm:pt>
    <dgm:pt modelId="{277A3BD7-03D9-4C9B-B613-B7DCA0718AD3}">
      <dgm:prSet phldrT="[Text]"/>
      <dgm:spPr/>
      <dgm:t>
        <a:bodyPr/>
        <a:lstStyle/>
        <a:p>
          <a:r>
            <a:rPr lang="en-US" dirty="0" smtClean="0"/>
            <a:t>Modifying records</a:t>
          </a:r>
          <a:endParaRPr lang="en-US" dirty="0"/>
        </a:p>
      </dgm:t>
    </dgm:pt>
    <dgm:pt modelId="{BE67A436-0E4F-42D0-933A-FA43D3FF2B40}" type="parTrans" cxnId="{0ADA45B0-F8B8-42A5-A8D1-245A6B3879AC}">
      <dgm:prSet/>
      <dgm:spPr/>
      <dgm:t>
        <a:bodyPr/>
        <a:lstStyle/>
        <a:p>
          <a:endParaRPr lang="en-US"/>
        </a:p>
      </dgm:t>
    </dgm:pt>
    <dgm:pt modelId="{BC27B011-87A9-4E8F-9B54-8259E901AB53}" type="sibTrans" cxnId="{0ADA45B0-F8B8-42A5-A8D1-245A6B3879AC}">
      <dgm:prSet/>
      <dgm:spPr/>
      <dgm:t>
        <a:bodyPr/>
        <a:lstStyle/>
        <a:p>
          <a:endParaRPr lang="en-US"/>
        </a:p>
      </dgm:t>
    </dgm:pt>
    <dgm:pt modelId="{69AC429C-78BA-43D0-AB92-3E75791D3CC3}">
      <dgm:prSet phldrT="[Text]"/>
      <dgm:spPr/>
      <dgm:t>
        <a:bodyPr/>
        <a:lstStyle/>
        <a:p>
          <a:r>
            <a:rPr lang="en-US" dirty="0" smtClean="0"/>
            <a:t>Deleting records</a:t>
          </a:r>
          <a:endParaRPr lang="en-US" dirty="0"/>
        </a:p>
      </dgm:t>
    </dgm:pt>
    <dgm:pt modelId="{026DB83F-6B12-4288-B223-AC2362D6AF4A}" type="parTrans" cxnId="{B17C091C-D76F-4153-BDAC-C252D93A4BEB}">
      <dgm:prSet/>
      <dgm:spPr/>
      <dgm:t>
        <a:bodyPr/>
        <a:lstStyle/>
        <a:p>
          <a:endParaRPr lang="en-US"/>
        </a:p>
      </dgm:t>
    </dgm:pt>
    <dgm:pt modelId="{1E9FF32F-B788-48F4-8D60-603CED20DDFD}" type="sibTrans" cxnId="{B17C091C-D76F-4153-BDAC-C252D93A4BEB}">
      <dgm:prSet/>
      <dgm:spPr/>
      <dgm:t>
        <a:bodyPr/>
        <a:lstStyle/>
        <a:p>
          <a:endParaRPr lang="en-US"/>
        </a:p>
      </dgm:t>
    </dgm:pt>
    <dgm:pt modelId="{5EB4473D-D562-4E12-A308-421B65C0A356}" type="pres">
      <dgm:prSet presAssocID="{10595199-1165-47B9-A38B-14DD5A01A7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E7A100-3A86-484D-B3A8-52EB9CE8A7AD}" type="pres">
      <dgm:prSet presAssocID="{3FC8B13E-DBA4-4DA0-B951-669D1B905877}" presName="node" presStyleLbl="node1" presStyleIdx="0" presStyleCnt="3">
        <dgm:presLayoutVars>
          <dgm:bulletEnabled val="1"/>
        </dgm:presLayoutVars>
      </dgm:prSet>
      <dgm:spPr>
        <a:prstGeom prst="trapezoid">
          <a:avLst/>
        </a:prstGeom>
      </dgm:spPr>
      <dgm:t>
        <a:bodyPr/>
        <a:lstStyle/>
        <a:p>
          <a:endParaRPr lang="en-US"/>
        </a:p>
      </dgm:t>
    </dgm:pt>
    <dgm:pt modelId="{4AF7799C-50A7-427C-81CC-54AFFA8A9C98}" type="pres">
      <dgm:prSet presAssocID="{852FEB2B-73D4-4CF4-AB22-35EFB7B7E7DC}" presName="sibTrans" presStyleCnt="0"/>
      <dgm:spPr/>
    </dgm:pt>
    <dgm:pt modelId="{84520EC6-B997-46DF-B46D-20A7ACB06467}" type="pres">
      <dgm:prSet presAssocID="{277A3BD7-03D9-4C9B-B613-B7DCA0718AD3}" presName="node" presStyleLbl="node1" presStyleIdx="1" presStyleCnt="3">
        <dgm:presLayoutVars>
          <dgm:bulletEnabled val="1"/>
        </dgm:presLayoutVars>
      </dgm:prSet>
      <dgm:spPr>
        <a:prstGeom prst="trapezoid">
          <a:avLst/>
        </a:prstGeom>
      </dgm:spPr>
      <dgm:t>
        <a:bodyPr/>
        <a:lstStyle/>
        <a:p>
          <a:endParaRPr lang="en-US"/>
        </a:p>
      </dgm:t>
    </dgm:pt>
    <dgm:pt modelId="{FFA4D892-BAA0-4A0C-A090-B32CF543D7F4}" type="pres">
      <dgm:prSet presAssocID="{BC27B011-87A9-4E8F-9B54-8259E901AB53}" presName="sibTrans" presStyleCnt="0"/>
      <dgm:spPr/>
    </dgm:pt>
    <dgm:pt modelId="{D79C8320-D406-414A-AB99-288A0CA97348}" type="pres">
      <dgm:prSet presAssocID="{69AC429C-78BA-43D0-AB92-3E75791D3CC3}" presName="node" presStyleLbl="node1" presStyleIdx="2" presStyleCnt="3">
        <dgm:presLayoutVars>
          <dgm:bulletEnabled val="1"/>
        </dgm:presLayoutVars>
      </dgm:prSet>
      <dgm:spPr>
        <a:prstGeom prst="trapezoid">
          <a:avLst/>
        </a:prstGeom>
      </dgm:spPr>
      <dgm:t>
        <a:bodyPr/>
        <a:lstStyle/>
        <a:p>
          <a:endParaRPr lang="en-US"/>
        </a:p>
      </dgm:t>
    </dgm:pt>
  </dgm:ptLst>
  <dgm:cxnLst>
    <dgm:cxn modelId="{34BD4316-A920-4CCF-BFAA-4F4B4A578DAF}" type="presOf" srcId="{277A3BD7-03D9-4C9B-B613-B7DCA0718AD3}" destId="{84520EC6-B997-46DF-B46D-20A7ACB06467}" srcOrd="0" destOrd="0" presId="urn:microsoft.com/office/officeart/2005/8/layout/default#30"/>
    <dgm:cxn modelId="{0ADA45B0-F8B8-42A5-A8D1-245A6B3879AC}" srcId="{10595199-1165-47B9-A38B-14DD5A01A7AA}" destId="{277A3BD7-03D9-4C9B-B613-B7DCA0718AD3}" srcOrd="1" destOrd="0" parTransId="{BE67A436-0E4F-42D0-933A-FA43D3FF2B40}" sibTransId="{BC27B011-87A9-4E8F-9B54-8259E901AB53}"/>
    <dgm:cxn modelId="{E4A06189-8ECD-4B84-B9DF-0701E7D50996}" type="presOf" srcId="{3FC8B13E-DBA4-4DA0-B951-669D1B905877}" destId="{63E7A100-3A86-484D-B3A8-52EB9CE8A7AD}" srcOrd="0" destOrd="0" presId="urn:microsoft.com/office/officeart/2005/8/layout/default#30"/>
    <dgm:cxn modelId="{54F44D07-594E-48A3-94D5-126A82B0BDE0}" type="presOf" srcId="{10595199-1165-47B9-A38B-14DD5A01A7AA}" destId="{5EB4473D-D562-4E12-A308-421B65C0A356}" srcOrd="0" destOrd="0" presId="urn:microsoft.com/office/officeart/2005/8/layout/default#30"/>
    <dgm:cxn modelId="{7BF1DD17-4CE7-46C3-832E-7D0DAF1E118C}" type="presOf" srcId="{69AC429C-78BA-43D0-AB92-3E75791D3CC3}" destId="{D79C8320-D406-414A-AB99-288A0CA97348}" srcOrd="0" destOrd="0" presId="urn:microsoft.com/office/officeart/2005/8/layout/default#30"/>
    <dgm:cxn modelId="{B17C091C-D76F-4153-BDAC-C252D93A4BEB}" srcId="{10595199-1165-47B9-A38B-14DD5A01A7AA}" destId="{69AC429C-78BA-43D0-AB92-3E75791D3CC3}" srcOrd="2" destOrd="0" parTransId="{026DB83F-6B12-4288-B223-AC2362D6AF4A}" sibTransId="{1E9FF32F-B788-48F4-8D60-603CED20DDFD}"/>
    <dgm:cxn modelId="{0D99434D-9B26-4C91-9BD2-C55BAD63CA5A}" srcId="{10595199-1165-47B9-A38B-14DD5A01A7AA}" destId="{3FC8B13E-DBA4-4DA0-B951-669D1B905877}" srcOrd="0" destOrd="0" parTransId="{1B0FB3DB-F831-41BC-B03D-2D03D270EAF8}" sibTransId="{852FEB2B-73D4-4CF4-AB22-35EFB7B7E7DC}"/>
    <dgm:cxn modelId="{9C6BB168-AA8B-4E38-9363-F5A6AEB4097A}" type="presParOf" srcId="{5EB4473D-D562-4E12-A308-421B65C0A356}" destId="{63E7A100-3A86-484D-B3A8-52EB9CE8A7AD}" srcOrd="0" destOrd="0" presId="urn:microsoft.com/office/officeart/2005/8/layout/default#30"/>
    <dgm:cxn modelId="{0B5DB717-78B9-4CD0-A7FA-A278FE0B5093}" type="presParOf" srcId="{5EB4473D-D562-4E12-A308-421B65C0A356}" destId="{4AF7799C-50A7-427C-81CC-54AFFA8A9C98}" srcOrd="1" destOrd="0" presId="urn:microsoft.com/office/officeart/2005/8/layout/default#30"/>
    <dgm:cxn modelId="{F375D87B-9112-4AB6-BB12-EFAC3BBCAF78}" type="presParOf" srcId="{5EB4473D-D562-4E12-A308-421B65C0A356}" destId="{84520EC6-B997-46DF-B46D-20A7ACB06467}" srcOrd="2" destOrd="0" presId="urn:microsoft.com/office/officeart/2005/8/layout/default#30"/>
    <dgm:cxn modelId="{C37A9F4D-C46A-4BB0-94E7-30D670E21E9D}" type="presParOf" srcId="{5EB4473D-D562-4E12-A308-421B65C0A356}" destId="{FFA4D892-BAA0-4A0C-A090-B32CF543D7F4}" srcOrd="3" destOrd="0" presId="urn:microsoft.com/office/officeart/2005/8/layout/default#30"/>
    <dgm:cxn modelId="{889C37C5-7F97-45EE-BF18-B4B1A7FFA5F3}" type="presParOf" srcId="{5EB4473D-D562-4E12-A308-421B65C0A356}" destId="{D79C8320-D406-414A-AB99-288A0CA97348}" srcOrd="4" destOrd="0" presId="urn:microsoft.com/office/officeart/2005/8/layout/default#3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BC8BFF-1EFC-40D6-ADF4-F20F9540EC35}" type="doc">
      <dgm:prSet loTypeId="urn:microsoft.com/office/officeart/2005/8/layout/default#31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AEAA931-3E51-4D4F-96C9-1164D5FBD2DC}">
      <dgm:prSet phldrT="[Text]"/>
      <dgm:spPr/>
      <dgm:t>
        <a:bodyPr/>
        <a:lstStyle/>
        <a:p>
          <a:r>
            <a:rPr lang="en-US" dirty="0" smtClean="0"/>
            <a:t>Alphabetic/Numeric check</a:t>
          </a:r>
          <a:endParaRPr lang="en-US" dirty="0"/>
        </a:p>
      </dgm:t>
    </dgm:pt>
    <dgm:pt modelId="{C03C9BB5-9B53-4FE1-A049-9ADD836CBE22}" type="parTrans" cxnId="{E36263DC-3D62-41CA-A883-1B8C05A5E877}">
      <dgm:prSet/>
      <dgm:spPr/>
      <dgm:t>
        <a:bodyPr/>
        <a:lstStyle/>
        <a:p>
          <a:endParaRPr lang="en-US"/>
        </a:p>
      </dgm:t>
    </dgm:pt>
    <dgm:pt modelId="{5B13D233-DBDE-4E73-A027-080E25A2D9FB}" type="sibTrans" cxnId="{E36263DC-3D62-41CA-A883-1B8C05A5E877}">
      <dgm:prSet/>
      <dgm:spPr/>
      <dgm:t>
        <a:bodyPr/>
        <a:lstStyle/>
        <a:p>
          <a:endParaRPr lang="en-US"/>
        </a:p>
      </dgm:t>
    </dgm:pt>
    <dgm:pt modelId="{1D6BB0ED-AE59-44A2-AF73-8042822206C7}">
      <dgm:prSet phldrT="[Text]"/>
      <dgm:spPr/>
      <dgm:t>
        <a:bodyPr/>
        <a:lstStyle/>
        <a:p>
          <a:r>
            <a:rPr lang="en-US" dirty="0" smtClean="0"/>
            <a:t>Range check</a:t>
          </a:r>
          <a:endParaRPr lang="en-US" dirty="0"/>
        </a:p>
      </dgm:t>
    </dgm:pt>
    <dgm:pt modelId="{D5E8411B-9300-41AD-924E-22BC5CF014BD}" type="parTrans" cxnId="{E87A1436-6473-40EE-BCF7-05DA9C5C1C51}">
      <dgm:prSet/>
      <dgm:spPr/>
      <dgm:t>
        <a:bodyPr/>
        <a:lstStyle/>
        <a:p>
          <a:endParaRPr lang="en-US"/>
        </a:p>
      </dgm:t>
    </dgm:pt>
    <dgm:pt modelId="{CA7523E5-79D7-4F38-A4AC-6AF9C797406C}" type="sibTrans" cxnId="{E87A1436-6473-40EE-BCF7-05DA9C5C1C51}">
      <dgm:prSet/>
      <dgm:spPr/>
      <dgm:t>
        <a:bodyPr/>
        <a:lstStyle/>
        <a:p>
          <a:endParaRPr lang="en-US"/>
        </a:p>
      </dgm:t>
    </dgm:pt>
    <dgm:pt modelId="{44C1B67D-1ABE-4F00-A324-1091A9A03ACA}">
      <dgm:prSet phldrT="[Text]"/>
      <dgm:spPr/>
      <dgm:t>
        <a:bodyPr/>
        <a:lstStyle/>
        <a:p>
          <a:r>
            <a:rPr lang="en-US" dirty="0" smtClean="0"/>
            <a:t>Consistency check</a:t>
          </a:r>
          <a:endParaRPr lang="en-US" dirty="0"/>
        </a:p>
      </dgm:t>
    </dgm:pt>
    <dgm:pt modelId="{B80AB311-1726-47AF-838F-B54D155076E4}" type="parTrans" cxnId="{8347726D-3305-42FD-B3F6-91FF05A0BD8D}">
      <dgm:prSet/>
      <dgm:spPr/>
      <dgm:t>
        <a:bodyPr/>
        <a:lstStyle/>
        <a:p>
          <a:endParaRPr lang="en-US"/>
        </a:p>
      </dgm:t>
    </dgm:pt>
    <dgm:pt modelId="{2F9EAAF2-CA7D-4268-A9A1-DD69EA2186BA}" type="sibTrans" cxnId="{8347726D-3305-42FD-B3F6-91FF05A0BD8D}">
      <dgm:prSet/>
      <dgm:spPr/>
      <dgm:t>
        <a:bodyPr/>
        <a:lstStyle/>
        <a:p>
          <a:endParaRPr lang="en-US"/>
        </a:p>
      </dgm:t>
    </dgm:pt>
    <dgm:pt modelId="{338D96A3-3D58-49A7-BAE7-E8E74E38C3B2}">
      <dgm:prSet phldrT="[Text]"/>
      <dgm:spPr/>
      <dgm:t>
        <a:bodyPr/>
        <a:lstStyle/>
        <a:p>
          <a:r>
            <a:rPr lang="en-US" dirty="0" smtClean="0"/>
            <a:t>Completeness check</a:t>
          </a:r>
          <a:endParaRPr lang="en-US" dirty="0"/>
        </a:p>
      </dgm:t>
    </dgm:pt>
    <dgm:pt modelId="{3E92A6C8-AECC-482A-8F9C-1B05D3A64707}" type="parTrans" cxnId="{93C1D032-F3DC-4F78-B0FA-0062C6A7F29B}">
      <dgm:prSet/>
      <dgm:spPr/>
      <dgm:t>
        <a:bodyPr/>
        <a:lstStyle/>
        <a:p>
          <a:endParaRPr lang="en-US"/>
        </a:p>
      </dgm:t>
    </dgm:pt>
    <dgm:pt modelId="{6050ABE7-429A-481E-BB25-40CCF01B4F7C}" type="sibTrans" cxnId="{93C1D032-F3DC-4F78-B0FA-0062C6A7F29B}">
      <dgm:prSet/>
      <dgm:spPr/>
      <dgm:t>
        <a:bodyPr/>
        <a:lstStyle/>
        <a:p>
          <a:endParaRPr lang="en-US"/>
        </a:p>
      </dgm:t>
    </dgm:pt>
    <dgm:pt modelId="{BC3FD48E-184C-4959-9F79-F03A80A64F53}">
      <dgm:prSet phldrT="[Text]"/>
      <dgm:spPr/>
      <dgm:t>
        <a:bodyPr/>
        <a:lstStyle/>
        <a:p>
          <a:r>
            <a:rPr lang="en-US" dirty="0" smtClean="0"/>
            <a:t>Check digit</a:t>
          </a:r>
          <a:endParaRPr lang="en-US" dirty="0"/>
        </a:p>
      </dgm:t>
    </dgm:pt>
    <dgm:pt modelId="{B74C1CB9-541B-406A-94C8-1D6CA440C5F5}" type="parTrans" cxnId="{BD8B1DED-7C3E-439D-AE55-C16222DD0E53}">
      <dgm:prSet/>
      <dgm:spPr/>
      <dgm:t>
        <a:bodyPr/>
        <a:lstStyle/>
        <a:p>
          <a:endParaRPr lang="en-US"/>
        </a:p>
      </dgm:t>
    </dgm:pt>
    <dgm:pt modelId="{CBC3D3D2-EF0C-473F-8CB3-2D5322D28674}" type="sibTrans" cxnId="{BD8B1DED-7C3E-439D-AE55-C16222DD0E53}">
      <dgm:prSet/>
      <dgm:spPr/>
      <dgm:t>
        <a:bodyPr/>
        <a:lstStyle/>
        <a:p>
          <a:endParaRPr lang="en-US"/>
        </a:p>
      </dgm:t>
    </dgm:pt>
    <dgm:pt modelId="{50AAC77E-1A86-4A80-9096-C1D157506C2C}">
      <dgm:prSet phldrT="[Text]"/>
      <dgm:spPr/>
      <dgm:t>
        <a:bodyPr/>
        <a:lstStyle/>
        <a:p>
          <a:r>
            <a:rPr lang="en-US" dirty="0" smtClean="0"/>
            <a:t>Other checks</a:t>
          </a:r>
          <a:endParaRPr lang="en-US" dirty="0"/>
        </a:p>
      </dgm:t>
    </dgm:pt>
    <dgm:pt modelId="{3254CC45-076A-483A-B3F6-2ED74487BFA8}" type="parTrans" cxnId="{47FE0B4B-9420-4A1F-89AB-BE1990E4E7CB}">
      <dgm:prSet/>
      <dgm:spPr/>
      <dgm:t>
        <a:bodyPr/>
        <a:lstStyle/>
        <a:p>
          <a:endParaRPr lang="en-US"/>
        </a:p>
      </dgm:t>
    </dgm:pt>
    <dgm:pt modelId="{9A23975D-3F66-4265-A66E-9CF1A7B8A1C4}" type="sibTrans" cxnId="{47FE0B4B-9420-4A1F-89AB-BE1990E4E7CB}">
      <dgm:prSet/>
      <dgm:spPr/>
      <dgm:t>
        <a:bodyPr/>
        <a:lstStyle/>
        <a:p>
          <a:endParaRPr lang="en-US"/>
        </a:p>
      </dgm:t>
    </dgm:pt>
    <dgm:pt modelId="{0B91A69E-787A-4092-A6DE-5328552C3336}" type="pres">
      <dgm:prSet presAssocID="{D7BC8BFF-1EFC-40D6-ADF4-F20F9540EC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E78AF-BE9A-4EE6-81D1-EE303486E5F7}" type="pres">
      <dgm:prSet presAssocID="{BAEAA931-3E51-4D4F-96C9-1164D5FBD2DC}" presName="node" presStyleLbl="node1" presStyleIdx="0" presStyleCnt="6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C1DB1980-F6FC-4E8C-941E-C2962B68DFB6}" type="pres">
      <dgm:prSet presAssocID="{5B13D233-DBDE-4E73-A027-080E25A2D9FB}" presName="sibTrans" presStyleCnt="0"/>
      <dgm:spPr/>
      <dgm:t>
        <a:bodyPr/>
        <a:lstStyle/>
        <a:p>
          <a:endParaRPr lang="en-US"/>
        </a:p>
      </dgm:t>
    </dgm:pt>
    <dgm:pt modelId="{FA8E9EE9-FCDF-476D-B781-8413663E35E1}" type="pres">
      <dgm:prSet presAssocID="{1D6BB0ED-AE59-44A2-AF73-8042822206C7}" presName="node" presStyleLbl="node1" presStyleIdx="1" presStyleCnt="6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09813B37-F215-4999-B5E0-1DF179D904A6}" type="pres">
      <dgm:prSet presAssocID="{CA7523E5-79D7-4F38-A4AC-6AF9C797406C}" presName="sibTrans" presStyleCnt="0"/>
      <dgm:spPr/>
      <dgm:t>
        <a:bodyPr/>
        <a:lstStyle/>
        <a:p>
          <a:endParaRPr lang="en-US"/>
        </a:p>
      </dgm:t>
    </dgm:pt>
    <dgm:pt modelId="{D5CE4462-B4F2-44B2-AA08-866E38CFF3C1}" type="pres">
      <dgm:prSet presAssocID="{44C1B67D-1ABE-4F00-A324-1091A9A03ACA}" presName="node" presStyleLbl="node1" presStyleIdx="2" presStyleCnt="6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667DF440-1978-422A-B970-B4FD66448655}" type="pres">
      <dgm:prSet presAssocID="{2F9EAAF2-CA7D-4268-A9A1-DD69EA2186BA}" presName="sibTrans" presStyleCnt="0"/>
      <dgm:spPr/>
      <dgm:t>
        <a:bodyPr/>
        <a:lstStyle/>
        <a:p>
          <a:endParaRPr lang="en-US"/>
        </a:p>
      </dgm:t>
    </dgm:pt>
    <dgm:pt modelId="{37CA5B44-A140-481B-A0A4-B373B2937BD5}" type="pres">
      <dgm:prSet presAssocID="{338D96A3-3D58-49A7-BAE7-E8E74E38C3B2}" presName="node" presStyleLbl="node1" presStyleIdx="3" presStyleCnt="6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0B33E7B2-AC03-459A-BEF9-E716C2313A39}" type="pres">
      <dgm:prSet presAssocID="{6050ABE7-429A-481E-BB25-40CCF01B4F7C}" presName="sibTrans" presStyleCnt="0"/>
      <dgm:spPr/>
      <dgm:t>
        <a:bodyPr/>
        <a:lstStyle/>
        <a:p>
          <a:endParaRPr lang="en-US"/>
        </a:p>
      </dgm:t>
    </dgm:pt>
    <dgm:pt modelId="{63F1BDEC-7271-408E-B37C-AE63CE8D97F0}" type="pres">
      <dgm:prSet presAssocID="{BC3FD48E-184C-4959-9F79-F03A80A64F53}" presName="node" presStyleLbl="node1" presStyleIdx="4" presStyleCnt="6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AB7298D6-F170-45E5-8DFD-B10F0B63776D}" type="pres">
      <dgm:prSet presAssocID="{CBC3D3D2-EF0C-473F-8CB3-2D5322D28674}" presName="sibTrans" presStyleCnt="0"/>
      <dgm:spPr/>
      <dgm:t>
        <a:bodyPr/>
        <a:lstStyle/>
        <a:p>
          <a:endParaRPr lang="en-US"/>
        </a:p>
      </dgm:t>
    </dgm:pt>
    <dgm:pt modelId="{4943C4FF-7148-4760-963C-6722DD126C98}" type="pres">
      <dgm:prSet presAssocID="{50AAC77E-1A86-4A80-9096-C1D157506C2C}" presName="node" presStyleLbl="node1" presStyleIdx="5" presStyleCnt="6">
        <dgm:presLayoutVars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</dgm:ptLst>
  <dgm:cxnLst>
    <dgm:cxn modelId="{93C1D032-F3DC-4F78-B0FA-0062C6A7F29B}" srcId="{D7BC8BFF-1EFC-40D6-ADF4-F20F9540EC35}" destId="{338D96A3-3D58-49A7-BAE7-E8E74E38C3B2}" srcOrd="3" destOrd="0" parTransId="{3E92A6C8-AECC-482A-8F9C-1B05D3A64707}" sibTransId="{6050ABE7-429A-481E-BB25-40CCF01B4F7C}"/>
    <dgm:cxn modelId="{0D721528-9079-4C93-B7B8-99B03C393E06}" type="presOf" srcId="{338D96A3-3D58-49A7-BAE7-E8E74E38C3B2}" destId="{37CA5B44-A140-481B-A0A4-B373B2937BD5}" srcOrd="0" destOrd="0" presId="urn:microsoft.com/office/officeart/2005/8/layout/default#31"/>
    <dgm:cxn modelId="{E36263DC-3D62-41CA-A883-1B8C05A5E877}" srcId="{D7BC8BFF-1EFC-40D6-ADF4-F20F9540EC35}" destId="{BAEAA931-3E51-4D4F-96C9-1164D5FBD2DC}" srcOrd="0" destOrd="0" parTransId="{C03C9BB5-9B53-4FE1-A049-9ADD836CBE22}" sibTransId="{5B13D233-DBDE-4E73-A027-080E25A2D9FB}"/>
    <dgm:cxn modelId="{AEA04586-F6DE-4840-A736-8DF4BD8D6ECE}" type="presOf" srcId="{D7BC8BFF-1EFC-40D6-ADF4-F20F9540EC35}" destId="{0B91A69E-787A-4092-A6DE-5328552C3336}" srcOrd="0" destOrd="0" presId="urn:microsoft.com/office/officeart/2005/8/layout/default#31"/>
    <dgm:cxn modelId="{8347726D-3305-42FD-B3F6-91FF05A0BD8D}" srcId="{D7BC8BFF-1EFC-40D6-ADF4-F20F9540EC35}" destId="{44C1B67D-1ABE-4F00-A324-1091A9A03ACA}" srcOrd="2" destOrd="0" parTransId="{B80AB311-1726-47AF-838F-B54D155076E4}" sibTransId="{2F9EAAF2-CA7D-4268-A9A1-DD69EA2186BA}"/>
    <dgm:cxn modelId="{E87A1436-6473-40EE-BCF7-05DA9C5C1C51}" srcId="{D7BC8BFF-1EFC-40D6-ADF4-F20F9540EC35}" destId="{1D6BB0ED-AE59-44A2-AF73-8042822206C7}" srcOrd="1" destOrd="0" parTransId="{D5E8411B-9300-41AD-924E-22BC5CF014BD}" sibTransId="{CA7523E5-79D7-4F38-A4AC-6AF9C797406C}"/>
    <dgm:cxn modelId="{FC2E24A3-16DD-425C-9E9F-6C89CC22BA0A}" type="presOf" srcId="{BAEAA931-3E51-4D4F-96C9-1164D5FBD2DC}" destId="{849E78AF-BE9A-4EE6-81D1-EE303486E5F7}" srcOrd="0" destOrd="0" presId="urn:microsoft.com/office/officeart/2005/8/layout/default#31"/>
    <dgm:cxn modelId="{27FB8BD7-5441-420B-A39A-DA2260E418D6}" type="presOf" srcId="{44C1B67D-1ABE-4F00-A324-1091A9A03ACA}" destId="{D5CE4462-B4F2-44B2-AA08-866E38CFF3C1}" srcOrd="0" destOrd="0" presId="urn:microsoft.com/office/officeart/2005/8/layout/default#31"/>
    <dgm:cxn modelId="{47FE0B4B-9420-4A1F-89AB-BE1990E4E7CB}" srcId="{D7BC8BFF-1EFC-40D6-ADF4-F20F9540EC35}" destId="{50AAC77E-1A86-4A80-9096-C1D157506C2C}" srcOrd="5" destOrd="0" parTransId="{3254CC45-076A-483A-B3F6-2ED74487BFA8}" sibTransId="{9A23975D-3F66-4265-A66E-9CF1A7B8A1C4}"/>
    <dgm:cxn modelId="{A8E5A53D-E656-4439-B304-7BB894DABCF8}" type="presOf" srcId="{50AAC77E-1A86-4A80-9096-C1D157506C2C}" destId="{4943C4FF-7148-4760-963C-6722DD126C98}" srcOrd="0" destOrd="0" presId="urn:microsoft.com/office/officeart/2005/8/layout/default#31"/>
    <dgm:cxn modelId="{FAE6CF17-0D01-405E-B767-596B9E159EEA}" type="presOf" srcId="{1D6BB0ED-AE59-44A2-AF73-8042822206C7}" destId="{FA8E9EE9-FCDF-476D-B781-8413663E35E1}" srcOrd="0" destOrd="0" presId="urn:microsoft.com/office/officeart/2005/8/layout/default#31"/>
    <dgm:cxn modelId="{3DEF0D9D-E62A-4038-BAA5-888CAFF2B9CA}" type="presOf" srcId="{BC3FD48E-184C-4959-9F79-F03A80A64F53}" destId="{63F1BDEC-7271-408E-B37C-AE63CE8D97F0}" srcOrd="0" destOrd="0" presId="urn:microsoft.com/office/officeart/2005/8/layout/default#31"/>
    <dgm:cxn modelId="{BD8B1DED-7C3E-439D-AE55-C16222DD0E53}" srcId="{D7BC8BFF-1EFC-40D6-ADF4-F20F9540EC35}" destId="{BC3FD48E-184C-4959-9F79-F03A80A64F53}" srcOrd="4" destOrd="0" parTransId="{B74C1CB9-541B-406A-94C8-1D6CA440C5F5}" sibTransId="{CBC3D3D2-EF0C-473F-8CB3-2D5322D28674}"/>
    <dgm:cxn modelId="{15ABDCE8-59F4-4771-9F3F-B8F5216E91D4}" type="presParOf" srcId="{0B91A69E-787A-4092-A6DE-5328552C3336}" destId="{849E78AF-BE9A-4EE6-81D1-EE303486E5F7}" srcOrd="0" destOrd="0" presId="urn:microsoft.com/office/officeart/2005/8/layout/default#31"/>
    <dgm:cxn modelId="{F304D4A7-E8DC-4144-8883-774B6F015D8B}" type="presParOf" srcId="{0B91A69E-787A-4092-A6DE-5328552C3336}" destId="{C1DB1980-F6FC-4E8C-941E-C2962B68DFB6}" srcOrd="1" destOrd="0" presId="urn:microsoft.com/office/officeart/2005/8/layout/default#31"/>
    <dgm:cxn modelId="{60EC562B-146F-4282-8685-BD2306FB8A62}" type="presParOf" srcId="{0B91A69E-787A-4092-A6DE-5328552C3336}" destId="{FA8E9EE9-FCDF-476D-B781-8413663E35E1}" srcOrd="2" destOrd="0" presId="urn:microsoft.com/office/officeart/2005/8/layout/default#31"/>
    <dgm:cxn modelId="{C87390E6-3408-4D08-AB45-4509942D7852}" type="presParOf" srcId="{0B91A69E-787A-4092-A6DE-5328552C3336}" destId="{09813B37-F215-4999-B5E0-1DF179D904A6}" srcOrd="3" destOrd="0" presId="urn:microsoft.com/office/officeart/2005/8/layout/default#31"/>
    <dgm:cxn modelId="{0996ECC1-D47C-4F60-8FD4-2EDFAB9BC71F}" type="presParOf" srcId="{0B91A69E-787A-4092-A6DE-5328552C3336}" destId="{D5CE4462-B4F2-44B2-AA08-866E38CFF3C1}" srcOrd="4" destOrd="0" presId="urn:microsoft.com/office/officeart/2005/8/layout/default#31"/>
    <dgm:cxn modelId="{DF79998C-7DAE-468A-9C77-A9A1C6EE0000}" type="presParOf" srcId="{0B91A69E-787A-4092-A6DE-5328552C3336}" destId="{667DF440-1978-422A-B970-B4FD66448655}" srcOrd="5" destOrd="0" presId="urn:microsoft.com/office/officeart/2005/8/layout/default#31"/>
    <dgm:cxn modelId="{6B0CF048-63EF-43E1-8DEB-39358E71B432}" type="presParOf" srcId="{0B91A69E-787A-4092-A6DE-5328552C3336}" destId="{37CA5B44-A140-481B-A0A4-B373B2937BD5}" srcOrd="6" destOrd="0" presId="urn:microsoft.com/office/officeart/2005/8/layout/default#31"/>
    <dgm:cxn modelId="{75011014-98B0-464C-88EF-510DF6EE2304}" type="presParOf" srcId="{0B91A69E-787A-4092-A6DE-5328552C3336}" destId="{0B33E7B2-AC03-459A-BEF9-E716C2313A39}" srcOrd="7" destOrd="0" presId="urn:microsoft.com/office/officeart/2005/8/layout/default#31"/>
    <dgm:cxn modelId="{19FE0460-AE09-42E7-B033-5A5D49131CA8}" type="presParOf" srcId="{0B91A69E-787A-4092-A6DE-5328552C3336}" destId="{63F1BDEC-7271-408E-B37C-AE63CE8D97F0}" srcOrd="8" destOrd="0" presId="urn:microsoft.com/office/officeart/2005/8/layout/default#31"/>
    <dgm:cxn modelId="{795CB517-4BDA-4E9C-A778-CEE56DCBF91D}" type="presParOf" srcId="{0B91A69E-787A-4092-A6DE-5328552C3336}" destId="{AB7298D6-F170-45E5-8DFD-B10F0B63776D}" srcOrd="9" destOrd="0" presId="urn:microsoft.com/office/officeart/2005/8/layout/default#31"/>
    <dgm:cxn modelId="{40CC65D1-5CD4-4A5C-8521-4A407D0B47C7}" type="presParOf" srcId="{0B91A69E-787A-4092-A6DE-5328552C3336}" destId="{4943C4FF-7148-4760-963C-6722DD126C98}" srcOrd="10" destOrd="0" presId="urn:microsoft.com/office/officeart/2005/8/layout/default#3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58595C-ADFB-45D5-ACC3-28C3B90AEC76}" type="doc">
      <dgm:prSet loTypeId="urn:microsoft.com/office/officeart/2005/8/layout/hList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E191597B-A605-4E4F-A9F4-EA15B8FBB727}">
      <dgm:prSet phldrT="[Text]"/>
      <dgm:spPr/>
      <dgm:t>
        <a:bodyPr/>
        <a:lstStyle/>
        <a:p>
          <a:r>
            <a:rPr lang="en-US" b="1" dirty="0" smtClean="0"/>
            <a:t>File processing system</a:t>
          </a:r>
          <a:endParaRPr lang="en-US" b="1" dirty="0"/>
        </a:p>
      </dgm:t>
    </dgm:pt>
    <dgm:pt modelId="{EB053E6C-7C40-47B0-BA10-85E15514B106}" type="parTrans" cxnId="{6F693BB8-A60C-44C1-B761-754014ECCDCD}">
      <dgm:prSet/>
      <dgm:spPr/>
      <dgm:t>
        <a:bodyPr/>
        <a:lstStyle/>
        <a:p>
          <a:endParaRPr lang="en-US"/>
        </a:p>
      </dgm:t>
    </dgm:pt>
    <dgm:pt modelId="{163F77E6-747C-4970-8FB1-CB98E4305EEB}" type="sibTrans" cxnId="{6F693BB8-A60C-44C1-B761-754014ECCDCD}">
      <dgm:prSet/>
      <dgm:spPr/>
      <dgm:t>
        <a:bodyPr/>
        <a:lstStyle/>
        <a:p>
          <a:endParaRPr lang="en-US"/>
        </a:p>
      </dgm:t>
    </dgm:pt>
    <dgm:pt modelId="{FBBFFECC-FD49-4B4A-A23B-3F64A6491760}">
      <dgm:prSet phldrT="[Text]"/>
      <dgm:spPr/>
      <dgm:t>
        <a:bodyPr/>
        <a:lstStyle/>
        <a:p>
          <a:r>
            <a:rPr lang="en-US" b="1" dirty="0" smtClean="0"/>
            <a:t>Database approach</a:t>
          </a:r>
          <a:endParaRPr lang="en-US" b="1" dirty="0"/>
        </a:p>
      </dgm:t>
    </dgm:pt>
    <dgm:pt modelId="{2F8294CE-9BBC-407B-9527-9CA43F563547}" type="parTrans" cxnId="{149A843A-8C99-4E1A-B0BC-F7B8E10A2123}">
      <dgm:prSet/>
      <dgm:spPr/>
      <dgm:t>
        <a:bodyPr/>
        <a:lstStyle/>
        <a:p>
          <a:endParaRPr lang="en-US"/>
        </a:p>
      </dgm:t>
    </dgm:pt>
    <dgm:pt modelId="{5582C8DA-F2A0-4B1D-AB40-257BBDAD97B6}" type="sibTrans" cxnId="{149A843A-8C99-4E1A-B0BC-F7B8E10A2123}">
      <dgm:prSet/>
      <dgm:spPr/>
      <dgm:t>
        <a:bodyPr/>
        <a:lstStyle/>
        <a:p>
          <a:endParaRPr lang="en-US"/>
        </a:p>
      </dgm:t>
    </dgm:pt>
    <dgm:pt modelId="{95786ABE-AA34-464F-9955-2FAC6C59EC3D}">
      <dgm:prSet phldrT="[Text]"/>
      <dgm:spPr/>
      <dgm:t>
        <a:bodyPr/>
        <a:lstStyle/>
        <a:p>
          <a:r>
            <a:rPr lang="en-US" b="0" dirty="0" smtClean="0"/>
            <a:t>Each department has its own set of files</a:t>
          </a:r>
          <a:endParaRPr lang="en-US" b="0" dirty="0"/>
        </a:p>
      </dgm:t>
    </dgm:pt>
    <dgm:pt modelId="{CA59DC77-4E3E-4E7A-9E60-2AE86DCBC7EC}" type="parTrans" cxnId="{D4B249A8-2653-406A-AEB8-A7C881230B42}">
      <dgm:prSet/>
      <dgm:spPr/>
      <dgm:t>
        <a:bodyPr/>
        <a:lstStyle/>
        <a:p>
          <a:endParaRPr lang="en-US"/>
        </a:p>
      </dgm:t>
    </dgm:pt>
    <dgm:pt modelId="{1CC4DAD2-17F9-4987-8F88-9463FA31A16A}" type="sibTrans" cxnId="{D4B249A8-2653-406A-AEB8-A7C881230B42}">
      <dgm:prSet/>
      <dgm:spPr/>
      <dgm:t>
        <a:bodyPr/>
        <a:lstStyle/>
        <a:p>
          <a:endParaRPr lang="en-US"/>
        </a:p>
      </dgm:t>
    </dgm:pt>
    <dgm:pt modelId="{70DF95EC-D44F-4A55-8F01-D2E6747C77AD}">
      <dgm:prSet phldrT="[Text]"/>
      <dgm:spPr/>
      <dgm:t>
        <a:bodyPr/>
        <a:lstStyle/>
        <a:p>
          <a:r>
            <a:rPr lang="en-US" b="0" dirty="0" smtClean="0"/>
            <a:t>Redundant data</a:t>
          </a:r>
          <a:endParaRPr lang="en-US" b="0" dirty="0"/>
        </a:p>
      </dgm:t>
    </dgm:pt>
    <dgm:pt modelId="{3256C7E4-F3C0-4F67-98D1-7BA1EE2ACED2}" type="parTrans" cxnId="{7F805E1A-319C-4FCA-AA6F-54ADBCDA1D46}">
      <dgm:prSet/>
      <dgm:spPr/>
      <dgm:t>
        <a:bodyPr/>
        <a:lstStyle/>
        <a:p>
          <a:endParaRPr lang="en-US"/>
        </a:p>
      </dgm:t>
    </dgm:pt>
    <dgm:pt modelId="{8EF8E435-A56D-44B7-970A-94126DC3B83D}" type="sibTrans" cxnId="{7F805E1A-319C-4FCA-AA6F-54ADBCDA1D46}">
      <dgm:prSet/>
      <dgm:spPr/>
      <dgm:t>
        <a:bodyPr/>
        <a:lstStyle/>
        <a:p>
          <a:endParaRPr lang="en-US"/>
        </a:p>
      </dgm:t>
    </dgm:pt>
    <dgm:pt modelId="{D455DDC9-F553-427E-94B0-58CB3FFD1294}">
      <dgm:prSet phldrT="[Text]"/>
      <dgm:spPr/>
      <dgm:t>
        <a:bodyPr/>
        <a:lstStyle/>
        <a:p>
          <a:r>
            <a:rPr lang="en-US" b="0" dirty="0" smtClean="0"/>
            <a:t>Isolated data</a:t>
          </a:r>
          <a:endParaRPr lang="en-US" b="0" dirty="0"/>
        </a:p>
      </dgm:t>
    </dgm:pt>
    <dgm:pt modelId="{705A9847-0F13-40B1-9F8E-282FA4463B22}" type="parTrans" cxnId="{A9D455A2-4FB3-4559-814A-C9CCE777080B}">
      <dgm:prSet/>
      <dgm:spPr/>
      <dgm:t>
        <a:bodyPr/>
        <a:lstStyle/>
        <a:p>
          <a:endParaRPr lang="en-US"/>
        </a:p>
      </dgm:t>
    </dgm:pt>
    <dgm:pt modelId="{3F5D8C3F-C70D-4C83-B85A-D9A93BAFB49B}" type="sibTrans" cxnId="{A9D455A2-4FB3-4559-814A-C9CCE777080B}">
      <dgm:prSet/>
      <dgm:spPr/>
      <dgm:t>
        <a:bodyPr/>
        <a:lstStyle/>
        <a:p>
          <a:endParaRPr lang="en-US"/>
        </a:p>
      </dgm:t>
    </dgm:pt>
    <dgm:pt modelId="{50B22ADE-87F5-4C64-B61E-6C1D3FC5601A}">
      <dgm:prSet phldrT="[Text]"/>
      <dgm:spPr/>
      <dgm:t>
        <a:bodyPr/>
        <a:lstStyle/>
        <a:p>
          <a:r>
            <a:rPr lang="en-US" b="0" dirty="0" smtClean="0"/>
            <a:t>Programs and users share data</a:t>
          </a:r>
          <a:endParaRPr lang="en-US" b="0" dirty="0"/>
        </a:p>
      </dgm:t>
    </dgm:pt>
    <dgm:pt modelId="{131E550C-4034-4B9D-B048-E206FC9F28D6}" type="parTrans" cxnId="{3EC4D87C-CF83-4AA2-AACB-E0F2FA85FDA9}">
      <dgm:prSet/>
      <dgm:spPr/>
      <dgm:t>
        <a:bodyPr/>
        <a:lstStyle/>
        <a:p>
          <a:endParaRPr lang="en-US"/>
        </a:p>
      </dgm:t>
    </dgm:pt>
    <dgm:pt modelId="{128CBE16-2018-44D7-9CF6-2D623B6B0017}" type="sibTrans" cxnId="{3EC4D87C-CF83-4AA2-AACB-E0F2FA85FDA9}">
      <dgm:prSet/>
      <dgm:spPr/>
      <dgm:t>
        <a:bodyPr/>
        <a:lstStyle/>
        <a:p>
          <a:endParaRPr lang="en-US"/>
        </a:p>
      </dgm:t>
    </dgm:pt>
    <dgm:pt modelId="{1226A6C5-C893-4CA7-8496-CE001F96E7B2}">
      <dgm:prSet phldrT="[Text]"/>
      <dgm:spPr/>
      <dgm:t>
        <a:bodyPr/>
        <a:lstStyle/>
        <a:p>
          <a:r>
            <a:rPr lang="en-US" b="0" dirty="0" smtClean="0"/>
            <a:t>Reduced data redundancy</a:t>
          </a:r>
          <a:endParaRPr lang="en-US" b="0" dirty="0"/>
        </a:p>
      </dgm:t>
    </dgm:pt>
    <dgm:pt modelId="{7F1967D2-B246-4ACA-8E65-B8D48ACC36F1}" type="parTrans" cxnId="{D6A41C44-CEDA-45AD-AAC1-D4E291F09D7C}">
      <dgm:prSet/>
      <dgm:spPr/>
      <dgm:t>
        <a:bodyPr/>
        <a:lstStyle/>
        <a:p>
          <a:endParaRPr lang="en-US"/>
        </a:p>
      </dgm:t>
    </dgm:pt>
    <dgm:pt modelId="{CD775E42-DC05-436D-B84C-6D65C183F47A}" type="sibTrans" cxnId="{D6A41C44-CEDA-45AD-AAC1-D4E291F09D7C}">
      <dgm:prSet/>
      <dgm:spPr/>
      <dgm:t>
        <a:bodyPr/>
        <a:lstStyle/>
        <a:p>
          <a:endParaRPr lang="en-US"/>
        </a:p>
      </dgm:t>
    </dgm:pt>
    <dgm:pt modelId="{9755B4D1-1248-4CDC-8422-B947A1D44C1B}">
      <dgm:prSet phldrT="[Text]"/>
      <dgm:spPr/>
      <dgm:t>
        <a:bodyPr/>
        <a:lstStyle/>
        <a:p>
          <a:r>
            <a:rPr lang="en-US" b="0" dirty="0" smtClean="0"/>
            <a:t>Improved data integrity</a:t>
          </a:r>
          <a:endParaRPr lang="en-US" b="0" dirty="0"/>
        </a:p>
      </dgm:t>
    </dgm:pt>
    <dgm:pt modelId="{0539F777-B16F-4B85-AAAC-51FC61547897}" type="parTrans" cxnId="{02DDFAE6-0770-4E31-81CD-769ECFF71580}">
      <dgm:prSet/>
      <dgm:spPr/>
      <dgm:t>
        <a:bodyPr/>
        <a:lstStyle/>
        <a:p>
          <a:endParaRPr lang="en-US"/>
        </a:p>
      </dgm:t>
    </dgm:pt>
    <dgm:pt modelId="{FE2B489F-328B-4D79-91D6-39DE239ACABB}" type="sibTrans" cxnId="{02DDFAE6-0770-4E31-81CD-769ECFF71580}">
      <dgm:prSet/>
      <dgm:spPr/>
      <dgm:t>
        <a:bodyPr/>
        <a:lstStyle/>
        <a:p>
          <a:endParaRPr lang="en-US"/>
        </a:p>
      </dgm:t>
    </dgm:pt>
    <dgm:pt modelId="{6359B97C-75C1-40C8-8754-534299D611A4}">
      <dgm:prSet phldrT="[Text]"/>
      <dgm:spPr/>
      <dgm:t>
        <a:bodyPr/>
        <a:lstStyle/>
        <a:p>
          <a:r>
            <a:rPr lang="en-US" b="0" dirty="0" smtClean="0"/>
            <a:t>Shared data</a:t>
          </a:r>
          <a:endParaRPr lang="en-US" b="0" dirty="0"/>
        </a:p>
      </dgm:t>
    </dgm:pt>
    <dgm:pt modelId="{987A1CFB-0DF8-47EA-8D63-945BCBCF9C90}" type="parTrans" cxnId="{AE4BAD34-9853-431E-BA31-C2F79AA424EA}">
      <dgm:prSet/>
      <dgm:spPr/>
      <dgm:t>
        <a:bodyPr/>
        <a:lstStyle/>
        <a:p>
          <a:endParaRPr lang="en-US"/>
        </a:p>
      </dgm:t>
    </dgm:pt>
    <dgm:pt modelId="{A5A6CCAE-7557-4C8A-9AF2-96360D1F4EA4}" type="sibTrans" cxnId="{AE4BAD34-9853-431E-BA31-C2F79AA424EA}">
      <dgm:prSet/>
      <dgm:spPr/>
      <dgm:t>
        <a:bodyPr/>
        <a:lstStyle/>
        <a:p>
          <a:endParaRPr lang="en-US"/>
        </a:p>
      </dgm:t>
    </dgm:pt>
    <dgm:pt modelId="{F519ECCB-CBA2-4500-8A5C-A290D731562C}">
      <dgm:prSet phldrT="[Text]"/>
      <dgm:spPr/>
      <dgm:t>
        <a:bodyPr/>
        <a:lstStyle/>
        <a:p>
          <a:r>
            <a:rPr lang="en-US" b="0" dirty="0" smtClean="0"/>
            <a:t>Easier access</a:t>
          </a:r>
          <a:endParaRPr lang="en-US" b="0" dirty="0"/>
        </a:p>
      </dgm:t>
    </dgm:pt>
    <dgm:pt modelId="{B4E8A525-95CD-4EF1-A4DD-3E2886610559}" type="parTrans" cxnId="{07405979-2E96-4810-969C-7D8A34D33BAC}">
      <dgm:prSet/>
      <dgm:spPr/>
      <dgm:t>
        <a:bodyPr/>
        <a:lstStyle/>
        <a:p>
          <a:endParaRPr lang="en-US"/>
        </a:p>
      </dgm:t>
    </dgm:pt>
    <dgm:pt modelId="{087BCBCE-035D-4A6B-8623-6C40B9632878}" type="sibTrans" cxnId="{07405979-2E96-4810-969C-7D8A34D33BAC}">
      <dgm:prSet/>
      <dgm:spPr/>
      <dgm:t>
        <a:bodyPr/>
        <a:lstStyle/>
        <a:p>
          <a:endParaRPr lang="en-US"/>
        </a:p>
      </dgm:t>
    </dgm:pt>
    <dgm:pt modelId="{A08671B7-39B6-412D-85C9-9526D27090B5}">
      <dgm:prSet phldrT="[Text]"/>
      <dgm:spPr/>
      <dgm:t>
        <a:bodyPr/>
        <a:lstStyle/>
        <a:p>
          <a:r>
            <a:rPr lang="en-US" b="0" dirty="0" smtClean="0"/>
            <a:t>Reduced development time</a:t>
          </a:r>
          <a:endParaRPr lang="en-US" b="0" dirty="0"/>
        </a:p>
      </dgm:t>
    </dgm:pt>
    <dgm:pt modelId="{2DAE9CE9-3B68-4D2D-A45A-3FC9694E7195}" type="parTrans" cxnId="{D96F667F-BB46-497D-BC47-1AB2D1DB2877}">
      <dgm:prSet/>
      <dgm:spPr/>
      <dgm:t>
        <a:bodyPr/>
        <a:lstStyle/>
        <a:p>
          <a:endParaRPr lang="en-US"/>
        </a:p>
      </dgm:t>
    </dgm:pt>
    <dgm:pt modelId="{B0E137DD-A0F6-458A-95FA-FE35DC6F573B}" type="sibTrans" cxnId="{D96F667F-BB46-497D-BC47-1AB2D1DB2877}">
      <dgm:prSet/>
      <dgm:spPr/>
      <dgm:t>
        <a:bodyPr/>
        <a:lstStyle/>
        <a:p>
          <a:endParaRPr lang="en-US"/>
        </a:p>
      </dgm:t>
    </dgm:pt>
    <dgm:pt modelId="{27F91D00-D7E0-44E3-842B-E833BFE8FCCD}" type="pres">
      <dgm:prSet presAssocID="{3858595C-ADFB-45D5-ACC3-28C3B90AEC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5D2C4D-FAEC-4A60-BAE6-DB761CE7F4B2}" type="pres">
      <dgm:prSet presAssocID="{E191597B-A605-4E4F-A9F4-EA15B8FBB727}" presName="composite" presStyleCnt="0"/>
      <dgm:spPr/>
    </dgm:pt>
    <dgm:pt modelId="{4750A4F4-BF65-4F7E-A61F-01CDF74E3253}" type="pres">
      <dgm:prSet presAssocID="{E191597B-A605-4E4F-A9F4-EA15B8FBB72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9361A-A7A1-4788-9FBB-E2E33647A7CF}" type="pres">
      <dgm:prSet presAssocID="{E191597B-A605-4E4F-A9F4-EA15B8FBB72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196EB-B745-42D6-9166-A82099458A00}" type="pres">
      <dgm:prSet presAssocID="{163F77E6-747C-4970-8FB1-CB98E4305EEB}" presName="space" presStyleCnt="0"/>
      <dgm:spPr/>
    </dgm:pt>
    <dgm:pt modelId="{F20E03F3-D570-4246-9792-26A5A476D385}" type="pres">
      <dgm:prSet presAssocID="{FBBFFECC-FD49-4B4A-A23B-3F64A6491760}" presName="composite" presStyleCnt="0"/>
      <dgm:spPr/>
    </dgm:pt>
    <dgm:pt modelId="{DFDD241C-F848-4BDD-9691-A76860B4B0B9}" type="pres">
      <dgm:prSet presAssocID="{FBBFFECC-FD49-4B4A-A23B-3F64A649176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83996-01CD-44A2-ABB6-99F0F15B022C}" type="pres">
      <dgm:prSet presAssocID="{FBBFFECC-FD49-4B4A-A23B-3F64A649176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FC0B70-076D-4791-9FB0-DD8370ABD9C3}" type="presOf" srcId="{F519ECCB-CBA2-4500-8A5C-A290D731562C}" destId="{A4683996-01CD-44A2-ABB6-99F0F15B022C}" srcOrd="0" destOrd="4" presId="urn:microsoft.com/office/officeart/2005/8/layout/hList1"/>
    <dgm:cxn modelId="{A9D455A2-4FB3-4559-814A-C9CCE777080B}" srcId="{E191597B-A605-4E4F-A9F4-EA15B8FBB727}" destId="{D455DDC9-F553-427E-94B0-58CB3FFD1294}" srcOrd="2" destOrd="0" parTransId="{705A9847-0F13-40B1-9F8E-282FA4463B22}" sibTransId="{3F5D8C3F-C70D-4C83-B85A-D9A93BAFB49B}"/>
    <dgm:cxn modelId="{185EF968-98E5-4799-B04E-89216C82CE56}" type="presOf" srcId="{FBBFFECC-FD49-4B4A-A23B-3F64A6491760}" destId="{DFDD241C-F848-4BDD-9691-A76860B4B0B9}" srcOrd="0" destOrd="0" presId="urn:microsoft.com/office/officeart/2005/8/layout/hList1"/>
    <dgm:cxn modelId="{1F0C5B01-0325-4ED8-9CB1-5CD0A93E5C1D}" type="presOf" srcId="{D455DDC9-F553-427E-94B0-58CB3FFD1294}" destId="{BAD9361A-A7A1-4788-9FBB-E2E33647A7CF}" srcOrd="0" destOrd="2" presId="urn:microsoft.com/office/officeart/2005/8/layout/hList1"/>
    <dgm:cxn modelId="{D2C52B7C-EBB6-4D67-8DD1-12B25646E7EA}" type="presOf" srcId="{3858595C-ADFB-45D5-ACC3-28C3B90AEC76}" destId="{27F91D00-D7E0-44E3-842B-E833BFE8FCCD}" srcOrd="0" destOrd="0" presId="urn:microsoft.com/office/officeart/2005/8/layout/hList1"/>
    <dgm:cxn modelId="{D96F667F-BB46-497D-BC47-1AB2D1DB2877}" srcId="{FBBFFECC-FD49-4B4A-A23B-3F64A6491760}" destId="{A08671B7-39B6-412D-85C9-9526D27090B5}" srcOrd="5" destOrd="0" parTransId="{2DAE9CE9-3B68-4D2D-A45A-3FC9694E7195}" sibTransId="{B0E137DD-A0F6-458A-95FA-FE35DC6F573B}"/>
    <dgm:cxn modelId="{AE681528-D68C-4E90-BB3C-69A5A5A0CF12}" type="presOf" srcId="{50B22ADE-87F5-4C64-B61E-6C1D3FC5601A}" destId="{A4683996-01CD-44A2-ABB6-99F0F15B022C}" srcOrd="0" destOrd="0" presId="urn:microsoft.com/office/officeart/2005/8/layout/hList1"/>
    <dgm:cxn modelId="{07405979-2E96-4810-969C-7D8A34D33BAC}" srcId="{FBBFFECC-FD49-4B4A-A23B-3F64A6491760}" destId="{F519ECCB-CBA2-4500-8A5C-A290D731562C}" srcOrd="4" destOrd="0" parTransId="{B4E8A525-95CD-4EF1-A4DD-3E2886610559}" sibTransId="{087BCBCE-035D-4A6B-8623-6C40B9632878}"/>
    <dgm:cxn modelId="{29C93C05-87B1-47EF-A970-39A1B451BA5B}" type="presOf" srcId="{9755B4D1-1248-4CDC-8422-B947A1D44C1B}" destId="{A4683996-01CD-44A2-ABB6-99F0F15B022C}" srcOrd="0" destOrd="2" presId="urn:microsoft.com/office/officeart/2005/8/layout/hList1"/>
    <dgm:cxn modelId="{23436BF3-9A56-44CB-A132-0C621860348F}" type="presOf" srcId="{A08671B7-39B6-412D-85C9-9526D27090B5}" destId="{A4683996-01CD-44A2-ABB6-99F0F15B022C}" srcOrd="0" destOrd="5" presId="urn:microsoft.com/office/officeart/2005/8/layout/hList1"/>
    <dgm:cxn modelId="{05077F1C-0716-4329-B3E4-DCD5426B762C}" type="presOf" srcId="{1226A6C5-C893-4CA7-8496-CE001F96E7B2}" destId="{A4683996-01CD-44A2-ABB6-99F0F15B022C}" srcOrd="0" destOrd="1" presId="urn:microsoft.com/office/officeart/2005/8/layout/hList1"/>
    <dgm:cxn modelId="{7F805E1A-319C-4FCA-AA6F-54ADBCDA1D46}" srcId="{E191597B-A605-4E4F-A9F4-EA15B8FBB727}" destId="{70DF95EC-D44F-4A55-8F01-D2E6747C77AD}" srcOrd="1" destOrd="0" parTransId="{3256C7E4-F3C0-4F67-98D1-7BA1EE2ACED2}" sibTransId="{8EF8E435-A56D-44B7-970A-94126DC3B83D}"/>
    <dgm:cxn modelId="{3EC4D87C-CF83-4AA2-AACB-E0F2FA85FDA9}" srcId="{FBBFFECC-FD49-4B4A-A23B-3F64A6491760}" destId="{50B22ADE-87F5-4C64-B61E-6C1D3FC5601A}" srcOrd="0" destOrd="0" parTransId="{131E550C-4034-4B9D-B048-E206FC9F28D6}" sibTransId="{128CBE16-2018-44D7-9CF6-2D623B6B0017}"/>
    <dgm:cxn modelId="{7E81FA49-1DD0-42EA-A92E-5E6FF7653E4E}" type="presOf" srcId="{70DF95EC-D44F-4A55-8F01-D2E6747C77AD}" destId="{BAD9361A-A7A1-4788-9FBB-E2E33647A7CF}" srcOrd="0" destOrd="1" presId="urn:microsoft.com/office/officeart/2005/8/layout/hList1"/>
    <dgm:cxn modelId="{D4B249A8-2653-406A-AEB8-A7C881230B42}" srcId="{E191597B-A605-4E4F-A9F4-EA15B8FBB727}" destId="{95786ABE-AA34-464F-9955-2FAC6C59EC3D}" srcOrd="0" destOrd="0" parTransId="{CA59DC77-4E3E-4E7A-9E60-2AE86DCBC7EC}" sibTransId="{1CC4DAD2-17F9-4987-8F88-9463FA31A16A}"/>
    <dgm:cxn modelId="{6F693BB8-A60C-44C1-B761-754014ECCDCD}" srcId="{3858595C-ADFB-45D5-ACC3-28C3B90AEC76}" destId="{E191597B-A605-4E4F-A9F4-EA15B8FBB727}" srcOrd="0" destOrd="0" parTransId="{EB053E6C-7C40-47B0-BA10-85E15514B106}" sibTransId="{163F77E6-747C-4970-8FB1-CB98E4305EEB}"/>
    <dgm:cxn modelId="{F8174275-1DF6-4D5D-9203-9010AAFD6231}" type="presOf" srcId="{6359B97C-75C1-40C8-8754-534299D611A4}" destId="{A4683996-01CD-44A2-ABB6-99F0F15B022C}" srcOrd="0" destOrd="3" presId="urn:microsoft.com/office/officeart/2005/8/layout/hList1"/>
    <dgm:cxn modelId="{5B849B9A-1DF6-4E66-9505-EB067F5B2940}" type="presOf" srcId="{95786ABE-AA34-464F-9955-2FAC6C59EC3D}" destId="{BAD9361A-A7A1-4788-9FBB-E2E33647A7CF}" srcOrd="0" destOrd="0" presId="urn:microsoft.com/office/officeart/2005/8/layout/hList1"/>
    <dgm:cxn modelId="{D6A41C44-CEDA-45AD-AAC1-D4E291F09D7C}" srcId="{FBBFFECC-FD49-4B4A-A23B-3F64A6491760}" destId="{1226A6C5-C893-4CA7-8496-CE001F96E7B2}" srcOrd="1" destOrd="0" parTransId="{7F1967D2-B246-4ACA-8E65-B8D48ACC36F1}" sibTransId="{CD775E42-DC05-436D-B84C-6D65C183F47A}"/>
    <dgm:cxn modelId="{AE4BAD34-9853-431E-BA31-C2F79AA424EA}" srcId="{FBBFFECC-FD49-4B4A-A23B-3F64A6491760}" destId="{6359B97C-75C1-40C8-8754-534299D611A4}" srcOrd="3" destOrd="0" parTransId="{987A1CFB-0DF8-47EA-8D63-945BCBCF9C90}" sibTransId="{A5A6CCAE-7557-4C8A-9AF2-96360D1F4EA4}"/>
    <dgm:cxn modelId="{B36F15CD-80D8-44AB-9A28-3A9F5DE4E7FC}" type="presOf" srcId="{E191597B-A605-4E4F-A9F4-EA15B8FBB727}" destId="{4750A4F4-BF65-4F7E-A61F-01CDF74E3253}" srcOrd="0" destOrd="0" presId="urn:microsoft.com/office/officeart/2005/8/layout/hList1"/>
    <dgm:cxn modelId="{149A843A-8C99-4E1A-B0BC-F7B8E10A2123}" srcId="{3858595C-ADFB-45D5-ACC3-28C3B90AEC76}" destId="{FBBFFECC-FD49-4B4A-A23B-3F64A6491760}" srcOrd="1" destOrd="0" parTransId="{2F8294CE-9BBC-407B-9527-9CA43F563547}" sibTransId="{5582C8DA-F2A0-4B1D-AB40-257BBDAD97B6}"/>
    <dgm:cxn modelId="{02DDFAE6-0770-4E31-81CD-769ECFF71580}" srcId="{FBBFFECC-FD49-4B4A-A23B-3F64A6491760}" destId="{9755B4D1-1248-4CDC-8422-B947A1D44C1B}" srcOrd="2" destOrd="0" parTransId="{0539F777-B16F-4B85-AAAC-51FC61547897}" sibTransId="{FE2B489F-328B-4D79-91D6-39DE239ACABB}"/>
    <dgm:cxn modelId="{8E6CAB23-61CD-40E9-8E7F-49963B39A637}" type="presParOf" srcId="{27F91D00-D7E0-44E3-842B-E833BFE8FCCD}" destId="{B65D2C4D-FAEC-4A60-BAE6-DB761CE7F4B2}" srcOrd="0" destOrd="0" presId="urn:microsoft.com/office/officeart/2005/8/layout/hList1"/>
    <dgm:cxn modelId="{E68FF368-C8F3-4DA5-A326-11236581AB9B}" type="presParOf" srcId="{B65D2C4D-FAEC-4A60-BAE6-DB761CE7F4B2}" destId="{4750A4F4-BF65-4F7E-A61F-01CDF74E3253}" srcOrd="0" destOrd="0" presId="urn:microsoft.com/office/officeart/2005/8/layout/hList1"/>
    <dgm:cxn modelId="{5D017262-83ED-45CA-B090-BEB02A59A6ED}" type="presParOf" srcId="{B65D2C4D-FAEC-4A60-BAE6-DB761CE7F4B2}" destId="{BAD9361A-A7A1-4788-9FBB-E2E33647A7CF}" srcOrd="1" destOrd="0" presId="urn:microsoft.com/office/officeart/2005/8/layout/hList1"/>
    <dgm:cxn modelId="{BDEFCB8B-0D43-47A1-AB6A-A9CAED1EB7B6}" type="presParOf" srcId="{27F91D00-D7E0-44E3-842B-E833BFE8FCCD}" destId="{DA6196EB-B745-42D6-9166-A82099458A00}" srcOrd="1" destOrd="0" presId="urn:microsoft.com/office/officeart/2005/8/layout/hList1"/>
    <dgm:cxn modelId="{5547C086-0C68-4D63-9F9D-B00012A68429}" type="presParOf" srcId="{27F91D00-D7E0-44E3-842B-E833BFE8FCCD}" destId="{F20E03F3-D570-4246-9792-26A5A476D385}" srcOrd="2" destOrd="0" presId="urn:microsoft.com/office/officeart/2005/8/layout/hList1"/>
    <dgm:cxn modelId="{DC31207B-3D22-4579-9A59-CB98F31C3ACA}" type="presParOf" srcId="{F20E03F3-D570-4246-9792-26A5A476D385}" destId="{DFDD241C-F848-4BDD-9691-A76860B4B0B9}" srcOrd="0" destOrd="0" presId="urn:microsoft.com/office/officeart/2005/8/layout/hList1"/>
    <dgm:cxn modelId="{EA638F73-EB45-4DAE-929F-C072F9006F02}" type="presParOf" srcId="{F20E03F3-D570-4246-9792-26A5A476D385}" destId="{A4683996-01CD-44A2-ABB6-99F0F15B02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32A289-6235-4F98-8399-6C4180C3BEA0}" type="doc">
      <dgm:prSet loTypeId="urn:microsoft.com/office/officeart/2005/8/layout/default#34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7AD7FCE-AE13-40CF-B701-08C7B1BD3826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691FB9F7-D797-4FE9-9742-C13EC29288C2}" type="parTrans" cxnId="{C43AC83F-B073-42A5-BA2A-2C13BB0F506C}">
      <dgm:prSet/>
      <dgm:spPr/>
      <dgm:t>
        <a:bodyPr/>
        <a:lstStyle/>
        <a:p>
          <a:endParaRPr lang="en-US"/>
        </a:p>
      </dgm:t>
    </dgm:pt>
    <dgm:pt modelId="{D4FB5DB6-7F10-4EEC-ACEC-D098C9E75CCA}" type="sibTrans" cxnId="{C43AC83F-B073-42A5-BA2A-2C13BB0F506C}">
      <dgm:prSet/>
      <dgm:spPr/>
      <dgm:t>
        <a:bodyPr/>
        <a:lstStyle/>
        <a:p>
          <a:endParaRPr lang="en-US"/>
        </a:p>
      </dgm:t>
    </dgm:pt>
    <dgm:pt modelId="{B0CEF9FE-458A-4567-B6BE-FB24FEFC799B}">
      <dgm:prSet phldrT="[Text]"/>
      <dgm:spPr/>
      <dgm:t>
        <a:bodyPr/>
        <a:lstStyle/>
        <a:p>
          <a:r>
            <a:rPr lang="en-US" dirty="0" smtClean="0"/>
            <a:t>Destinations</a:t>
          </a:r>
          <a:endParaRPr lang="en-US" dirty="0"/>
        </a:p>
      </dgm:t>
    </dgm:pt>
    <dgm:pt modelId="{B20CFD5D-428C-48D7-AAC0-498E64F3C0F4}" type="parTrans" cxnId="{CE210E8F-418D-464A-993D-D326EF0A29E5}">
      <dgm:prSet/>
      <dgm:spPr/>
      <dgm:t>
        <a:bodyPr/>
        <a:lstStyle/>
        <a:p>
          <a:endParaRPr lang="en-US"/>
        </a:p>
      </dgm:t>
    </dgm:pt>
    <dgm:pt modelId="{58DDFB15-DC23-4BEE-B555-D058066D16E4}" type="sibTrans" cxnId="{CE210E8F-418D-464A-993D-D326EF0A29E5}">
      <dgm:prSet/>
      <dgm:spPr/>
      <dgm:t>
        <a:bodyPr/>
        <a:lstStyle/>
        <a:p>
          <a:endParaRPr lang="en-US"/>
        </a:p>
      </dgm:t>
    </dgm:pt>
    <dgm:pt modelId="{90B4C77C-59A2-4D76-926E-91D6AF719411}">
      <dgm:prSet phldrT="[Text]"/>
      <dgm:spPr/>
      <dgm:t>
        <a:bodyPr/>
        <a:lstStyle/>
        <a:p>
          <a:r>
            <a:rPr lang="en-US" dirty="0" smtClean="0"/>
            <a:t>Television programming</a:t>
          </a:r>
          <a:endParaRPr lang="en-US" dirty="0"/>
        </a:p>
      </dgm:t>
    </dgm:pt>
    <dgm:pt modelId="{04ACFC89-F919-47AF-9C29-1B820FCFE041}" type="parTrans" cxnId="{810016C9-0F48-44DF-BE8A-8373AE4FFA13}">
      <dgm:prSet/>
      <dgm:spPr/>
      <dgm:t>
        <a:bodyPr/>
        <a:lstStyle/>
        <a:p>
          <a:endParaRPr lang="en-US"/>
        </a:p>
      </dgm:t>
    </dgm:pt>
    <dgm:pt modelId="{4B88B12D-9CC3-4BD1-99EB-D7BF81E62AB8}" type="sibTrans" cxnId="{810016C9-0F48-44DF-BE8A-8373AE4FFA13}">
      <dgm:prSet/>
      <dgm:spPr/>
      <dgm:t>
        <a:bodyPr/>
        <a:lstStyle/>
        <a:p>
          <a:endParaRPr lang="en-US"/>
        </a:p>
      </dgm:t>
    </dgm:pt>
    <dgm:pt modelId="{1020AA8A-8E06-48E2-B4D2-FED80C9EB433}">
      <dgm:prSet phldrT="[Text]"/>
      <dgm:spPr/>
      <dgm:t>
        <a:bodyPr/>
        <a:lstStyle/>
        <a:p>
          <a:r>
            <a:rPr lang="en-US" dirty="0" smtClean="0"/>
            <a:t>Photos</a:t>
          </a:r>
          <a:endParaRPr lang="en-US" dirty="0"/>
        </a:p>
      </dgm:t>
    </dgm:pt>
    <dgm:pt modelId="{5FC0CD61-1855-405E-9B76-CF48622AA841}" type="parTrans" cxnId="{8103E036-C443-4D4B-8A0A-2DDA5C12A668}">
      <dgm:prSet/>
      <dgm:spPr/>
      <dgm:t>
        <a:bodyPr/>
        <a:lstStyle/>
        <a:p>
          <a:endParaRPr lang="en-US"/>
        </a:p>
      </dgm:t>
    </dgm:pt>
    <dgm:pt modelId="{8D0ED03B-465C-4385-96CD-301EAB90B48B}" type="sibTrans" cxnId="{8103E036-C443-4D4B-8A0A-2DDA5C12A668}">
      <dgm:prSet/>
      <dgm:spPr/>
      <dgm:t>
        <a:bodyPr/>
        <a:lstStyle/>
        <a:p>
          <a:endParaRPr lang="en-US"/>
        </a:p>
      </dgm:t>
    </dgm:pt>
    <dgm:pt modelId="{65F91FAE-15DD-41A3-8B7B-D797AE6C764C}">
      <dgm:prSet phldrT="[Text]"/>
      <dgm:spPr/>
      <dgm:t>
        <a:bodyPr/>
        <a:lstStyle/>
        <a:p>
          <a:r>
            <a:rPr lang="en-US" dirty="0" smtClean="0"/>
            <a:t>Movies</a:t>
          </a:r>
          <a:endParaRPr lang="en-US" dirty="0"/>
        </a:p>
      </dgm:t>
    </dgm:pt>
    <dgm:pt modelId="{8A6B2E20-86D5-48C8-BCA8-C81FF1A74CCB}" type="parTrans" cxnId="{44683CA6-AF1C-43A6-8A2F-8C0E940C2ABB}">
      <dgm:prSet/>
      <dgm:spPr/>
      <dgm:t>
        <a:bodyPr/>
        <a:lstStyle/>
        <a:p>
          <a:endParaRPr lang="en-US"/>
        </a:p>
      </dgm:t>
    </dgm:pt>
    <dgm:pt modelId="{067CABBA-490D-4590-8095-54BE632C3C7C}" type="sibTrans" cxnId="{44683CA6-AF1C-43A6-8A2F-8C0E940C2ABB}">
      <dgm:prSet/>
      <dgm:spPr/>
      <dgm:t>
        <a:bodyPr/>
        <a:lstStyle/>
        <a:p>
          <a:endParaRPr lang="en-US"/>
        </a:p>
      </dgm:t>
    </dgm:pt>
    <dgm:pt modelId="{2ADFCDC7-14DB-4B1A-93C4-1A0F89D3D27B}">
      <dgm:prSet phldrT="[Text]"/>
      <dgm:spPr/>
      <dgm:t>
        <a:bodyPr/>
        <a:lstStyle/>
        <a:p>
          <a:r>
            <a:rPr lang="en-US" dirty="0" smtClean="0"/>
            <a:t>Videos</a:t>
          </a:r>
          <a:endParaRPr lang="en-US" dirty="0"/>
        </a:p>
      </dgm:t>
    </dgm:pt>
    <dgm:pt modelId="{3E989778-B3C1-431D-B4C9-7176E27E6BEB}" type="parTrans" cxnId="{3F799669-AAEB-430B-9D48-7673444A51C4}">
      <dgm:prSet/>
      <dgm:spPr/>
      <dgm:t>
        <a:bodyPr/>
        <a:lstStyle/>
        <a:p>
          <a:endParaRPr lang="en-US"/>
        </a:p>
      </dgm:t>
    </dgm:pt>
    <dgm:pt modelId="{DD238BAD-D779-4F11-9122-93AE8F4187B6}" type="sibTrans" cxnId="{3F799669-AAEB-430B-9D48-7673444A51C4}">
      <dgm:prSet/>
      <dgm:spPr/>
      <dgm:t>
        <a:bodyPr/>
        <a:lstStyle/>
        <a:p>
          <a:endParaRPr lang="en-US"/>
        </a:p>
      </dgm:t>
    </dgm:pt>
    <dgm:pt modelId="{FE31D7AF-B711-4FEE-A69F-35B306EFF66A}">
      <dgm:prSet phldrT="[Text]"/>
      <dgm:spPr/>
      <dgm:t>
        <a:bodyPr/>
        <a:lstStyle/>
        <a:p>
          <a:r>
            <a:rPr lang="en-US" dirty="0" smtClean="0"/>
            <a:t>Local and national weather</a:t>
          </a:r>
          <a:endParaRPr lang="en-US" dirty="0"/>
        </a:p>
      </dgm:t>
    </dgm:pt>
    <dgm:pt modelId="{99CC6692-8AC2-40E3-AA74-62C3F018C5CF}" type="parTrans" cxnId="{E99C5D30-80D1-4999-89A8-4C5E3B7F88F1}">
      <dgm:prSet/>
      <dgm:spPr/>
      <dgm:t>
        <a:bodyPr/>
        <a:lstStyle/>
        <a:p>
          <a:endParaRPr lang="en-US"/>
        </a:p>
      </dgm:t>
    </dgm:pt>
    <dgm:pt modelId="{2CBD7A97-DFCB-4E6A-BDE7-EE83C9187FD2}" type="sibTrans" cxnId="{E99C5D30-80D1-4999-89A8-4C5E3B7F88F1}">
      <dgm:prSet/>
      <dgm:spPr/>
      <dgm:t>
        <a:bodyPr/>
        <a:lstStyle/>
        <a:p>
          <a:endParaRPr lang="en-US"/>
        </a:p>
      </dgm:t>
    </dgm:pt>
    <dgm:pt modelId="{98F5AF9C-51A5-4FD3-95ED-DA428FF3C87E}">
      <dgm:prSet phldrT="[Text]"/>
      <dgm:spPr/>
      <dgm:t>
        <a:bodyPr/>
        <a:lstStyle/>
        <a:p>
          <a:r>
            <a:rPr lang="en-US" dirty="0" smtClean="0"/>
            <a:t>Sporting events</a:t>
          </a:r>
          <a:endParaRPr lang="en-US" dirty="0"/>
        </a:p>
      </dgm:t>
    </dgm:pt>
    <dgm:pt modelId="{3DFF419D-A31E-45D4-83FE-BFA621EEC903}" type="parTrans" cxnId="{A240339B-A8AF-4AEB-AAEA-6017D9AA46F7}">
      <dgm:prSet/>
      <dgm:spPr/>
      <dgm:t>
        <a:bodyPr/>
        <a:lstStyle/>
        <a:p>
          <a:endParaRPr lang="en-US"/>
        </a:p>
      </dgm:t>
    </dgm:pt>
    <dgm:pt modelId="{06904788-1350-4566-AFF7-F15DB4F065BA}" type="sibTrans" cxnId="{A240339B-A8AF-4AEB-AAEA-6017D9AA46F7}">
      <dgm:prSet/>
      <dgm:spPr/>
      <dgm:t>
        <a:bodyPr/>
        <a:lstStyle/>
        <a:p>
          <a:endParaRPr lang="en-US"/>
        </a:p>
      </dgm:t>
    </dgm:pt>
    <dgm:pt modelId="{C0C99D0C-5AC7-4DC5-A7F1-815A9B9EA6B0}">
      <dgm:prSet phldrT="[Text]"/>
      <dgm:spPr/>
      <dgm:t>
        <a:bodyPr/>
        <a:lstStyle/>
        <a:p>
          <a:r>
            <a:rPr lang="en-US" dirty="0" smtClean="0"/>
            <a:t>Legislative information</a:t>
          </a:r>
          <a:endParaRPr lang="en-US" dirty="0"/>
        </a:p>
      </dgm:t>
    </dgm:pt>
    <dgm:pt modelId="{93D59002-2CB0-4104-AB58-EE0D24DB3AA8}" type="parTrans" cxnId="{8D13F683-91B7-4AA8-94E2-1355B4070FB3}">
      <dgm:prSet/>
      <dgm:spPr/>
      <dgm:t>
        <a:bodyPr/>
        <a:lstStyle/>
        <a:p>
          <a:endParaRPr lang="en-US"/>
        </a:p>
      </dgm:t>
    </dgm:pt>
    <dgm:pt modelId="{32F08503-2F82-459A-BF46-A66B102CBE40}" type="sibTrans" cxnId="{8D13F683-91B7-4AA8-94E2-1355B4070FB3}">
      <dgm:prSet/>
      <dgm:spPr/>
      <dgm:t>
        <a:bodyPr/>
        <a:lstStyle/>
        <a:p>
          <a:endParaRPr lang="en-US"/>
        </a:p>
      </dgm:t>
    </dgm:pt>
    <dgm:pt modelId="{98B35DDE-088E-4EAD-AB8A-11DD46333528}">
      <dgm:prSet phldrT="[Text]"/>
      <dgm:spPr/>
      <dgm:t>
        <a:bodyPr/>
        <a:lstStyle/>
        <a:p>
          <a:r>
            <a:rPr lang="en-US" dirty="0" smtClean="0"/>
            <a:t>Travel</a:t>
          </a:r>
          <a:endParaRPr lang="en-US" dirty="0"/>
        </a:p>
      </dgm:t>
    </dgm:pt>
    <dgm:pt modelId="{759AC4E8-B355-4D70-B8E0-9A7DF9AB27C7}" type="sibTrans" cxnId="{31190101-B8CB-4B5C-9DCF-EDA644293150}">
      <dgm:prSet/>
      <dgm:spPr/>
      <dgm:t>
        <a:bodyPr/>
        <a:lstStyle/>
        <a:p>
          <a:endParaRPr lang="en-US"/>
        </a:p>
      </dgm:t>
    </dgm:pt>
    <dgm:pt modelId="{6F19B832-2871-47FC-9A0E-E07A46EE1D91}" type="parTrans" cxnId="{31190101-B8CB-4B5C-9DCF-EDA644293150}">
      <dgm:prSet/>
      <dgm:spPr/>
      <dgm:t>
        <a:bodyPr/>
        <a:lstStyle/>
        <a:p>
          <a:endParaRPr lang="en-US"/>
        </a:p>
      </dgm:t>
    </dgm:pt>
    <dgm:pt modelId="{E967D773-4B84-43C0-83A8-2AFC6BAC9CD2}" type="pres">
      <dgm:prSet presAssocID="{9C32A289-6235-4F98-8399-6C4180C3BE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8D62B-55B0-44AC-BB64-7EA0201DBA43}" type="pres">
      <dgm:prSet presAssocID="{C7AD7FCE-AE13-40CF-B701-08C7B1BD3826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E77A-A1B1-441B-98A4-C6B66A381AAE}" type="pres">
      <dgm:prSet presAssocID="{D4FB5DB6-7F10-4EEC-ACEC-D098C9E75CCA}" presName="sibTrans" presStyleCnt="0"/>
      <dgm:spPr/>
      <dgm:t>
        <a:bodyPr/>
        <a:lstStyle/>
        <a:p>
          <a:endParaRPr lang="en-US"/>
        </a:p>
      </dgm:t>
    </dgm:pt>
    <dgm:pt modelId="{E94C7D7B-F4DD-40AB-85CE-035893994234}" type="pres">
      <dgm:prSet presAssocID="{98B35DDE-088E-4EAD-AB8A-11DD46333528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CA21A-085D-4873-8048-966E2EB6229F}" type="pres">
      <dgm:prSet presAssocID="{759AC4E8-B355-4D70-B8E0-9A7DF9AB27C7}" presName="sibTrans" presStyleCnt="0"/>
      <dgm:spPr/>
      <dgm:t>
        <a:bodyPr/>
        <a:lstStyle/>
        <a:p>
          <a:endParaRPr lang="en-US"/>
        </a:p>
      </dgm:t>
    </dgm:pt>
    <dgm:pt modelId="{7078E054-C84B-4469-AA59-90DB2EB244F8}" type="pres">
      <dgm:prSet presAssocID="{B0CEF9FE-458A-4567-B6BE-FB24FEFC799B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47673-AE34-4069-9419-8BB21BD38630}" type="pres">
      <dgm:prSet presAssocID="{58DDFB15-DC23-4BEE-B555-D058066D16E4}" presName="sibTrans" presStyleCnt="0"/>
      <dgm:spPr/>
      <dgm:t>
        <a:bodyPr/>
        <a:lstStyle/>
        <a:p>
          <a:endParaRPr lang="en-US"/>
        </a:p>
      </dgm:t>
    </dgm:pt>
    <dgm:pt modelId="{1DD56F2F-134F-400C-B89A-E234931854DC}" type="pres">
      <dgm:prSet presAssocID="{90B4C77C-59A2-4D76-926E-91D6AF719411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66F83-67C0-4E6C-A7CF-B6C783CAA0C6}" type="pres">
      <dgm:prSet presAssocID="{4B88B12D-9CC3-4BD1-99EB-D7BF81E62AB8}" presName="sibTrans" presStyleCnt="0"/>
      <dgm:spPr/>
      <dgm:t>
        <a:bodyPr/>
        <a:lstStyle/>
        <a:p>
          <a:endParaRPr lang="en-US"/>
        </a:p>
      </dgm:t>
    </dgm:pt>
    <dgm:pt modelId="{01EAC1FC-B529-4F1C-89D2-BD7BCC5D1683}" type="pres">
      <dgm:prSet presAssocID="{1020AA8A-8E06-48E2-B4D2-FED80C9EB43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C2305-0BD9-40E1-9EC0-16BEEC7F6342}" type="pres">
      <dgm:prSet presAssocID="{8D0ED03B-465C-4385-96CD-301EAB90B48B}" presName="sibTrans" presStyleCnt="0"/>
      <dgm:spPr/>
      <dgm:t>
        <a:bodyPr/>
        <a:lstStyle/>
        <a:p>
          <a:endParaRPr lang="en-US"/>
        </a:p>
      </dgm:t>
    </dgm:pt>
    <dgm:pt modelId="{AFB3F567-6965-4C4E-A8ED-12476D709F43}" type="pres">
      <dgm:prSet presAssocID="{65F91FAE-15DD-41A3-8B7B-D797AE6C764C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43D7D-1F92-4B0D-9C30-57553DD8F433}" type="pres">
      <dgm:prSet presAssocID="{067CABBA-490D-4590-8095-54BE632C3C7C}" presName="sibTrans" presStyleCnt="0"/>
      <dgm:spPr/>
      <dgm:t>
        <a:bodyPr/>
        <a:lstStyle/>
        <a:p>
          <a:endParaRPr lang="en-US"/>
        </a:p>
      </dgm:t>
    </dgm:pt>
    <dgm:pt modelId="{67E82B69-CF2F-4E31-9EB7-068B266E531F}" type="pres">
      <dgm:prSet presAssocID="{2ADFCDC7-14DB-4B1A-93C4-1A0F89D3D27B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DD47B-A001-434C-97F9-C6898D9DF590}" type="pres">
      <dgm:prSet presAssocID="{DD238BAD-D779-4F11-9122-93AE8F4187B6}" presName="sibTrans" presStyleCnt="0"/>
      <dgm:spPr/>
      <dgm:t>
        <a:bodyPr/>
        <a:lstStyle/>
        <a:p>
          <a:endParaRPr lang="en-US"/>
        </a:p>
      </dgm:t>
    </dgm:pt>
    <dgm:pt modelId="{4F0AA09F-1CED-4A79-A746-5B3822A7B79B}" type="pres">
      <dgm:prSet presAssocID="{FE31D7AF-B711-4FEE-A69F-35B306EFF66A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54A53-EF93-4F35-8AB2-8574E346098E}" type="pres">
      <dgm:prSet presAssocID="{2CBD7A97-DFCB-4E6A-BDE7-EE83C9187FD2}" presName="sibTrans" presStyleCnt="0"/>
      <dgm:spPr/>
      <dgm:t>
        <a:bodyPr/>
        <a:lstStyle/>
        <a:p>
          <a:endParaRPr lang="en-US"/>
        </a:p>
      </dgm:t>
    </dgm:pt>
    <dgm:pt modelId="{293F5A58-D844-46D7-ADDD-B415A8121AC6}" type="pres">
      <dgm:prSet presAssocID="{98F5AF9C-51A5-4FD3-95ED-DA428FF3C87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9073B-3FFD-4D5C-AACA-ED86C24E4E95}" type="pres">
      <dgm:prSet presAssocID="{06904788-1350-4566-AFF7-F15DB4F065BA}" presName="sibTrans" presStyleCnt="0"/>
      <dgm:spPr/>
      <dgm:t>
        <a:bodyPr/>
        <a:lstStyle/>
        <a:p>
          <a:endParaRPr lang="en-US"/>
        </a:p>
      </dgm:t>
    </dgm:pt>
    <dgm:pt modelId="{58B7D4F9-7EC1-489F-A6FB-94BDA97335EA}" type="pres">
      <dgm:prSet presAssocID="{C0C99D0C-5AC7-4DC5-A7F1-815A9B9EA6B0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99669-AAEB-430B-9D48-7673444A51C4}" srcId="{9C32A289-6235-4F98-8399-6C4180C3BEA0}" destId="{2ADFCDC7-14DB-4B1A-93C4-1A0F89D3D27B}" srcOrd="6" destOrd="0" parTransId="{3E989778-B3C1-431D-B4C9-7176E27E6BEB}" sibTransId="{DD238BAD-D779-4F11-9122-93AE8F4187B6}"/>
    <dgm:cxn modelId="{371FBF36-1501-4F7C-99CA-5740D0C58964}" type="presOf" srcId="{2ADFCDC7-14DB-4B1A-93C4-1A0F89D3D27B}" destId="{67E82B69-CF2F-4E31-9EB7-068B266E531F}" srcOrd="0" destOrd="0" presId="urn:microsoft.com/office/officeart/2005/8/layout/default#34"/>
    <dgm:cxn modelId="{A240339B-A8AF-4AEB-AAEA-6017D9AA46F7}" srcId="{9C32A289-6235-4F98-8399-6C4180C3BEA0}" destId="{98F5AF9C-51A5-4FD3-95ED-DA428FF3C87E}" srcOrd="8" destOrd="0" parTransId="{3DFF419D-A31E-45D4-83FE-BFA621EEC903}" sibTransId="{06904788-1350-4566-AFF7-F15DB4F065BA}"/>
    <dgm:cxn modelId="{C43AC83F-B073-42A5-BA2A-2C13BB0F506C}" srcId="{9C32A289-6235-4F98-8399-6C4180C3BEA0}" destId="{C7AD7FCE-AE13-40CF-B701-08C7B1BD3826}" srcOrd="0" destOrd="0" parTransId="{691FB9F7-D797-4FE9-9742-C13EC29288C2}" sibTransId="{D4FB5DB6-7F10-4EEC-ACEC-D098C9E75CCA}"/>
    <dgm:cxn modelId="{44683CA6-AF1C-43A6-8A2F-8C0E940C2ABB}" srcId="{9C32A289-6235-4F98-8399-6C4180C3BEA0}" destId="{65F91FAE-15DD-41A3-8B7B-D797AE6C764C}" srcOrd="5" destOrd="0" parTransId="{8A6B2E20-86D5-48C8-BCA8-C81FF1A74CCB}" sibTransId="{067CABBA-490D-4590-8095-54BE632C3C7C}"/>
    <dgm:cxn modelId="{8103E036-C443-4D4B-8A0A-2DDA5C12A668}" srcId="{9C32A289-6235-4F98-8399-6C4180C3BEA0}" destId="{1020AA8A-8E06-48E2-B4D2-FED80C9EB433}" srcOrd="4" destOrd="0" parTransId="{5FC0CD61-1855-405E-9B76-CF48622AA841}" sibTransId="{8D0ED03B-465C-4385-96CD-301EAB90B48B}"/>
    <dgm:cxn modelId="{8D13F683-91B7-4AA8-94E2-1355B4070FB3}" srcId="{9C32A289-6235-4F98-8399-6C4180C3BEA0}" destId="{C0C99D0C-5AC7-4DC5-A7F1-815A9B9EA6B0}" srcOrd="9" destOrd="0" parTransId="{93D59002-2CB0-4104-AB58-EE0D24DB3AA8}" sibTransId="{32F08503-2F82-459A-BF46-A66B102CBE40}"/>
    <dgm:cxn modelId="{33AFA1A6-ABFA-488A-B8DF-80F80584B437}" type="presOf" srcId="{C0C99D0C-5AC7-4DC5-A7F1-815A9B9EA6B0}" destId="{58B7D4F9-7EC1-489F-A6FB-94BDA97335EA}" srcOrd="0" destOrd="0" presId="urn:microsoft.com/office/officeart/2005/8/layout/default#34"/>
    <dgm:cxn modelId="{31190101-B8CB-4B5C-9DCF-EDA644293150}" srcId="{9C32A289-6235-4F98-8399-6C4180C3BEA0}" destId="{98B35DDE-088E-4EAD-AB8A-11DD46333528}" srcOrd="1" destOrd="0" parTransId="{6F19B832-2871-47FC-9A0E-E07A46EE1D91}" sibTransId="{759AC4E8-B355-4D70-B8E0-9A7DF9AB27C7}"/>
    <dgm:cxn modelId="{F07E4C72-9BAA-492D-A845-02D8CFB44A6E}" type="presOf" srcId="{65F91FAE-15DD-41A3-8B7B-D797AE6C764C}" destId="{AFB3F567-6965-4C4E-A8ED-12476D709F43}" srcOrd="0" destOrd="0" presId="urn:microsoft.com/office/officeart/2005/8/layout/default#34"/>
    <dgm:cxn modelId="{CE210E8F-418D-464A-993D-D326EF0A29E5}" srcId="{9C32A289-6235-4F98-8399-6C4180C3BEA0}" destId="{B0CEF9FE-458A-4567-B6BE-FB24FEFC799B}" srcOrd="2" destOrd="0" parTransId="{B20CFD5D-428C-48D7-AAC0-498E64F3C0F4}" sibTransId="{58DDFB15-DC23-4BEE-B555-D058066D16E4}"/>
    <dgm:cxn modelId="{58905A45-8022-4986-866A-3EFDD69CC76A}" type="presOf" srcId="{9C32A289-6235-4F98-8399-6C4180C3BEA0}" destId="{E967D773-4B84-43C0-83A8-2AFC6BAC9CD2}" srcOrd="0" destOrd="0" presId="urn:microsoft.com/office/officeart/2005/8/layout/default#34"/>
    <dgm:cxn modelId="{1E479F7A-80E8-45D5-A043-944A7FFFD4E4}" type="presOf" srcId="{FE31D7AF-B711-4FEE-A69F-35B306EFF66A}" destId="{4F0AA09F-1CED-4A79-A746-5B3822A7B79B}" srcOrd="0" destOrd="0" presId="urn:microsoft.com/office/officeart/2005/8/layout/default#34"/>
    <dgm:cxn modelId="{2F874F3A-8B2F-439D-87C3-5BA6E7CC635E}" type="presOf" srcId="{1020AA8A-8E06-48E2-B4D2-FED80C9EB433}" destId="{01EAC1FC-B529-4F1C-89D2-BD7BCC5D1683}" srcOrd="0" destOrd="0" presId="urn:microsoft.com/office/officeart/2005/8/layout/default#34"/>
    <dgm:cxn modelId="{810016C9-0F48-44DF-BE8A-8373AE4FFA13}" srcId="{9C32A289-6235-4F98-8399-6C4180C3BEA0}" destId="{90B4C77C-59A2-4D76-926E-91D6AF719411}" srcOrd="3" destOrd="0" parTransId="{04ACFC89-F919-47AF-9C29-1B820FCFE041}" sibTransId="{4B88B12D-9CC3-4BD1-99EB-D7BF81E62AB8}"/>
    <dgm:cxn modelId="{71D434E9-7A0A-4155-A74D-B964934EBB1D}" type="presOf" srcId="{90B4C77C-59A2-4D76-926E-91D6AF719411}" destId="{1DD56F2F-134F-400C-B89A-E234931854DC}" srcOrd="0" destOrd="0" presId="urn:microsoft.com/office/officeart/2005/8/layout/default#34"/>
    <dgm:cxn modelId="{E1510C45-EF97-474A-8A57-479E925CBE5B}" type="presOf" srcId="{B0CEF9FE-458A-4567-B6BE-FB24FEFC799B}" destId="{7078E054-C84B-4469-AA59-90DB2EB244F8}" srcOrd="0" destOrd="0" presId="urn:microsoft.com/office/officeart/2005/8/layout/default#34"/>
    <dgm:cxn modelId="{05B5E293-F16F-4E4D-889E-F2A584C5E25E}" type="presOf" srcId="{98F5AF9C-51A5-4FD3-95ED-DA428FF3C87E}" destId="{293F5A58-D844-46D7-ADDD-B415A8121AC6}" srcOrd="0" destOrd="0" presId="urn:microsoft.com/office/officeart/2005/8/layout/default#34"/>
    <dgm:cxn modelId="{9804CFBF-6FF0-4C0E-8EC5-4DA9D3879148}" type="presOf" srcId="{98B35DDE-088E-4EAD-AB8A-11DD46333528}" destId="{E94C7D7B-F4DD-40AB-85CE-035893994234}" srcOrd="0" destOrd="0" presId="urn:microsoft.com/office/officeart/2005/8/layout/default#34"/>
    <dgm:cxn modelId="{DBBAB11A-D0D8-42EE-A607-61BFAE830823}" type="presOf" srcId="{C7AD7FCE-AE13-40CF-B701-08C7B1BD3826}" destId="{4458D62B-55B0-44AC-BB64-7EA0201DBA43}" srcOrd="0" destOrd="0" presId="urn:microsoft.com/office/officeart/2005/8/layout/default#34"/>
    <dgm:cxn modelId="{E99C5D30-80D1-4999-89A8-4C5E3B7F88F1}" srcId="{9C32A289-6235-4F98-8399-6C4180C3BEA0}" destId="{FE31D7AF-B711-4FEE-A69F-35B306EFF66A}" srcOrd="7" destOrd="0" parTransId="{99CC6692-8AC2-40E3-AA74-62C3F018C5CF}" sibTransId="{2CBD7A97-DFCB-4E6A-BDE7-EE83C9187FD2}"/>
    <dgm:cxn modelId="{6A5E419B-7088-48C7-B652-8DF7B3D3C31A}" type="presParOf" srcId="{E967D773-4B84-43C0-83A8-2AFC6BAC9CD2}" destId="{4458D62B-55B0-44AC-BB64-7EA0201DBA43}" srcOrd="0" destOrd="0" presId="urn:microsoft.com/office/officeart/2005/8/layout/default#34"/>
    <dgm:cxn modelId="{9B8B5F10-282D-43EF-AAED-80322A7A4FC0}" type="presParOf" srcId="{E967D773-4B84-43C0-83A8-2AFC6BAC9CD2}" destId="{6BCAE77A-A1B1-441B-98A4-C6B66A381AAE}" srcOrd="1" destOrd="0" presId="urn:microsoft.com/office/officeart/2005/8/layout/default#34"/>
    <dgm:cxn modelId="{854D09E5-A77D-49F0-8A53-501761EC0FA7}" type="presParOf" srcId="{E967D773-4B84-43C0-83A8-2AFC6BAC9CD2}" destId="{E94C7D7B-F4DD-40AB-85CE-035893994234}" srcOrd="2" destOrd="0" presId="urn:microsoft.com/office/officeart/2005/8/layout/default#34"/>
    <dgm:cxn modelId="{B7D521AC-747C-4805-9915-6A08DC0215E6}" type="presParOf" srcId="{E967D773-4B84-43C0-83A8-2AFC6BAC9CD2}" destId="{293CA21A-085D-4873-8048-966E2EB6229F}" srcOrd="3" destOrd="0" presId="urn:microsoft.com/office/officeart/2005/8/layout/default#34"/>
    <dgm:cxn modelId="{8D361A34-9B27-4EE6-BBBE-2DFB236E4053}" type="presParOf" srcId="{E967D773-4B84-43C0-83A8-2AFC6BAC9CD2}" destId="{7078E054-C84B-4469-AA59-90DB2EB244F8}" srcOrd="4" destOrd="0" presId="urn:microsoft.com/office/officeart/2005/8/layout/default#34"/>
    <dgm:cxn modelId="{FDD992F7-E949-45D7-8A94-FD51B9DC482B}" type="presParOf" srcId="{E967D773-4B84-43C0-83A8-2AFC6BAC9CD2}" destId="{00947673-AE34-4069-9419-8BB21BD38630}" srcOrd="5" destOrd="0" presId="urn:microsoft.com/office/officeart/2005/8/layout/default#34"/>
    <dgm:cxn modelId="{D1BF77DB-D547-44DE-A21E-4B35F67BDFBC}" type="presParOf" srcId="{E967D773-4B84-43C0-83A8-2AFC6BAC9CD2}" destId="{1DD56F2F-134F-400C-B89A-E234931854DC}" srcOrd="6" destOrd="0" presId="urn:microsoft.com/office/officeart/2005/8/layout/default#34"/>
    <dgm:cxn modelId="{C74D96F6-1255-4F52-B93B-31CA171C43AA}" type="presParOf" srcId="{E967D773-4B84-43C0-83A8-2AFC6BAC9CD2}" destId="{81D66F83-67C0-4E6C-A7CF-B6C783CAA0C6}" srcOrd="7" destOrd="0" presId="urn:microsoft.com/office/officeart/2005/8/layout/default#34"/>
    <dgm:cxn modelId="{B6C80256-5DE3-44AE-80E0-C6DF7A205904}" type="presParOf" srcId="{E967D773-4B84-43C0-83A8-2AFC6BAC9CD2}" destId="{01EAC1FC-B529-4F1C-89D2-BD7BCC5D1683}" srcOrd="8" destOrd="0" presId="urn:microsoft.com/office/officeart/2005/8/layout/default#34"/>
    <dgm:cxn modelId="{1547C591-F27A-494F-AF98-1A83A1B2C133}" type="presParOf" srcId="{E967D773-4B84-43C0-83A8-2AFC6BAC9CD2}" destId="{F76C2305-0BD9-40E1-9EC0-16BEEC7F6342}" srcOrd="9" destOrd="0" presId="urn:microsoft.com/office/officeart/2005/8/layout/default#34"/>
    <dgm:cxn modelId="{D718D8A0-FB64-49CB-AE53-A4514F1B72B6}" type="presParOf" srcId="{E967D773-4B84-43C0-83A8-2AFC6BAC9CD2}" destId="{AFB3F567-6965-4C4E-A8ED-12476D709F43}" srcOrd="10" destOrd="0" presId="urn:microsoft.com/office/officeart/2005/8/layout/default#34"/>
    <dgm:cxn modelId="{38554CF2-4829-40E6-B370-0CDA57975186}" type="presParOf" srcId="{E967D773-4B84-43C0-83A8-2AFC6BAC9CD2}" destId="{5B543D7D-1F92-4B0D-9C30-57553DD8F433}" srcOrd="11" destOrd="0" presId="urn:microsoft.com/office/officeart/2005/8/layout/default#34"/>
    <dgm:cxn modelId="{B9669DA0-6D5E-48F1-B9F5-006C4572F0FF}" type="presParOf" srcId="{E967D773-4B84-43C0-83A8-2AFC6BAC9CD2}" destId="{67E82B69-CF2F-4E31-9EB7-068B266E531F}" srcOrd="12" destOrd="0" presId="urn:microsoft.com/office/officeart/2005/8/layout/default#34"/>
    <dgm:cxn modelId="{11C1CF85-7F7D-440D-953A-1AA0E3D1F9D3}" type="presParOf" srcId="{E967D773-4B84-43C0-83A8-2AFC6BAC9CD2}" destId="{33DDD47B-A001-434C-97F9-C6898D9DF590}" srcOrd="13" destOrd="0" presId="urn:microsoft.com/office/officeart/2005/8/layout/default#34"/>
    <dgm:cxn modelId="{8A3F73FC-BC6F-4701-8158-21428A32156D}" type="presParOf" srcId="{E967D773-4B84-43C0-83A8-2AFC6BAC9CD2}" destId="{4F0AA09F-1CED-4A79-A746-5B3822A7B79B}" srcOrd="14" destOrd="0" presId="urn:microsoft.com/office/officeart/2005/8/layout/default#34"/>
    <dgm:cxn modelId="{3AD48D09-E6E6-4E65-8710-C91F8E7B2F04}" type="presParOf" srcId="{E967D773-4B84-43C0-83A8-2AFC6BAC9CD2}" destId="{A5254A53-EF93-4F35-8AB2-8574E346098E}" srcOrd="15" destOrd="0" presId="urn:microsoft.com/office/officeart/2005/8/layout/default#34"/>
    <dgm:cxn modelId="{47913606-7E4C-4FB2-9C83-B54A9AFE8AB3}" type="presParOf" srcId="{E967D773-4B84-43C0-83A8-2AFC6BAC9CD2}" destId="{293F5A58-D844-46D7-ADDD-B415A8121AC6}" srcOrd="16" destOrd="0" presId="urn:microsoft.com/office/officeart/2005/8/layout/default#34"/>
    <dgm:cxn modelId="{EE9527B9-DAB6-4860-8FC5-8836BA7EB13F}" type="presParOf" srcId="{E967D773-4B84-43C0-83A8-2AFC6BAC9CD2}" destId="{8BC9073B-3FFD-4D5C-AACA-ED86C24E4E95}" srcOrd="17" destOrd="0" presId="urn:microsoft.com/office/officeart/2005/8/layout/default#34"/>
    <dgm:cxn modelId="{F2D81532-F180-4EFD-89DD-4686846D9C8F}" type="presParOf" srcId="{E967D773-4B84-43C0-83A8-2AFC6BAC9CD2}" destId="{58B7D4F9-7EC1-489F-A6FB-94BDA97335EA}" srcOrd="18" destOrd="0" presId="urn:microsoft.com/office/officeart/2005/8/layout/default#3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D2776B-6403-4BC5-A3B7-93F3788AC82C}" type="doc">
      <dgm:prSet loTypeId="urn:microsoft.com/office/officeart/2005/8/layout/default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8A1094F-06B9-41F8-89E0-5876540E746A}">
      <dgm:prSet phldrT="[Text]"/>
      <dgm:spPr/>
      <dgm:t>
        <a:bodyPr/>
        <a:lstStyle/>
        <a:p>
          <a:r>
            <a:rPr lang="en-US" dirty="0" smtClean="0"/>
            <a:t>Relational database</a:t>
          </a:r>
          <a:endParaRPr lang="en-US" dirty="0"/>
        </a:p>
      </dgm:t>
    </dgm:pt>
    <dgm:pt modelId="{3EFB43D1-3814-4C78-AED0-7054F0B9F0B7}" type="parTrans" cxnId="{AACB1FCC-DD16-4DF3-BCC2-471C7706F939}">
      <dgm:prSet/>
      <dgm:spPr/>
      <dgm:t>
        <a:bodyPr/>
        <a:lstStyle/>
        <a:p>
          <a:endParaRPr lang="en-US"/>
        </a:p>
      </dgm:t>
    </dgm:pt>
    <dgm:pt modelId="{ED2F436B-EC35-48E4-8D30-AB932D5DFDD8}" type="sibTrans" cxnId="{AACB1FCC-DD16-4DF3-BCC2-471C7706F939}">
      <dgm:prSet/>
      <dgm:spPr/>
      <dgm:t>
        <a:bodyPr/>
        <a:lstStyle/>
        <a:p>
          <a:endParaRPr lang="en-US"/>
        </a:p>
      </dgm:t>
    </dgm:pt>
    <dgm:pt modelId="{BD81E870-FE68-438E-B8B8-BCD81D7C3ECF}" type="pres">
      <dgm:prSet presAssocID="{E9D2776B-6403-4BC5-A3B7-93F3788AC8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4B3745-011B-46C7-AEF6-8920A92556A9}" type="pres">
      <dgm:prSet presAssocID="{48A1094F-06B9-41F8-89E0-5876540E746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CF1CC4-B61E-4F54-9B6F-793F4BE28A62}" type="presOf" srcId="{48A1094F-06B9-41F8-89E0-5876540E746A}" destId="{F44B3745-011B-46C7-AEF6-8920A92556A9}" srcOrd="0" destOrd="0" presId="urn:microsoft.com/office/officeart/2005/8/layout/default"/>
    <dgm:cxn modelId="{AACB1FCC-DD16-4DF3-BCC2-471C7706F939}" srcId="{E9D2776B-6403-4BC5-A3B7-93F3788AC82C}" destId="{48A1094F-06B9-41F8-89E0-5876540E746A}" srcOrd="0" destOrd="0" parTransId="{3EFB43D1-3814-4C78-AED0-7054F0B9F0B7}" sibTransId="{ED2F436B-EC35-48E4-8D30-AB932D5DFDD8}"/>
    <dgm:cxn modelId="{18B05AB2-C635-43D6-BB11-D18D7DD1DDD7}" type="presOf" srcId="{E9D2776B-6403-4BC5-A3B7-93F3788AC82C}" destId="{BD81E870-FE68-438E-B8B8-BCD81D7C3ECF}" srcOrd="0" destOrd="0" presId="urn:microsoft.com/office/officeart/2005/8/layout/default"/>
    <dgm:cxn modelId="{1C232D5A-36FB-4AAF-92A1-24EE48BE6515}" type="presParOf" srcId="{BD81E870-FE68-438E-B8B8-BCD81D7C3ECF}" destId="{F44B3745-011B-46C7-AEF6-8920A92556A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Differentiate among a character, field, record, and data file and describe validation techniques</a:t>
          </a:r>
          <a:endParaRPr lang="en-US" sz="1800" kern="1200" dirty="0"/>
        </a:p>
      </dsp:txBody>
      <dsp:txXfrm>
        <a:off x="0" y="528637"/>
        <a:ext cx="2762250" cy="1657349"/>
      </dsp:txXfrm>
    </dsp:sp>
    <dsp:sp modelId="{309B3C33-0C41-472C-AA1B-EAD806442F62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Differentiate between file processing systems and the database approach</a:t>
          </a:r>
        </a:p>
      </dsp:txBody>
      <dsp:txXfrm>
        <a:off x="3038474" y="528637"/>
        <a:ext cx="2762250" cy="1657349"/>
      </dsp:txXfrm>
    </dsp:sp>
    <dsp:sp modelId="{C501A0C9-341F-4C24-BF92-F71F354468B2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Describe uses of web databases, types of databases, and Big Data</a:t>
          </a:r>
        </a:p>
      </dsp:txBody>
      <dsp:txXfrm>
        <a:off x="6076950" y="528637"/>
        <a:ext cx="2762250" cy="1657349"/>
      </dsp:txXfrm>
    </dsp:sp>
    <dsp:sp modelId="{ABB197D0-4ED6-4ACC-AC1D-1BC4566E1BB3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functions common to most database management systems: data dictionary, file retrieval and maintenance, data security, and backup and recovery</a:t>
          </a:r>
        </a:p>
      </dsp:txBody>
      <dsp:txXfrm>
        <a:off x="1519237" y="2462212"/>
        <a:ext cx="2762250" cy="1657349"/>
      </dsp:txXfrm>
    </dsp:sp>
    <dsp:sp modelId="{552EF7D5-56B0-402E-A3F5-24E843DD7D24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Define system development, list the system development phases, and identify the guidelines for system development</a:t>
          </a:r>
        </a:p>
      </dsp:txBody>
      <dsp:txXfrm>
        <a:off x="4557712" y="2462212"/>
        <a:ext cx="2762250" cy="1657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B11FF-D77E-42E3-81F4-D3DF7AB47972}">
      <dsp:nvSpPr>
        <dsp:cNvPr id="0" name=""/>
        <dsp:cNvSpPr/>
      </dsp:nvSpPr>
      <dsp:spPr>
        <a:xfrm>
          <a:off x="0" y="363599"/>
          <a:ext cx="4953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49A60-7D37-481D-90E6-3A1874BCDB49}">
      <dsp:nvSpPr>
        <dsp:cNvPr id="0" name=""/>
        <dsp:cNvSpPr/>
      </dsp:nvSpPr>
      <dsp:spPr>
        <a:xfrm>
          <a:off x="247650" y="68399"/>
          <a:ext cx="346710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language</a:t>
          </a:r>
          <a:endParaRPr lang="en-US" sz="2000" kern="1200" dirty="0"/>
        </a:p>
      </dsp:txBody>
      <dsp:txXfrm>
        <a:off x="276471" y="97220"/>
        <a:ext cx="3409458" cy="532758"/>
      </dsp:txXfrm>
    </dsp:sp>
    <dsp:sp modelId="{C3AE241C-F421-4226-8F46-DB2056DF2076}">
      <dsp:nvSpPr>
        <dsp:cNvPr id="0" name=""/>
        <dsp:cNvSpPr/>
      </dsp:nvSpPr>
      <dsp:spPr>
        <a:xfrm>
          <a:off x="0" y="1270799"/>
          <a:ext cx="4953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60CCA-EF4A-4632-9A61-73FE68DC5F14}">
      <dsp:nvSpPr>
        <dsp:cNvPr id="0" name=""/>
        <dsp:cNvSpPr/>
      </dsp:nvSpPr>
      <dsp:spPr>
        <a:xfrm>
          <a:off x="247650" y="975599"/>
          <a:ext cx="346710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by example</a:t>
          </a:r>
          <a:endParaRPr lang="en-US" sz="2000" kern="1200" dirty="0"/>
        </a:p>
      </dsp:txBody>
      <dsp:txXfrm>
        <a:off x="276471" y="1004420"/>
        <a:ext cx="3409458" cy="532758"/>
      </dsp:txXfrm>
    </dsp:sp>
    <dsp:sp modelId="{C7DDC503-7696-4313-998C-1274D329F62A}">
      <dsp:nvSpPr>
        <dsp:cNvPr id="0" name=""/>
        <dsp:cNvSpPr/>
      </dsp:nvSpPr>
      <dsp:spPr>
        <a:xfrm>
          <a:off x="0" y="2178000"/>
          <a:ext cx="4953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9B52B-7FFB-4B50-B46B-EF9686F35940}">
      <dsp:nvSpPr>
        <dsp:cNvPr id="0" name=""/>
        <dsp:cNvSpPr/>
      </dsp:nvSpPr>
      <dsp:spPr>
        <a:xfrm>
          <a:off x="247650" y="1882800"/>
          <a:ext cx="346710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</a:t>
          </a:r>
          <a:endParaRPr lang="en-US" sz="2000" kern="1200" dirty="0"/>
        </a:p>
      </dsp:txBody>
      <dsp:txXfrm>
        <a:off x="276471" y="1911621"/>
        <a:ext cx="3409458" cy="532758"/>
      </dsp:txXfrm>
    </dsp:sp>
    <dsp:sp modelId="{9C3DA633-13BD-4A62-8FF1-88766AD3B2D9}">
      <dsp:nvSpPr>
        <dsp:cNvPr id="0" name=""/>
        <dsp:cNvSpPr/>
      </dsp:nvSpPr>
      <dsp:spPr>
        <a:xfrm>
          <a:off x="0" y="3085200"/>
          <a:ext cx="4953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20093-3A36-4493-8634-AB4E5FD03C86}">
      <dsp:nvSpPr>
        <dsp:cNvPr id="0" name=""/>
        <dsp:cNvSpPr/>
      </dsp:nvSpPr>
      <dsp:spPr>
        <a:xfrm>
          <a:off x="247650" y="2790000"/>
          <a:ext cx="346710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Report writer</a:t>
          </a:r>
          <a:endParaRPr lang="en-US" sz="2000" kern="1200" dirty="0"/>
        </a:p>
      </dsp:txBody>
      <dsp:txXfrm>
        <a:off x="276471" y="2818821"/>
        <a:ext cx="3409458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94BB-B48E-41D7-8279-FBC38361CB0B}">
      <dsp:nvSpPr>
        <dsp:cNvPr id="0" name=""/>
        <dsp:cNvSpPr/>
      </dsp:nvSpPr>
      <dsp:spPr>
        <a:xfrm>
          <a:off x="0" y="30900"/>
          <a:ext cx="8839200" cy="30794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A DBMS provides means to ensure that only authorized users access data</a:t>
          </a:r>
          <a:endParaRPr lang="en-US" sz="5600" kern="1200" dirty="0"/>
        </a:p>
      </dsp:txBody>
      <dsp:txXfrm>
        <a:off x="150326" y="181226"/>
        <a:ext cx="8538548" cy="2778787"/>
      </dsp:txXfrm>
    </dsp:sp>
    <dsp:sp modelId="{A350CF3E-4515-4796-9D97-084A4F8F7D9F}">
      <dsp:nvSpPr>
        <dsp:cNvPr id="0" name=""/>
        <dsp:cNvSpPr/>
      </dsp:nvSpPr>
      <dsp:spPr>
        <a:xfrm>
          <a:off x="0" y="3110340"/>
          <a:ext cx="883920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645" tIns="71120" rIns="398272" bIns="711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400" kern="1200" dirty="0" smtClean="0"/>
            <a:t>Access privileges</a:t>
          </a:r>
          <a:endParaRPr lang="en-US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400" kern="1200" dirty="0" smtClean="0"/>
            <a:t>Principle of least privilege policy</a:t>
          </a:r>
          <a:endParaRPr lang="en-US" sz="4400" kern="1200" dirty="0"/>
        </a:p>
      </dsp:txBody>
      <dsp:txXfrm>
        <a:off x="0" y="3110340"/>
        <a:ext cx="8839200" cy="15069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A9070-896B-429B-B8E0-1A9135397DA8}">
      <dsp:nvSpPr>
        <dsp:cNvPr id="0" name=""/>
        <dsp:cNvSpPr/>
      </dsp:nvSpPr>
      <dsp:spPr>
        <a:xfrm>
          <a:off x="525809" y="744"/>
          <a:ext cx="2402085" cy="144125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/>
            <a:t>Backup</a:t>
          </a:r>
          <a:endParaRPr lang="en-US" sz="3500" b="0" kern="1200" dirty="0"/>
        </a:p>
      </dsp:txBody>
      <dsp:txXfrm>
        <a:off x="525809" y="744"/>
        <a:ext cx="2402085" cy="1441251"/>
      </dsp:txXfrm>
    </dsp:sp>
    <dsp:sp modelId="{3920921F-7F8F-47E3-A6AF-D0FA29955A9B}">
      <dsp:nvSpPr>
        <dsp:cNvPr id="0" name=""/>
        <dsp:cNvSpPr/>
      </dsp:nvSpPr>
      <dsp:spPr>
        <a:xfrm>
          <a:off x="3168104" y="744"/>
          <a:ext cx="2402085" cy="144125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Log</a:t>
          </a:r>
          <a:endParaRPr lang="en-US" sz="3500" b="1" kern="1200" dirty="0"/>
        </a:p>
      </dsp:txBody>
      <dsp:txXfrm>
        <a:off x="3168104" y="744"/>
        <a:ext cx="2402085" cy="1441251"/>
      </dsp:txXfrm>
    </dsp:sp>
    <dsp:sp modelId="{FC293393-8705-4477-B3D9-F7BCF9B632CE}">
      <dsp:nvSpPr>
        <dsp:cNvPr id="0" name=""/>
        <dsp:cNvSpPr/>
      </dsp:nvSpPr>
      <dsp:spPr>
        <a:xfrm>
          <a:off x="525809" y="1682204"/>
          <a:ext cx="2402085" cy="144125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Recovery utility</a:t>
          </a:r>
          <a:endParaRPr lang="en-US" sz="3500" b="1" kern="1200" dirty="0"/>
        </a:p>
      </dsp:txBody>
      <dsp:txXfrm>
        <a:off x="525809" y="1682204"/>
        <a:ext cx="2402085" cy="1441251"/>
      </dsp:txXfrm>
    </dsp:sp>
    <dsp:sp modelId="{84C8BF69-F06C-4ADE-A4A2-4B09F50E8A61}">
      <dsp:nvSpPr>
        <dsp:cNvPr id="0" name=""/>
        <dsp:cNvSpPr/>
      </dsp:nvSpPr>
      <dsp:spPr>
        <a:xfrm>
          <a:off x="3168104" y="1682204"/>
          <a:ext cx="2402085" cy="1441251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Continuous backup</a:t>
          </a:r>
          <a:endParaRPr lang="en-US" sz="3500" b="1" kern="1200" dirty="0"/>
        </a:p>
      </dsp:txBody>
      <dsp:txXfrm>
        <a:off x="3168104" y="1682204"/>
        <a:ext cx="2402085" cy="14412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22EE4-93C9-472A-A2CA-2A12AF2C6237}">
      <dsp:nvSpPr>
        <dsp:cNvPr id="0" name=""/>
        <dsp:cNvSpPr/>
      </dsp:nvSpPr>
      <dsp:spPr>
        <a:xfrm>
          <a:off x="0" y="0"/>
          <a:ext cx="8839200" cy="139446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smtClean="0"/>
            <a:t>System development</a:t>
          </a:r>
          <a:r>
            <a:rPr lang="en-US" sz="3900" b="0" kern="1200" dirty="0" smtClean="0"/>
            <a:t> is a set of activities used to build an information system</a:t>
          </a:r>
          <a:endParaRPr lang="en-US" sz="3900" b="1" kern="1200" dirty="0"/>
        </a:p>
      </dsp:txBody>
      <dsp:txXfrm>
        <a:off x="0" y="0"/>
        <a:ext cx="8839200" cy="1394460"/>
      </dsp:txXfrm>
    </dsp:sp>
    <dsp:sp modelId="{0F5683BD-9737-4C09-92DF-3C61CDE1661D}">
      <dsp:nvSpPr>
        <dsp:cNvPr id="0" name=""/>
        <dsp:cNvSpPr/>
      </dsp:nvSpPr>
      <dsp:spPr>
        <a:xfrm>
          <a:off x="0" y="1394460"/>
          <a:ext cx="8839200" cy="29283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System development activities are grouped into </a:t>
          </a:r>
          <a:r>
            <a:rPr lang="en-US" sz="4600" b="0" kern="1200" dirty="0" smtClean="0"/>
            <a:t>phases, and is called the </a:t>
          </a:r>
          <a:r>
            <a:rPr lang="en-US" sz="4600" b="1" kern="1200" dirty="0" smtClean="0">
              <a:solidFill>
                <a:srgbClr val="DB7531"/>
              </a:solidFill>
            </a:rPr>
            <a:t>system development life cycle</a:t>
          </a:r>
          <a:r>
            <a:rPr lang="en-US" sz="4600" b="0" kern="1200" dirty="0" smtClean="0">
              <a:solidFill>
                <a:srgbClr val="DB7531"/>
              </a:solidFill>
            </a:rPr>
            <a:t> </a:t>
          </a:r>
          <a:r>
            <a:rPr lang="en-US" sz="4600" b="0" kern="1200" dirty="0" smtClean="0"/>
            <a:t>(</a:t>
          </a:r>
          <a:r>
            <a:rPr lang="en-US" sz="4600" b="1" kern="1200" dirty="0" smtClean="0">
              <a:solidFill>
                <a:srgbClr val="DB7531"/>
              </a:solidFill>
            </a:rPr>
            <a:t>SDLC</a:t>
          </a:r>
          <a:r>
            <a:rPr lang="en-US" sz="4600" b="0" kern="1200" dirty="0" smtClean="0"/>
            <a:t>)</a:t>
          </a:r>
          <a:endParaRPr lang="en-US" sz="4600" kern="1200" dirty="0"/>
        </a:p>
      </dsp:txBody>
      <dsp:txXfrm>
        <a:off x="0" y="1394460"/>
        <a:ext cx="8839200" cy="2928366"/>
      </dsp:txXfrm>
    </dsp:sp>
    <dsp:sp modelId="{F2C2A923-5053-4DE0-B41D-DD0090E036E2}">
      <dsp:nvSpPr>
        <dsp:cNvPr id="0" name=""/>
        <dsp:cNvSpPr/>
      </dsp:nvSpPr>
      <dsp:spPr>
        <a:xfrm>
          <a:off x="0" y="4322826"/>
          <a:ext cx="8839200" cy="32537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60DC-1357-442D-9AA1-74C585036D76}">
      <dsp:nvSpPr>
        <dsp:cNvPr id="0" name=""/>
        <dsp:cNvSpPr/>
      </dsp:nvSpPr>
      <dsp:spPr>
        <a:xfrm>
          <a:off x="0" y="4769"/>
          <a:ext cx="7467600" cy="10553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Group activities into phases</a:t>
          </a:r>
          <a:endParaRPr lang="en-US" sz="4400" kern="1200" dirty="0"/>
        </a:p>
      </dsp:txBody>
      <dsp:txXfrm>
        <a:off x="51517" y="56286"/>
        <a:ext cx="7364566" cy="952306"/>
      </dsp:txXfrm>
    </dsp:sp>
    <dsp:sp modelId="{F529240F-6395-4E52-A520-E4D9DD68819E}">
      <dsp:nvSpPr>
        <dsp:cNvPr id="0" name=""/>
        <dsp:cNvSpPr/>
      </dsp:nvSpPr>
      <dsp:spPr>
        <a:xfrm>
          <a:off x="0" y="1186829"/>
          <a:ext cx="7467600" cy="10553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Involve </a:t>
          </a:r>
          <a:r>
            <a:rPr lang="en-US" sz="4400" b="0" kern="1200" dirty="0" smtClean="0"/>
            <a:t>users</a:t>
          </a:r>
          <a:endParaRPr lang="en-US" sz="4400" b="0" kern="1200" dirty="0"/>
        </a:p>
      </dsp:txBody>
      <dsp:txXfrm>
        <a:off x="51517" y="1238346"/>
        <a:ext cx="7364566" cy="952306"/>
      </dsp:txXfrm>
    </dsp:sp>
    <dsp:sp modelId="{95FDE004-9820-459C-94C8-4F0B9464C090}">
      <dsp:nvSpPr>
        <dsp:cNvPr id="0" name=""/>
        <dsp:cNvSpPr/>
      </dsp:nvSpPr>
      <dsp:spPr>
        <a:xfrm>
          <a:off x="0" y="2368890"/>
          <a:ext cx="7467600" cy="10553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Define </a:t>
          </a:r>
          <a:r>
            <a:rPr lang="en-US" sz="4400" b="0" kern="1200" dirty="0" smtClean="0"/>
            <a:t>standards</a:t>
          </a:r>
          <a:endParaRPr lang="en-US" sz="4400" b="0" kern="1200" dirty="0"/>
        </a:p>
      </dsp:txBody>
      <dsp:txXfrm>
        <a:off x="51517" y="2420407"/>
        <a:ext cx="7364566" cy="9523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1F95F-E68D-4C3C-8B0C-D9E8B000E64B}">
      <dsp:nvSpPr>
        <dsp:cNvPr id="0" name=""/>
        <dsp:cNvSpPr/>
      </dsp:nvSpPr>
      <dsp:spPr>
        <a:xfrm>
          <a:off x="751522" y="506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Scope</a:t>
          </a:r>
          <a:endParaRPr lang="en-US" sz="1900" b="0" kern="1200" dirty="0"/>
        </a:p>
      </dsp:txBody>
      <dsp:txXfrm>
        <a:off x="751522" y="506"/>
        <a:ext cx="1816298" cy="1089779"/>
      </dsp:txXfrm>
    </dsp:sp>
    <dsp:sp modelId="{D873D6F8-CA81-43A4-A3BD-8E91AD7A524D}">
      <dsp:nvSpPr>
        <dsp:cNvPr id="0" name=""/>
        <dsp:cNvSpPr/>
      </dsp:nvSpPr>
      <dsp:spPr>
        <a:xfrm>
          <a:off x="2749450" y="506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Required activities</a:t>
          </a:r>
          <a:endParaRPr lang="en-US" sz="1900" kern="1200" dirty="0"/>
        </a:p>
      </dsp:txBody>
      <dsp:txXfrm>
        <a:off x="2749450" y="506"/>
        <a:ext cx="1816298" cy="1089779"/>
      </dsp:txXfrm>
    </dsp:sp>
    <dsp:sp modelId="{67C3AFCF-9FED-42A1-8B3E-04BD336EB0D4}">
      <dsp:nvSpPr>
        <dsp:cNvPr id="0" name=""/>
        <dsp:cNvSpPr/>
      </dsp:nvSpPr>
      <dsp:spPr>
        <a:xfrm>
          <a:off x="4747379" y="506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 estimates for each activity</a:t>
          </a:r>
          <a:endParaRPr lang="en-US" sz="1900" kern="1200" dirty="0"/>
        </a:p>
      </dsp:txBody>
      <dsp:txXfrm>
        <a:off x="4747379" y="506"/>
        <a:ext cx="1816298" cy="1089779"/>
      </dsp:txXfrm>
    </dsp:sp>
    <dsp:sp modelId="{2103B5BC-F861-4025-982D-F8E0D04B0AEA}">
      <dsp:nvSpPr>
        <dsp:cNvPr id="0" name=""/>
        <dsp:cNvSpPr/>
      </dsp:nvSpPr>
      <dsp:spPr>
        <a:xfrm>
          <a:off x="751522" y="1271914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Cost estimates for each activity</a:t>
          </a:r>
          <a:endParaRPr lang="en-US" sz="1900" kern="1200" dirty="0"/>
        </a:p>
      </dsp:txBody>
      <dsp:txXfrm>
        <a:off x="751522" y="1271914"/>
        <a:ext cx="1816298" cy="1089779"/>
      </dsp:txXfrm>
    </dsp:sp>
    <dsp:sp modelId="{2EE1A93E-168A-496D-8DBF-C1EAD3ADCDA5}">
      <dsp:nvSpPr>
        <dsp:cNvPr id="0" name=""/>
        <dsp:cNvSpPr/>
      </dsp:nvSpPr>
      <dsp:spPr>
        <a:xfrm>
          <a:off x="2749450" y="1271914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Order of activities</a:t>
          </a:r>
          <a:endParaRPr lang="en-US" sz="1900" kern="1200" dirty="0"/>
        </a:p>
      </dsp:txBody>
      <dsp:txXfrm>
        <a:off x="2749450" y="1271914"/>
        <a:ext cx="1816298" cy="1089779"/>
      </dsp:txXfrm>
    </dsp:sp>
    <dsp:sp modelId="{D52C913C-3EE2-4C28-A02A-945DB73A520A}">
      <dsp:nvSpPr>
        <dsp:cNvPr id="0" name=""/>
        <dsp:cNvSpPr/>
      </dsp:nvSpPr>
      <dsp:spPr>
        <a:xfrm>
          <a:off x="4747379" y="1271914"/>
          <a:ext cx="1816298" cy="10897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Activities that can take place at the same time</a:t>
          </a:r>
          <a:endParaRPr lang="en-US" sz="1900" kern="1200" dirty="0"/>
        </a:p>
      </dsp:txBody>
      <dsp:txXfrm>
        <a:off x="4747379" y="1271914"/>
        <a:ext cx="1816298" cy="10897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FFC94-04E5-44EF-B033-3DBBB9C19611}">
      <dsp:nvSpPr>
        <dsp:cNvPr id="0" name=""/>
        <dsp:cNvSpPr/>
      </dsp:nvSpPr>
      <dsp:spPr>
        <a:xfrm rot="16200000">
          <a:off x="-552514" y="554645"/>
          <a:ext cx="3200400" cy="2091109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578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Operational feasibility</a:t>
          </a:r>
          <a:endParaRPr lang="en-US" sz="2800" kern="1200" dirty="0"/>
        </a:p>
      </dsp:txBody>
      <dsp:txXfrm rot="5400000">
        <a:off x="2132" y="640079"/>
        <a:ext cx="2091109" cy="1920240"/>
      </dsp:txXfrm>
    </dsp:sp>
    <dsp:sp modelId="{408837F6-BE63-4EB2-A4C3-E1413ACA50CD}">
      <dsp:nvSpPr>
        <dsp:cNvPr id="0" name=""/>
        <dsp:cNvSpPr/>
      </dsp:nvSpPr>
      <dsp:spPr>
        <a:xfrm rot="16200000">
          <a:off x="1695428" y="554645"/>
          <a:ext cx="3200400" cy="2091109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578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Schedule feasibility</a:t>
          </a:r>
          <a:endParaRPr lang="en-US" sz="2800" kern="1200" dirty="0"/>
        </a:p>
      </dsp:txBody>
      <dsp:txXfrm rot="5400000">
        <a:off x="2250074" y="640079"/>
        <a:ext cx="2091109" cy="1920240"/>
      </dsp:txXfrm>
    </dsp:sp>
    <dsp:sp modelId="{3A5108EC-22FC-4382-87F9-1FA0526BBC03}">
      <dsp:nvSpPr>
        <dsp:cNvPr id="0" name=""/>
        <dsp:cNvSpPr/>
      </dsp:nvSpPr>
      <dsp:spPr>
        <a:xfrm rot="16200000">
          <a:off x="3943371" y="554645"/>
          <a:ext cx="3200400" cy="2091109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578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Technical feasibility</a:t>
          </a:r>
          <a:endParaRPr lang="en-US" sz="2800" kern="1200" dirty="0"/>
        </a:p>
      </dsp:txBody>
      <dsp:txXfrm rot="5400000">
        <a:off x="4498017" y="640079"/>
        <a:ext cx="2091109" cy="1920240"/>
      </dsp:txXfrm>
    </dsp:sp>
    <dsp:sp modelId="{DC526B24-1941-4D69-B58E-DA1C8184A3D3}">
      <dsp:nvSpPr>
        <dsp:cNvPr id="0" name=""/>
        <dsp:cNvSpPr/>
      </dsp:nvSpPr>
      <dsp:spPr>
        <a:xfrm rot="16200000">
          <a:off x="6191314" y="554645"/>
          <a:ext cx="3200400" cy="2091109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578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Economic feasibility</a:t>
          </a:r>
          <a:endParaRPr lang="en-US" sz="2800" kern="1200" dirty="0"/>
        </a:p>
      </dsp:txBody>
      <dsp:txXfrm rot="5400000">
        <a:off x="6745960" y="640079"/>
        <a:ext cx="2091109" cy="19202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0D9AF-4C07-4715-87DC-C683F4736628}">
      <dsp:nvSpPr>
        <dsp:cNvPr id="0" name=""/>
        <dsp:cNvSpPr/>
      </dsp:nvSpPr>
      <dsp:spPr>
        <a:xfrm>
          <a:off x="0" y="606028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Review documentation</a:t>
          </a:r>
          <a:endParaRPr lang="en-US" sz="2100" kern="1200" dirty="0"/>
        </a:p>
      </dsp:txBody>
      <dsp:txXfrm>
        <a:off x="0" y="606028"/>
        <a:ext cx="1881187" cy="1128712"/>
      </dsp:txXfrm>
    </dsp:sp>
    <dsp:sp modelId="{E1B93FE0-F74C-4373-A2C5-BE518F8FA82D}">
      <dsp:nvSpPr>
        <dsp:cNvPr id="0" name=""/>
        <dsp:cNvSpPr/>
      </dsp:nvSpPr>
      <dsp:spPr>
        <a:xfrm>
          <a:off x="2069306" y="606028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Observe</a:t>
          </a:r>
          <a:endParaRPr lang="en-US" sz="2100" kern="1200" dirty="0"/>
        </a:p>
      </dsp:txBody>
      <dsp:txXfrm>
        <a:off x="2069306" y="606028"/>
        <a:ext cx="1881187" cy="1128712"/>
      </dsp:txXfrm>
    </dsp:sp>
    <dsp:sp modelId="{54140D02-AFEA-4802-819F-33ED35778210}">
      <dsp:nvSpPr>
        <dsp:cNvPr id="0" name=""/>
        <dsp:cNvSpPr/>
      </dsp:nvSpPr>
      <dsp:spPr>
        <a:xfrm>
          <a:off x="4138612" y="606028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Survey</a:t>
          </a:r>
          <a:endParaRPr lang="en-US" sz="2100" kern="1200" dirty="0"/>
        </a:p>
      </dsp:txBody>
      <dsp:txXfrm>
        <a:off x="4138612" y="606028"/>
        <a:ext cx="1881187" cy="1128712"/>
      </dsp:txXfrm>
    </dsp:sp>
    <dsp:sp modelId="{C9A82F4A-4E39-465B-AA1C-B6D54888175F}">
      <dsp:nvSpPr>
        <dsp:cNvPr id="0" name=""/>
        <dsp:cNvSpPr/>
      </dsp:nvSpPr>
      <dsp:spPr>
        <a:xfrm>
          <a:off x="0" y="1922859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Interview</a:t>
          </a:r>
          <a:endParaRPr lang="en-US" sz="2100" kern="1200" dirty="0"/>
        </a:p>
      </dsp:txBody>
      <dsp:txXfrm>
        <a:off x="0" y="1922859"/>
        <a:ext cx="1881187" cy="1128712"/>
      </dsp:txXfrm>
    </dsp:sp>
    <dsp:sp modelId="{83CB2785-9113-4B01-B05B-A0E9B176AFA8}">
      <dsp:nvSpPr>
        <dsp:cNvPr id="0" name=""/>
        <dsp:cNvSpPr/>
      </dsp:nvSpPr>
      <dsp:spPr>
        <a:xfrm>
          <a:off x="2069306" y="1922859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JAD Sessions</a:t>
          </a:r>
          <a:endParaRPr lang="en-US" sz="2100" b="1" kern="1200" dirty="0"/>
        </a:p>
      </dsp:txBody>
      <dsp:txXfrm>
        <a:off x="2069306" y="1922859"/>
        <a:ext cx="1881187" cy="1128712"/>
      </dsp:txXfrm>
    </dsp:sp>
    <dsp:sp modelId="{AD463308-55AB-4CF7-9E06-6E9FC8A1A8F3}">
      <dsp:nvSpPr>
        <dsp:cNvPr id="0" name=""/>
        <dsp:cNvSpPr/>
      </dsp:nvSpPr>
      <dsp:spPr>
        <a:xfrm>
          <a:off x="4138612" y="1922859"/>
          <a:ext cx="1881187" cy="1128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Research</a:t>
          </a:r>
          <a:endParaRPr lang="en-US" sz="2100" kern="1200" dirty="0"/>
        </a:p>
      </dsp:txBody>
      <dsp:txXfrm>
        <a:off x="4138612" y="1922859"/>
        <a:ext cx="1881187" cy="11287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EB3CE-268C-4468-8678-F34A153C2E1D}">
      <dsp:nvSpPr>
        <dsp:cNvPr id="0" name=""/>
        <dsp:cNvSpPr/>
      </dsp:nvSpPr>
      <dsp:spPr>
        <a:xfrm>
          <a:off x="571499" y="0"/>
          <a:ext cx="6477000" cy="314960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1479CF-4B93-4FD5-A066-4DAC9FC5C115}">
      <dsp:nvSpPr>
        <dsp:cNvPr id="0" name=""/>
        <dsp:cNvSpPr/>
      </dsp:nvSpPr>
      <dsp:spPr>
        <a:xfrm>
          <a:off x="3813" y="944880"/>
          <a:ext cx="1834306" cy="125984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and approve the project requests</a:t>
          </a:r>
          <a:endParaRPr lang="en-US" sz="1800" kern="1200" dirty="0"/>
        </a:p>
      </dsp:txBody>
      <dsp:txXfrm>
        <a:off x="65313" y="1006380"/>
        <a:ext cx="1711306" cy="1136840"/>
      </dsp:txXfrm>
    </dsp:sp>
    <dsp:sp modelId="{3D794D9C-D200-47B4-BC8F-9C3198A16E5F}">
      <dsp:nvSpPr>
        <dsp:cNvPr id="0" name=""/>
        <dsp:cNvSpPr/>
      </dsp:nvSpPr>
      <dsp:spPr>
        <a:xfrm>
          <a:off x="1929835" y="944880"/>
          <a:ext cx="1834306" cy="125984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Prioritize the project requests</a:t>
          </a:r>
          <a:endParaRPr lang="en-US" sz="1800" kern="1200" dirty="0"/>
        </a:p>
      </dsp:txBody>
      <dsp:txXfrm>
        <a:off x="1991335" y="1006380"/>
        <a:ext cx="1711306" cy="1136840"/>
      </dsp:txXfrm>
    </dsp:sp>
    <dsp:sp modelId="{54E80EA4-CAA5-4B37-BB4D-1A4315E1C088}">
      <dsp:nvSpPr>
        <dsp:cNvPr id="0" name=""/>
        <dsp:cNvSpPr/>
      </dsp:nvSpPr>
      <dsp:spPr>
        <a:xfrm>
          <a:off x="3855857" y="944880"/>
          <a:ext cx="1834306" cy="125984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Allocate resources</a:t>
          </a:r>
          <a:endParaRPr lang="en-US" sz="1800" kern="1200" dirty="0"/>
        </a:p>
      </dsp:txBody>
      <dsp:txXfrm>
        <a:off x="3917357" y="1006380"/>
        <a:ext cx="1711306" cy="1136840"/>
      </dsp:txXfrm>
    </dsp:sp>
    <dsp:sp modelId="{63155BDC-2DA7-4D26-994F-2129B3DB8174}">
      <dsp:nvSpPr>
        <dsp:cNvPr id="0" name=""/>
        <dsp:cNvSpPr/>
      </dsp:nvSpPr>
      <dsp:spPr>
        <a:xfrm>
          <a:off x="5781879" y="944880"/>
          <a:ext cx="1834306" cy="125984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Form a project development team</a:t>
          </a:r>
          <a:endParaRPr lang="en-US" sz="1800" kern="1200" dirty="0"/>
        </a:p>
      </dsp:txBody>
      <dsp:txXfrm>
        <a:off x="5843379" y="1006380"/>
        <a:ext cx="1711306" cy="11368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94AAC-642B-4056-9C53-B748180781C0}">
      <dsp:nvSpPr>
        <dsp:cNvPr id="0" name=""/>
        <dsp:cNvSpPr/>
      </dsp:nvSpPr>
      <dsp:spPr>
        <a:xfrm>
          <a:off x="37" y="86257"/>
          <a:ext cx="3560712" cy="918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Conduct a </a:t>
          </a:r>
          <a:r>
            <a:rPr lang="en-US" sz="2500" b="1" kern="1200" dirty="0" smtClean="0">
              <a:solidFill>
                <a:srgbClr val="DB7531"/>
              </a:solidFill>
            </a:rPr>
            <a:t>preliminary investigation</a:t>
          </a:r>
          <a:endParaRPr lang="en-US" sz="2500" b="1" kern="1200" dirty="0">
            <a:solidFill>
              <a:srgbClr val="DB7531"/>
            </a:solidFill>
          </a:endParaRPr>
        </a:p>
      </dsp:txBody>
      <dsp:txXfrm>
        <a:off x="37" y="86257"/>
        <a:ext cx="3560712" cy="918080"/>
      </dsp:txXfrm>
    </dsp:sp>
    <dsp:sp modelId="{3D7EF612-20BB-4BC8-89E9-F72E4CE58610}">
      <dsp:nvSpPr>
        <dsp:cNvPr id="0" name=""/>
        <dsp:cNvSpPr/>
      </dsp:nvSpPr>
      <dsp:spPr>
        <a:xfrm>
          <a:off x="37" y="1004338"/>
          <a:ext cx="3560712" cy="25670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Determines the exact nature of the problem or improvement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Interview the user who submitted the request</a:t>
          </a:r>
          <a:endParaRPr lang="en-US" sz="2500" kern="1200" dirty="0"/>
        </a:p>
      </dsp:txBody>
      <dsp:txXfrm>
        <a:off x="37" y="1004338"/>
        <a:ext cx="3560712" cy="2567003"/>
      </dsp:txXfrm>
    </dsp:sp>
    <dsp:sp modelId="{256C75C0-690E-4BA1-9B15-E52F09105387}">
      <dsp:nvSpPr>
        <dsp:cNvPr id="0" name=""/>
        <dsp:cNvSpPr/>
      </dsp:nvSpPr>
      <dsp:spPr>
        <a:xfrm>
          <a:off x="4059249" y="86257"/>
          <a:ext cx="3560712" cy="918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Perform detailed analysis</a:t>
          </a:r>
          <a:endParaRPr lang="en-US" sz="2500" kern="1200" dirty="0"/>
        </a:p>
      </dsp:txBody>
      <dsp:txXfrm>
        <a:off x="4059249" y="86257"/>
        <a:ext cx="3560712" cy="918080"/>
      </dsp:txXfrm>
    </dsp:sp>
    <dsp:sp modelId="{83563B5B-9DD6-49B8-80D1-B0A5FD8A57B2}">
      <dsp:nvSpPr>
        <dsp:cNvPr id="0" name=""/>
        <dsp:cNvSpPr/>
      </dsp:nvSpPr>
      <dsp:spPr>
        <a:xfrm>
          <a:off x="4059249" y="1004338"/>
          <a:ext cx="3560712" cy="25670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Study how the current system works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Determine the users’ wants, needs, and requirements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Recommend a solution</a:t>
          </a:r>
          <a:endParaRPr lang="en-US" sz="2500" kern="1200" dirty="0"/>
        </a:p>
      </dsp:txBody>
      <dsp:txXfrm>
        <a:off x="4059249" y="1004338"/>
        <a:ext cx="3560712" cy="256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5064A-AF3B-4300-BA44-77588901B427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the importance of project management, feasibility assessment, documentation, and data and information gathering techniques</a:t>
          </a:r>
          <a:endParaRPr lang="en-US" sz="1800" kern="1200" dirty="0"/>
        </a:p>
      </dsp:txBody>
      <dsp:txXfrm>
        <a:off x="0" y="528637"/>
        <a:ext cx="2762250" cy="1657349"/>
      </dsp:txXfrm>
    </dsp:sp>
    <dsp:sp modelId="{F8206839-42D0-40B5-8137-5AD75ACD2B6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the purpose of and tasks conducted in each system development phase</a:t>
          </a:r>
        </a:p>
      </dsp:txBody>
      <dsp:txXfrm>
        <a:off x="3038474" y="528637"/>
        <a:ext cx="2762250" cy="1657349"/>
      </dsp:txXfrm>
    </dsp:sp>
    <dsp:sp modelId="{99E64F8D-D61A-4738-993C-DA3CFD078041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Differentiate between low-level languages and procedural languages</a:t>
          </a:r>
        </a:p>
      </dsp:txBody>
      <dsp:txXfrm>
        <a:off x="6076950" y="528637"/>
        <a:ext cx="2762250" cy="1657349"/>
      </dsp:txXfrm>
    </dsp:sp>
    <dsp:sp modelId="{68525705-5E56-4A0D-B95B-04A034AED4B5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Identify the benefits of object-oriented programming languages and application development tools</a:t>
          </a:r>
        </a:p>
      </dsp:txBody>
      <dsp:txXfrm>
        <a:off x="1519237" y="2462212"/>
        <a:ext cx="2762250" cy="1657349"/>
      </dsp:txXfrm>
    </dsp:sp>
    <dsp:sp modelId="{1FC4AC4F-B700-4E57-A302-4F909AC377A1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Describe various ways to develop webpages and web applications</a:t>
          </a:r>
        </a:p>
      </dsp:txBody>
      <dsp:txXfrm>
        <a:off x="4557712" y="2462212"/>
        <a:ext cx="2762250" cy="16573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EC62C-C806-4BF5-8716-58966E2F1677}">
      <dsp:nvSpPr>
        <dsp:cNvPr id="0" name=""/>
        <dsp:cNvSpPr/>
      </dsp:nvSpPr>
      <dsp:spPr>
        <a:xfrm>
          <a:off x="773906" y="74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Modify existing system</a:t>
          </a:r>
          <a:endParaRPr lang="en-US" sz="2400" kern="1200" dirty="0"/>
        </a:p>
      </dsp:txBody>
      <dsp:txXfrm>
        <a:off x="773906" y="74"/>
        <a:ext cx="1992808" cy="1195685"/>
      </dsp:txXfrm>
    </dsp:sp>
    <dsp:sp modelId="{77E08EC9-5511-4014-9864-3BA6B6FA845D}">
      <dsp:nvSpPr>
        <dsp:cNvPr id="0" name=""/>
        <dsp:cNvSpPr/>
      </dsp:nvSpPr>
      <dsp:spPr>
        <a:xfrm>
          <a:off x="2965995" y="74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Buy retail software</a:t>
          </a:r>
          <a:endParaRPr lang="en-US" sz="2400" kern="1200" dirty="0"/>
        </a:p>
      </dsp:txBody>
      <dsp:txXfrm>
        <a:off x="2965995" y="74"/>
        <a:ext cx="1992808" cy="1195685"/>
      </dsp:txXfrm>
    </dsp:sp>
    <dsp:sp modelId="{49FE4A48-ED5C-4DF4-A098-659BBD72F06D}">
      <dsp:nvSpPr>
        <dsp:cNvPr id="0" name=""/>
        <dsp:cNvSpPr/>
      </dsp:nvSpPr>
      <dsp:spPr>
        <a:xfrm>
          <a:off x="5158085" y="74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 web apps</a:t>
          </a:r>
          <a:endParaRPr lang="en-US" sz="2400" kern="1200" dirty="0"/>
        </a:p>
      </dsp:txBody>
      <dsp:txXfrm>
        <a:off x="5158085" y="74"/>
        <a:ext cx="1992808" cy="1195685"/>
      </dsp:txXfrm>
    </dsp:sp>
    <dsp:sp modelId="{2B863BD2-49AE-4576-AEA5-728A4C7B26A3}">
      <dsp:nvSpPr>
        <dsp:cNvPr id="0" name=""/>
        <dsp:cNvSpPr/>
      </dsp:nvSpPr>
      <dsp:spPr>
        <a:xfrm>
          <a:off x="1869950" y="1395040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Build custom software</a:t>
          </a:r>
          <a:endParaRPr lang="en-US" sz="2400" kern="1200" dirty="0"/>
        </a:p>
      </dsp:txBody>
      <dsp:txXfrm>
        <a:off x="1869950" y="1395040"/>
        <a:ext cx="1992808" cy="1195685"/>
      </dsp:txXfrm>
    </dsp:sp>
    <dsp:sp modelId="{740BB61C-8F1C-4679-B931-A10B70F3D92F}">
      <dsp:nvSpPr>
        <dsp:cNvPr id="0" name=""/>
        <dsp:cNvSpPr/>
      </dsp:nvSpPr>
      <dsp:spPr>
        <a:xfrm>
          <a:off x="4062040" y="1395040"/>
          <a:ext cx="1992808" cy="119568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Outsource</a:t>
          </a:r>
          <a:endParaRPr lang="en-US" sz="2400" kern="1200" dirty="0"/>
        </a:p>
      </dsp:txBody>
      <dsp:txXfrm>
        <a:off x="4062040" y="1395040"/>
        <a:ext cx="1992808" cy="11956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394CA-8699-42D3-BC8F-8652874B8536}">
      <dsp:nvSpPr>
        <dsp:cNvPr id="0" name=""/>
        <dsp:cNvSpPr/>
      </dsp:nvSpPr>
      <dsp:spPr>
        <a:xfrm>
          <a:off x="985" y="903795"/>
          <a:ext cx="3845346" cy="230720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Acquire hardware and software</a:t>
          </a:r>
          <a:endParaRPr lang="en-US" sz="2500" kern="1200" dirty="0"/>
        </a:p>
      </dsp:txBody>
      <dsp:txXfrm>
        <a:off x="564123" y="1241678"/>
        <a:ext cx="2719070" cy="1631442"/>
      </dsp:txXfrm>
    </dsp:sp>
    <dsp:sp modelId="{E9A6A004-7B77-4E55-B6DC-3CB121D431BC}">
      <dsp:nvSpPr>
        <dsp:cNvPr id="0" name=""/>
        <dsp:cNvSpPr/>
      </dsp:nvSpPr>
      <dsp:spPr>
        <a:xfrm>
          <a:off x="4230867" y="903795"/>
          <a:ext cx="3845346" cy="230720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Develop all of the details of the new or modified information system</a:t>
          </a:r>
          <a:endParaRPr lang="en-US" sz="2500" kern="1200" dirty="0"/>
        </a:p>
      </dsp:txBody>
      <dsp:txXfrm>
        <a:off x="4794005" y="1241678"/>
        <a:ext cx="2719070" cy="163144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C175-DD76-4F8F-9E88-BEE2A1F8E1B1}">
      <dsp:nvSpPr>
        <dsp:cNvPr id="0" name=""/>
        <dsp:cNvSpPr/>
      </dsp:nvSpPr>
      <dsp:spPr>
        <a:xfrm>
          <a:off x="5533" y="1290734"/>
          <a:ext cx="1766666" cy="14571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7DD3C-5DCC-46BD-9CF7-D6031832BC91}">
      <dsp:nvSpPr>
        <dsp:cNvPr id="0" name=""/>
        <dsp:cNvSpPr/>
      </dsp:nvSpPr>
      <dsp:spPr>
        <a:xfrm>
          <a:off x="988439" y="1602167"/>
          <a:ext cx="2000912" cy="2000912"/>
        </a:xfrm>
        <a:prstGeom prst="leftCircularArrow">
          <a:avLst>
            <a:gd name="adj1" fmla="val 3415"/>
            <a:gd name="adj2" fmla="val 422923"/>
            <a:gd name="adj3" fmla="val 2198434"/>
            <a:gd name="adj4" fmla="val 9024489"/>
            <a:gd name="adj5" fmla="val 3985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98D2C-B278-4AFE-8D7B-93B426DE2193}">
      <dsp:nvSpPr>
        <dsp:cNvPr id="0" name=""/>
        <dsp:cNvSpPr/>
      </dsp:nvSpPr>
      <dsp:spPr>
        <a:xfrm>
          <a:off x="398126" y="2435622"/>
          <a:ext cx="1570369" cy="624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Identify technical specifications</a:t>
          </a:r>
          <a:endParaRPr lang="en-US" sz="1600" kern="1200" dirty="0"/>
        </a:p>
      </dsp:txBody>
      <dsp:txXfrm>
        <a:off x="416417" y="2453913"/>
        <a:ext cx="1533787" cy="587902"/>
      </dsp:txXfrm>
    </dsp:sp>
    <dsp:sp modelId="{B209E44D-E2C0-4AC7-9958-DE9C984F8CD8}">
      <dsp:nvSpPr>
        <dsp:cNvPr id="0" name=""/>
        <dsp:cNvSpPr/>
      </dsp:nvSpPr>
      <dsp:spPr>
        <a:xfrm>
          <a:off x="2293923" y="1290734"/>
          <a:ext cx="1766666" cy="14571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21F90-C608-4620-A685-9813F81F59C6}">
      <dsp:nvSpPr>
        <dsp:cNvPr id="0" name=""/>
        <dsp:cNvSpPr/>
      </dsp:nvSpPr>
      <dsp:spPr>
        <a:xfrm>
          <a:off x="3262106" y="378387"/>
          <a:ext cx="2226653" cy="2226653"/>
        </a:xfrm>
        <a:prstGeom prst="circularArrow">
          <a:avLst>
            <a:gd name="adj1" fmla="val 3069"/>
            <a:gd name="adj2" fmla="val 376944"/>
            <a:gd name="adj3" fmla="val 19447546"/>
            <a:gd name="adj4" fmla="val 12575511"/>
            <a:gd name="adj5" fmla="val 358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62DE6A-A0D5-4B45-9E5C-68B937F63CD8}">
      <dsp:nvSpPr>
        <dsp:cNvPr id="0" name=""/>
        <dsp:cNvSpPr/>
      </dsp:nvSpPr>
      <dsp:spPr>
        <a:xfrm>
          <a:off x="2686516" y="978492"/>
          <a:ext cx="1570369" cy="624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Solicit vendor proposals</a:t>
          </a:r>
          <a:endParaRPr lang="en-US" sz="1600" kern="1200" dirty="0"/>
        </a:p>
      </dsp:txBody>
      <dsp:txXfrm>
        <a:off x="2704807" y="996783"/>
        <a:ext cx="1533787" cy="587902"/>
      </dsp:txXfrm>
    </dsp:sp>
    <dsp:sp modelId="{00CEE0EE-4352-4BBD-A61A-937E1022E4D7}">
      <dsp:nvSpPr>
        <dsp:cNvPr id="0" name=""/>
        <dsp:cNvSpPr/>
      </dsp:nvSpPr>
      <dsp:spPr>
        <a:xfrm>
          <a:off x="4582313" y="1290734"/>
          <a:ext cx="1766666" cy="14571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FCE46-F1E4-4231-ACFD-C11612D4EF71}">
      <dsp:nvSpPr>
        <dsp:cNvPr id="0" name=""/>
        <dsp:cNvSpPr/>
      </dsp:nvSpPr>
      <dsp:spPr>
        <a:xfrm>
          <a:off x="5565218" y="1602167"/>
          <a:ext cx="2000912" cy="2000912"/>
        </a:xfrm>
        <a:prstGeom prst="leftCircularArrow">
          <a:avLst>
            <a:gd name="adj1" fmla="val 3415"/>
            <a:gd name="adj2" fmla="val 422923"/>
            <a:gd name="adj3" fmla="val 2198434"/>
            <a:gd name="adj4" fmla="val 9024489"/>
            <a:gd name="adj5" fmla="val 3985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FEA9B3-714F-4ED6-A9F6-C6B98AAB96F4}">
      <dsp:nvSpPr>
        <dsp:cNvPr id="0" name=""/>
        <dsp:cNvSpPr/>
      </dsp:nvSpPr>
      <dsp:spPr>
        <a:xfrm>
          <a:off x="4974906" y="2435622"/>
          <a:ext cx="1570369" cy="624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and evaluate vendor proposals</a:t>
          </a:r>
          <a:endParaRPr lang="en-US" sz="1600" kern="1200" dirty="0"/>
        </a:p>
      </dsp:txBody>
      <dsp:txXfrm>
        <a:off x="4993197" y="2453913"/>
        <a:ext cx="1533787" cy="587902"/>
      </dsp:txXfrm>
    </dsp:sp>
    <dsp:sp modelId="{C75211B4-07BD-4052-96A5-1A68FB8A04A0}">
      <dsp:nvSpPr>
        <dsp:cNvPr id="0" name=""/>
        <dsp:cNvSpPr/>
      </dsp:nvSpPr>
      <dsp:spPr>
        <a:xfrm>
          <a:off x="6870703" y="1290734"/>
          <a:ext cx="1766666" cy="14571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ED5D3-EB75-414B-9379-5FACEE34A0E3}">
      <dsp:nvSpPr>
        <dsp:cNvPr id="0" name=""/>
        <dsp:cNvSpPr/>
      </dsp:nvSpPr>
      <dsp:spPr>
        <a:xfrm>
          <a:off x="7263296" y="978492"/>
          <a:ext cx="1570369" cy="624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 a decision</a:t>
          </a:r>
          <a:endParaRPr lang="en-US" sz="1600" kern="1200" dirty="0"/>
        </a:p>
      </dsp:txBody>
      <dsp:txXfrm>
        <a:off x="7281587" y="996783"/>
        <a:ext cx="1533787" cy="58790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FE8C-A9D7-4D62-B74C-E502F4DB5F0A}">
      <dsp:nvSpPr>
        <dsp:cNvPr id="0" name=""/>
        <dsp:cNvSpPr/>
      </dsp:nvSpPr>
      <dsp:spPr>
        <a:xfrm>
          <a:off x="0" y="807243"/>
          <a:ext cx="2643187" cy="1585912"/>
        </a:xfrm>
        <a:prstGeom prst="flowChartMagneticDrum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Database design</a:t>
          </a:r>
          <a:endParaRPr lang="en-US" sz="2300" kern="1200" dirty="0"/>
        </a:p>
      </dsp:txBody>
      <dsp:txXfrm>
        <a:off x="440531" y="807243"/>
        <a:ext cx="1321594" cy="1585912"/>
      </dsp:txXfrm>
    </dsp:sp>
    <dsp:sp modelId="{E0C31214-5B55-4ACC-9A17-4C794910706F}">
      <dsp:nvSpPr>
        <dsp:cNvPr id="0" name=""/>
        <dsp:cNvSpPr/>
      </dsp:nvSpPr>
      <dsp:spPr>
        <a:xfrm>
          <a:off x="2907506" y="807243"/>
          <a:ext cx="2643187" cy="1585912"/>
        </a:xfrm>
        <a:prstGeom prst="flowChartMagneticDrum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Input and output design</a:t>
          </a:r>
          <a:endParaRPr lang="en-US" sz="2300" kern="1200" dirty="0"/>
        </a:p>
      </dsp:txBody>
      <dsp:txXfrm>
        <a:off x="3348037" y="807243"/>
        <a:ext cx="1321594" cy="1585912"/>
      </dsp:txXfrm>
    </dsp:sp>
    <dsp:sp modelId="{F34BC2B7-5948-423D-B984-08D3EC78E62D}">
      <dsp:nvSpPr>
        <dsp:cNvPr id="0" name=""/>
        <dsp:cNvSpPr/>
      </dsp:nvSpPr>
      <dsp:spPr>
        <a:xfrm>
          <a:off x="5815012" y="807243"/>
          <a:ext cx="2643187" cy="1585912"/>
        </a:xfrm>
        <a:prstGeom prst="flowChartMagneticDrum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Program design</a:t>
          </a:r>
          <a:endParaRPr lang="en-US" sz="2300" kern="1200" dirty="0"/>
        </a:p>
      </dsp:txBody>
      <dsp:txXfrm>
        <a:off x="6255543" y="807243"/>
        <a:ext cx="1321594" cy="158591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7616E-D868-4902-88BD-69E90D10DAE5}">
      <dsp:nvSpPr>
        <dsp:cNvPr id="0" name=""/>
        <dsp:cNvSpPr/>
      </dsp:nvSpPr>
      <dsp:spPr>
        <a:xfrm>
          <a:off x="674369" y="0"/>
          <a:ext cx="7642860" cy="3429000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14C273-9879-4303-8A95-4FE454230160}">
      <dsp:nvSpPr>
        <dsp:cNvPr id="0" name=""/>
        <dsp:cNvSpPr/>
      </dsp:nvSpPr>
      <dsp:spPr>
        <a:xfrm>
          <a:off x="4500" y="1028700"/>
          <a:ext cx="2164481" cy="1371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Develop programs and apps</a:t>
          </a:r>
          <a:endParaRPr lang="en-US" sz="2500" kern="1200" dirty="0"/>
        </a:p>
      </dsp:txBody>
      <dsp:txXfrm>
        <a:off x="71456" y="1095656"/>
        <a:ext cx="2030569" cy="1237688"/>
      </dsp:txXfrm>
    </dsp:sp>
    <dsp:sp modelId="{7E6DA94D-0203-429B-AB77-40A23BAFB1F4}">
      <dsp:nvSpPr>
        <dsp:cNvPr id="0" name=""/>
        <dsp:cNvSpPr/>
      </dsp:nvSpPr>
      <dsp:spPr>
        <a:xfrm>
          <a:off x="2277206" y="1028700"/>
          <a:ext cx="2164481" cy="1371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Install and test the new system</a:t>
          </a:r>
          <a:endParaRPr lang="en-US" sz="2500" kern="1200" dirty="0"/>
        </a:p>
      </dsp:txBody>
      <dsp:txXfrm>
        <a:off x="2344162" y="1095656"/>
        <a:ext cx="2030569" cy="1237688"/>
      </dsp:txXfrm>
    </dsp:sp>
    <dsp:sp modelId="{F346D04A-D13A-454E-9767-4FF358D26AFC}">
      <dsp:nvSpPr>
        <dsp:cNvPr id="0" name=""/>
        <dsp:cNvSpPr/>
      </dsp:nvSpPr>
      <dsp:spPr>
        <a:xfrm>
          <a:off x="4549912" y="1028700"/>
          <a:ext cx="2164481" cy="1371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Train users</a:t>
          </a:r>
          <a:endParaRPr lang="en-US" sz="2500" kern="1200" dirty="0"/>
        </a:p>
      </dsp:txBody>
      <dsp:txXfrm>
        <a:off x="4616868" y="1095656"/>
        <a:ext cx="2030569" cy="1237688"/>
      </dsp:txXfrm>
    </dsp:sp>
    <dsp:sp modelId="{3DF23607-A0A8-4626-94D5-BC251034FBCC}">
      <dsp:nvSpPr>
        <dsp:cNvPr id="0" name=""/>
        <dsp:cNvSpPr/>
      </dsp:nvSpPr>
      <dsp:spPr>
        <a:xfrm>
          <a:off x="6822617" y="1028700"/>
          <a:ext cx="2164481" cy="1371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Convert to the new system</a:t>
          </a:r>
          <a:endParaRPr lang="en-US" sz="2500" kern="1200" dirty="0"/>
        </a:p>
      </dsp:txBody>
      <dsp:txXfrm>
        <a:off x="6889573" y="1095656"/>
        <a:ext cx="2030569" cy="123768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996BF-D18A-4A71-9B74-827C9ECA076C}">
      <dsp:nvSpPr>
        <dsp:cNvPr id="0" name=""/>
        <dsp:cNvSpPr/>
      </dsp:nvSpPr>
      <dsp:spPr>
        <a:xfrm>
          <a:off x="3208" y="357024"/>
          <a:ext cx="1929407" cy="7613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Unit test</a:t>
          </a:r>
          <a:endParaRPr lang="en-US" sz="2100" kern="1200" dirty="0"/>
        </a:p>
      </dsp:txBody>
      <dsp:txXfrm>
        <a:off x="3208" y="357024"/>
        <a:ext cx="1929407" cy="761327"/>
      </dsp:txXfrm>
    </dsp:sp>
    <dsp:sp modelId="{35C85C69-8430-42E1-A64A-548E008848F3}">
      <dsp:nvSpPr>
        <dsp:cNvPr id="0" name=""/>
        <dsp:cNvSpPr/>
      </dsp:nvSpPr>
      <dsp:spPr>
        <a:xfrm>
          <a:off x="3208" y="1118352"/>
          <a:ext cx="1929407" cy="233462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Verifies that each individual program or object works by itself</a:t>
          </a:r>
          <a:endParaRPr lang="en-US" sz="2100" kern="1200" dirty="0"/>
        </a:p>
      </dsp:txBody>
      <dsp:txXfrm>
        <a:off x="3208" y="1118352"/>
        <a:ext cx="1929407" cy="2334622"/>
      </dsp:txXfrm>
    </dsp:sp>
    <dsp:sp modelId="{DD9C9FC5-1A29-4816-AD90-B38466E8FC2E}">
      <dsp:nvSpPr>
        <dsp:cNvPr id="0" name=""/>
        <dsp:cNvSpPr/>
      </dsp:nvSpPr>
      <dsp:spPr>
        <a:xfrm>
          <a:off x="2202733" y="357024"/>
          <a:ext cx="1929407" cy="7613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-58853"/>
              <a:satOff val="-1455"/>
              <a:lumOff val="832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Systems test</a:t>
          </a:r>
          <a:endParaRPr lang="en-US" sz="2100" kern="1200" dirty="0"/>
        </a:p>
      </dsp:txBody>
      <dsp:txXfrm>
        <a:off x="2202733" y="357024"/>
        <a:ext cx="1929407" cy="761327"/>
      </dsp:txXfrm>
    </dsp:sp>
    <dsp:sp modelId="{07E04A70-FB3F-4FAE-881A-EAEE5E8D3D48}">
      <dsp:nvSpPr>
        <dsp:cNvPr id="0" name=""/>
        <dsp:cNvSpPr/>
      </dsp:nvSpPr>
      <dsp:spPr>
        <a:xfrm>
          <a:off x="2202733" y="1118352"/>
          <a:ext cx="1929407" cy="233462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Verifies that all programs in an application work together properly</a:t>
          </a:r>
          <a:endParaRPr lang="en-US" sz="2100" kern="1200" dirty="0"/>
        </a:p>
      </dsp:txBody>
      <dsp:txXfrm>
        <a:off x="2202733" y="1118352"/>
        <a:ext cx="1929407" cy="2334622"/>
      </dsp:txXfrm>
    </dsp:sp>
    <dsp:sp modelId="{AA562AE9-E054-4DC7-A396-3B88A055F833}">
      <dsp:nvSpPr>
        <dsp:cNvPr id="0" name=""/>
        <dsp:cNvSpPr/>
      </dsp:nvSpPr>
      <dsp:spPr>
        <a:xfrm>
          <a:off x="4402258" y="357024"/>
          <a:ext cx="1929407" cy="7613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-117705"/>
              <a:satOff val="-2910"/>
              <a:lumOff val="166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Integration test</a:t>
          </a:r>
          <a:endParaRPr lang="en-US" sz="2100" kern="1200" dirty="0"/>
        </a:p>
      </dsp:txBody>
      <dsp:txXfrm>
        <a:off x="4402258" y="357024"/>
        <a:ext cx="1929407" cy="761327"/>
      </dsp:txXfrm>
    </dsp:sp>
    <dsp:sp modelId="{2FEEF8AC-0ACE-4A6A-9537-9E95E645DED8}">
      <dsp:nvSpPr>
        <dsp:cNvPr id="0" name=""/>
        <dsp:cNvSpPr/>
      </dsp:nvSpPr>
      <dsp:spPr>
        <a:xfrm>
          <a:off x="4402258" y="1118352"/>
          <a:ext cx="1929407" cy="233462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Verifies that an application works with other applications</a:t>
          </a:r>
          <a:endParaRPr lang="en-US" sz="2100" kern="1200" dirty="0"/>
        </a:p>
      </dsp:txBody>
      <dsp:txXfrm>
        <a:off x="4402258" y="1118352"/>
        <a:ext cx="1929407" cy="2334622"/>
      </dsp:txXfrm>
    </dsp:sp>
    <dsp:sp modelId="{4CD38DC2-A98A-4BEE-BD4A-500236C87728}">
      <dsp:nvSpPr>
        <dsp:cNvPr id="0" name=""/>
        <dsp:cNvSpPr/>
      </dsp:nvSpPr>
      <dsp:spPr>
        <a:xfrm>
          <a:off x="6601783" y="357024"/>
          <a:ext cx="1929407" cy="7613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Acceptance test</a:t>
          </a:r>
          <a:endParaRPr lang="en-US" sz="2100" kern="1200" dirty="0"/>
        </a:p>
      </dsp:txBody>
      <dsp:txXfrm>
        <a:off x="6601783" y="357024"/>
        <a:ext cx="1929407" cy="761327"/>
      </dsp:txXfrm>
    </dsp:sp>
    <dsp:sp modelId="{DBEE3836-87A5-42C9-9441-7A24E04EFE97}">
      <dsp:nvSpPr>
        <dsp:cNvPr id="0" name=""/>
        <dsp:cNvSpPr/>
      </dsp:nvSpPr>
      <dsp:spPr>
        <a:xfrm>
          <a:off x="6601783" y="1118352"/>
          <a:ext cx="1929407" cy="233462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Checks the new system to ensure that it works with actual data</a:t>
          </a:r>
          <a:endParaRPr lang="en-US" sz="2100" kern="1200" dirty="0"/>
        </a:p>
      </dsp:txBody>
      <dsp:txXfrm>
        <a:off x="6601783" y="1118352"/>
        <a:ext cx="1929407" cy="233462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8B3B3-497F-4786-AD84-DB1D1120DCD4}">
      <dsp:nvSpPr>
        <dsp:cNvPr id="0" name=""/>
        <dsp:cNvSpPr/>
      </dsp:nvSpPr>
      <dsp:spPr>
        <a:xfrm>
          <a:off x="7300" y="412231"/>
          <a:ext cx="2181894" cy="1309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Perform maintenance activities</a:t>
          </a:r>
          <a:endParaRPr lang="en-US" sz="2400" kern="1200" dirty="0"/>
        </a:p>
      </dsp:txBody>
      <dsp:txXfrm>
        <a:off x="45643" y="450574"/>
        <a:ext cx="2105208" cy="1232450"/>
      </dsp:txXfrm>
    </dsp:sp>
    <dsp:sp modelId="{1C980D72-9D86-44DA-9C0A-25FAF2A38835}">
      <dsp:nvSpPr>
        <dsp:cNvPr id="0" name=""/>
        <dsp:cNvSpPr/>
      </dsp:nvSpPr>
      <dsp:spPr>
        <a:xfrm>
          <a:off x="2407384" y="796245"/>
          <a:ext cx="462561" cy="541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407384" y="904467"/>
        <a:ext cx="323793" cy="324665"/>
      </dsp:txXfrm>
    </dsp:sp>
    <dsp:sp modelId="{C385F7D6-73A7-40BE-B6AB-B892CF311F69}">
      <dsp:nvSpPr>
        <dsp:cNvPr id="0" name=""/>
        <dsp:cNvSpPr/>
      </dsp:nvSpPr>
      <dsp:spPr>
        <a:xfrm>
          <a:off x="3061952" y="412231"/>
          <a:ext cx="2181894" cy="1309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Monitor system performance</a:t>
          </a:r>
          <a:endParaRPr lang="en-US" sz="2400" kern="1200" dirty="0"/>
        </a:p>
      </dsp:txBody>
      <dsp:txXfrm>
        <a:off x="3100295" y="450574"/>
        <a:ext cx="2105208" cy="1232450"/>
      </dsp:txXfrm>
    </dsp:sp>
    <dsp:sp modelId="{36146E8F-3078-48A7-8A9E-D3FAC16B42BC}">
      <dsp:nvSpPr>
        <dsp:cNvPr id="0" name=""/>
        <dsp:cNvSpPr/>
      </dsp:nvSpPr>
      <dsp:spPr>
        <a:xfrm>
          <a:off x="5462036" y="796245"/>
          <a:ext cx="462561" cy="5411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462036" y="904467"/>
        <a:ext cx="323793" cy="324665"/>
      </dsp:txXfrm>
    </dsp:sp>
    <dsp:sp modelId="{E4AFB974-A04F-43A6-9749-F6B40FC7409B}">
      <dsp:nvSpPr>
        <dsp:cNvPr id="0" name=""/>
        <dsp:cNvSpPr/>
      </dsp:nvSpPr>
      <dsp:spPr>
        <a:xfrm>
          <a:off x="6116605" y="412231"/>
          <a:ext cx="2181894" cy="1309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Assess system security</a:t>
          </a:r>
          <a:endParaRPr lang="en-US" sz="2400" kern="1200" dirty="0"/>
        </a:p>
      </dsp:txBody>
      <dsp:txXfrm>
        <a:off x="6154948" y="450574"/>
        <a:ext cx="2105208" cy="123245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D599-CA1C-4B34-AA02-258C92E34615}">
      <dsp:nvSpPr>
        <dsp:cNvPr id="0" name=""/>
        <dsp:cNvSpPr/>
      </dsp:nvSpPr>
      <dsp:spPr>
        <a:xfrm>
          <a:off x="0" y="556260"/>
          <a:ext cx="8839200" cy="3535680"/>
        </a:xfrm>
        <a:prstGeom prst="leftRightRibb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573DC9-433B-4C5A-B433-A651580203AC}">
      <dsp:nvSpPr>
        <dsp:cNvPr id="0" name=""/>
        <dsp:cNvSpPr/>
      </dsp:nvSpPr>
      <dsp:spPr>
        <a:xfrm>
          <a:off x="1060703" y="1175003"/>
          <a:ext cx="2916936" cy="1732483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 compiler converts the entire source program to machine language before executing it</a:t>
          </a:r>
          <a:endParaRPr lang="en-US" sz="2300" kern="1200" dirty="0"/>
        </a:p>
      </dsp:txBody>
      <dsp:txXfrm>
        <a:off x="1060703" y="1175003"/>
        <a:ext cx="2916936" cy="1732483"/>
      </dsp:txXfrm>
    </dsp:sp>
    <dsp:sp modelId="{61A5D27B-60A7-4A25-B76D-10CD81F64571}">
      <dsp:nvSpPr>
        <dsp:cNvPr id="0" name=""/>
        <dsp:cNvSpPr/>
      </dsp:nvSpPr>
      <dsp:spPr>
        <a:xfrm>
          <a:off x="4419600" y="1740712"/>
          <a:ext cx="3447288" cy="1732483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 interpreter translates and executes one instruction at a time</a:t>
          </a:r>
          <a:endParaRPr lang="en-US" sz="2300" kern="1200" dirty="0"/>
        </a:p>
      </dsp:txBody>
      <dsp:txXfrm>
        <a:off x="4419600" y="1740712"/>
        <a:ext cx="3447288" cy="173248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39DFF-0C4F-4003-A9FA-58AD60E9592A}">
      <dsp:nvSpPr>
        <dsp:cNvPr id="0" name=""/>
        <dsp:cNvSpPr/>
      </dsp:nvSpPr>
      <dsp:spPr>
        <a:xfrm>
          <a:off x="1207109" y="1586"/>
          <a:ext cx="2224943" cy="1334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Objects can be reused</a:t>
          </a:r>
          <a:endParaRPr lang="en-US" sz="1900" kern="1200" dirty="0"/>
        </a:p>
      </dsp:txBody>
      <dsp:txXfrm>
        <a:off x="1207109" y="1586"/>
        <a:ext cx="2224943" cy="1334965"/>
      </dsp:txXfrm>
    </dsp:sp>
    <dsp:sp modelId="{A2F4975E-C778-489B-93DD-F6638438BF2F}">
      <dsp:nvSpPr>
        <dsp:cNvPr id="0" name=""/>
        <dsp:cNvSpPr/>
      </dsp:nvSpPr>
      <dsp:spPr>
        <a:xfrm>
          <a:off x="3654547" y="1586"/>
          <a:ext cx="2224943" cy="1334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Developers create applications faster</a:t>
          </a:r>
          <a:endParaRPr lang="en-US" sz="1900" kern="1200" dirty="0"/>
        </a:p>
      </dsp:txBody>
      <dsp:txXfrm>
        <a:off x="3654547" y="1586"/>
        <a:ext cx="2224943" cy="1334965"/>
      </dsp:txXfrm>
    </dsp:sp>
    <dsp:sp modelId="{DF14931C-A338-49AF-8BB4-05F355754E59}">
      <dsp:nvSpPr>
        <dsp:cNvPr id="0" name=""/>
        <dsp:cNvSpPr/>
      </dsp:nvSpPr>
      <dsp:spPr>
        <a:xfrm>
          <a:off x="2430828" y="1559047"/>
          <a:ext cx="2224943" cy="1334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Most object-oriented application development tools are </a:t>
          </a:r>
          <a:r>
            <a:rPr lang="en-US" sz="1900" b="0" kern="1200" dirty="0" smtClean="0"/>
            <a:t>IDEs</a:t>
          </a:r>
          <a:endParaRPr lang="en-US" sz="1900" b="0" kern="1200" dirty="0"/>
        </a:p>
      </dsp:txBody>
      <dsp:txXfrm>
        <a:off x="2430828" y="1559047"/>
        <a:ext cx="2224943" cy="133496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DFE67-4149-4270-83E7-A908747E2D5B}">
      <dsp:nvSpPr>
        <dsp:cNvPr id="0" name=""/>
        <dsp:cNvSpPr/>
      </dsp:nvSpPr>
      <dsp:spPr>
        <a:xfrm>
          <a:off x="800881" y="483"/>
          <a:ext cx="3047255" cy="1828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BASIC</a:t>
          </a:r>
          <a:endParaRPr lang="en-US" sz="5300" kern="1200" dirty="0"/>
        </a:p>
      </dsp:txBody>
      <dsp:txXfrm>
        <a:off x="800881" y="483"/>
        <a:ext cx="3047255" cy="1828353"/>
      </dsp:txXfrm>
    </dsp:sp>
    <dsp:sp modelId="{B1F4AE1D-106A-4B4D-BB2E-496FD41496CD}">
      <dsp:nvSpPr>
        <dsp:cNvPr id="0" name=""/>
        <dsp:cNvSpPr/>
      </dsp:nvSpPr>
      <dsp:spPr>
        <a:xfrm>
          <a:off x="4152862" y="483"/>
          <a:ext cx="3047255" cy="1828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COBOl</a:t>
          </a:r>
          <a:endParaRPr lang="en-US" sz="5300" kern="1200" dirty="0"/>
        </a:p>
      </dsp:txBody>
      <dsp:txXfrm>
        <a:off x="4152862" y="483"/>
        <a:ext cx="3047255" cy="1828353"/>
      </dsp:txXfrm>
    </dsp:sp>
    <dsp:sp modelId="{4137C9F7-7B51-4EC0-AB40-BB8D5E0FC843}">
      <dsp:nvSpPr>
        <dsp:cNvPr id="0" name=""/>
        <dsp:cNvSpPr/>
      </dsp:nvSpPr>
      <dsp:spPr>
        <a:xfrm>
          <a:off x="800881" y="2133562"/>
          <a:ext cx="3047255" cy="1828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FORTRAN</a:t>
          </a:r>
          <a:endParaRPr lang="en-US" sz="5300" kern="1200" dirty="0"/>
        </a:p>
      </dsp:txBody>
      <dsp:txXfrm>
        <a:off x="800881" y="2133562"/>
        <a:ext cx="3047255" cy="1828353"/>
      </dsp:txXfrm>
    </dsp:sp>
    <dsp:sp modelId="{D4565E26-F532-456A-9F0F-F21DD14225D1}">
      <dsp:nvSpPr>
        <dsp:cNvPr id="0" name=""/>
        <dsp:cNvSpPr/>
      </dsp:nvSpPr>
      <dsp:spPr>
        <a:xfrm>
          <a:off x="4152862" y="2133562"/>
          <a:ext cx="3047255" cy="18283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RPG</a:t>
          </a:r>
          <a:endParaRPr lang="en-US" sz="5300" kern="1200" dirty="0"/>
        </a:p>
      </dsp:txBody>
      <dsp:txXfrm>
        <a:off x="4152862" y="2133562"/>
        <a:ext cx="3047255" cy="1828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25319-2084-4297-AA3B-14155F65EAE8}">
      <dsp:nvSpPr>
        <dsp:cNvPr id="0" name=""/>
        <dsp:cNvSpPr/>
      </dsp:nvSpPr>
      <dsp:spPr>
        <a:xfrm>
          <a:off x="2762" y="70844"/>
          <a:ext cx="2693193" cy="7776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Database</a:t>
          </a:r>
          <a:endParaRPr lang="en-US" sz="2700" b="1" kern="1200" dirty="0"/>
        </a:p>
      </dsp:txBody>
      <dsp:txXfrm>
        <a:off x="2762" y="70844"/>
        <a:ext cx="2693193" cy="777600"/>
      </dsp:txXfrm>
    </dsp:sp>
    <dsp:sp modelId="{A856E8CD-784B-495B-9FF6-4227D4F1057B}">
      <dsp:nvSpPr>
        <dsp:cNvPr id="0" name=""/>
        <dsp:cNvSpPr/>
      </dsp:nvSpPr>
      <dsp:spPr>
        <a:xfrm>
          <a:off x="2762" y="848444"/>
          <a:ext cx="2693193" cy="37289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Collection of data organized in a manner that allows access, retrieval, and use of that data</a:t>
          </a:r>
          <a:endParaRPr lang="en-US" sz="2700" b="0" kern="1200" dirty="0"/>
        </a:p>
      </dsp:txBody>
      <dsp:txXfrm>
        <a:off x="2762" y="848444"/>
        <a:ext cx="2693193" cy="3728910"/>
      </dsp:txXfrm>
    </dsp:sp>
    <dsp:sp modelId="{8D23DD30-06F4-49D8-BE7A-89E509A201E1}">
      <dsp:nvSpPr>
        <dsp:cNvPr id="0" name=""/>
        <dsp:cNvSpPr/>
      </dsp:nvSpPr>
      <dsp:spPr>
        <a:xfrm>
          <a:off x="3073003" y="70844"/>
          <a:ext cx="2693193" cy="7776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Data</a:t>
          </a:r>
          <a:endParaRPr lang="en-US" sz="2700" b="0" kern="1200" dirty="0"/>
        </a:p>
      </dsp:txBody>
      <dsp:txXfrm>
        <a:off x="3073003" y="70844"/>
        <a:ext cx="2693193" cy="777600"/>
      </dsp:txXfrm>
    </dsp:sp>
    <dsp:sp modelId="{56C2D5F5-8DE7-4301-9980-4373374E89FF}">
      <dsp:nvSpPr>
        <dsp:cNvPr id="0" name=""/>
        <dsp:cNvSpPr/>
      </dsp:nvSpPr>
      <dsp:spPr>
        <a:xfrm>
          <a:off x="3073003" y="848444"/>
          <a:ext cx="2693193" cy="37289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Collection of unprocessed items</a:t>
          </a:r>
          <a:endParaRPr lang="en-US" sz="2700" b="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Text</a:t>
          </a:r>
          <a:endParaRPr lang="en-US" sz="2700" b="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Numbers</a:t>
          </a:r>
          <a:endParaRPr lang="en-US" sz="2700" b="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Images</a:t>
          </a:r>
          <a:endParaRPr lang="en-US" sz="2700" b="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Audio</a:t>
          </a:r>
          <a:endParaRPr lang="en-US" sz="2700" b="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Video</a:t>
          </a:r>
          <a:endParaRPr lang="en-US" sz="2700" b="0" kern="1200" dirty="0"/>
        </a:p>
      </dsp:txBody>
      <dsp:txXfrm>
        <a:off x="3073003" y="848444"/>
        <a:ext cx="2693193" cy="3728910"/>
      </dsp:txXfrm>
    </dsp:sp>
    <dsp:sp modelId="{C541D0B7-676E-4B7A-95C0-4464EB703FA8}">
      <dsp:nvSpPr>
        <dsp:cNvPr id="0" name=""/>
        <dsp:cNvSpPr/>
      </dsp:nvSpPr>
      <dsp:spPr>
        <a:xfrm>
          <a:off x="6143244" y="70844"/>
          <a:ext cx="2693193" cy="7776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Information</a:t>
          </a:r>
          <a:endParaRPr lang="en-US" sz="2700" b="0" kern="1200" dirty="0"/>
        </a:p>
      </dsp:txBody>
      <dsp:txXfrm>
        <a:off x="6143244" y="70844"/>
        <a:ext cx="2693193" cy="777600"/>
      </dsp:txXfrm>
    </dsp:sp>
    <dsp:sp modelId="{BBD16442-AB9F-489F-A53E-46D8D6078AA7}">
      <dsp:nvSpPr>
        <dsp:cNvPr id="0" name=""/>
        <dsp:cNvSpPr/>
      </dsp:nvSpPr>
      <dsp:spPr>
        <a:xfrm>
          <a:off x="6143244" y="848444"/>
          <a:ext cx="2693193" cy="37289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Processed data</a:t>
          </a:r>
          <a:endParaRPr lang="en-US" sz="2700" b="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Organized</a:t>
          </a:r>
          <a:endParaRPr lang="en-US" sz="2700" b="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Meaningful</a:t>
          </a:r>
          <a:endParaRPr lang="en-US" sz="2700" b="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/>
            <a:t>Useful</a:t>
          </a:r>
          <a:endParaRPr lang="en-US" sz="2700" b="0" kern="1200" dirty="0"/>
        </a:p>
      </dsp:txBody>
      <dsp:txXfrm>
        <a:off x="6143244" y="848444"/>
        <a:ext cx="2693193" cy="372891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88522-38FE-4309-B7D7-E309F94A1CD0}">
      <dsp:nvSpPr>
        <dsp:cNvPr id="0" name=""/>
        <dsp:cNvSpPr/>
      </dsp:nvSpPr>
      <dsp:spPr>
        <a:xfrm>
          <a:off x="821531" y="1562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JavaScript</a:t>
          </a:r>
          <a:endParaRPr lang="en-US" sz="3700" kern="1200" dirty="0"/>
        </a:p>
      </dsp:txBody>
      <dsp:txXfrm>
        <a:off x="821531" y="335309"/>
        <a:ext cx="2224980" cy="834368"/>
      </dsp:txXfrm>
    </dsp:sp>
    <dsp:sp modelId="{399E6354-107B-495F-831B-B94BBD27D565}">
      <dsp:nvSpPr>
        <dsp:cNvPr id="0" name=""/>
        <dsp:cNvSpPr/>
      </dsp:nvSpPr>
      <dsp:spPr>
        <a:xfrm>
          <a:off x="3269009" y="1562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-95423"/>
                <a:satOff val="4252"/>
                <a:lumOff val="594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95423"/>
                <a:satOff val="4252"/>
                <a:lumOff val="594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95423"/>
                <a:satOff val="4252"/>
                <a:lumOff val="59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Perl</a:t>
          </a:r>
          <a:endParaRPr lang="en-US" sz="3700" kern="1200" dirty="0"/>
        </a:p>
      </dsp:txBody>
      <dsp:txXfrm>
        <a:off x="3269009" y="335309"/>
        <a:ext cx="2224980" cy="834368"/>
      </dsp:txXfrm>
    </dsp:sp>
    <dsp:sp modelId="{C0DA27B3-C977-4D86-8D60-82356D52BEF2}">
      <dsp:nvSpPr>
        <dsp:cNvPr id="0" name=""/>
        <dsp:cNvSpPr/>
      </dsp:nvSpPr>
      <dsp:spPr>
        <a:xfrm>
          <a:off x="5716488" y="1562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-190846"/>
                <a:satOff val="8505"/>
                <a:lumOff val="1188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90846"/>
                <a:satOff val="8505"/>
                <a:lumOff val="1188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90846"/>
                <a:satOff val="8505"/>
                <a:lumOff val="118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PHP</a:t>
          </a:r>
          <a:endParaRPr lang="en-US" sz="3700" kern="1200" dirty="0"/>
        </a:p>
      </dsp:txBody>
      <dsp:txXfrm>
        <a:off x="5716488" y="335309"/>
        <a:ext cx="2224980" cy="834368"/>
      </dsp:txXfrm>
    </dsp:sp>
    <dsp:sp modelId="{67ED44F3-0DC7-4202-9FAF-05DE10329497}">
      <dsp:nvSpPr>
        <dsp:cNvPr id="0" name=""/>
        <dsp:cNvSpPr/>
      </dsp:nvSpPr>
      <dsp:spPr>
        <a:xfrm>
          <a:off x="2045270" y="1559049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-286269"/>
                <a:satOff val="12757"/>
                <a:lumOff val="17834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86269"/>
                <a:satOff val="12757"/>
                <a:lumOff val="17834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86269"/>
                <a:satOff val="12757"/>
                <a:lumOff val="178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Python</a:t>
          </a:r>
          <a:endParaRPr lang="en-US" sz="3700" kern="1200" dirty="0"/>
        </a:p>
      </dsp:txBody>
      <dsp:txXfrm>
        <a:off x="2045270" y="1892796"/>
        <a:ext cx="2224980" cy="834368"/>
      </dsp:txXfrm>
    </dsp:sp>
    <dsp:sp modelId="{0287E00F-C476-4754-9ED8-717807DCD7DF}">
      <dsp:nvSpPr>
        <dsp:cNvPr id="0" name=""/>
        <dsp:cNvSpPr/>
      </dsp:nvSpPr>
      <dsp:spPr>
        <a:xfrm>
          <a:off x="4492749" y="1559049"/>
          <a:ext cx="2224980" cy="1334988"/>
        </a:xfrm>
        <a:prstGeom prst="can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Ruby</a:t>
          </a:r>
          <a:endParaRPr lang="en-US" sz="3700" kern="1200" dirty="0"/>
        </a:p>
      </dsp:txBody>
      <dsp:txXfrm>
        <a:off x="4492749" y="1892796"/>
        <a:ext cx="2224980" cy="83436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20912-8D9A-492B-894B-23596CF49463}">
      <dsp:nvSpPr>
        <dsp:cNvPr id="0" name=""/>
        <dsp:cNvSpPr/>
      </dsp:nvSpPr>
      <dsp:spPr>
        <a:xfrm>
          <a:off x="667256" y="1220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Hierarchy of data, ways to validate data, the advantages of the database versus the file processing approach, and characteristics of database management systems</a:t>
          </a:r>
          <a:endParaRPr lang="en-US" sz="2200" kern="1200" dirty="0"/>
        </a:p>
      </dsp:txBody>
      <dsp:txXfrm>
        <a:off x="667256" y="1220"/>
        <a:ext cx="3573660" cy="2144196"/>
      </dsp:txXfrm>
    </dsp:sp>
    <dsp:sp modelId="{E9DF2D65-2E06-40E7-BE73-95E7F4754442}">
      <dsp:nvSpPr>
        <dsp:cNvPr id="0" name=""/>
        <dsp:cNvSpPr/>
      </dsp:nvSpPr>
      <dsp:spPr>
        <a:xfrm>
          <a:off x="4598283" y="1220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System development phases and the guidelines for system development, along with activities that occur during system development</a:t>
          </a:r>
          <a:endParaRPr lang="en-US" sz="2200" kern="1200" dirty="0"/>
        </a:p>
      </dsp:txBody>
      <dsp:txXfrm>
        <a:off x="4598283" y="1220"/>
        <a:ext cx="3573660" cy="2144196"/>
      </dsp:txXfrm>
    </dsp:sp>
    <dsp:sp modelId="{CCBB5218-44EB-4E4A-B2E9-AABD27D74DBF}">
      <dsp:nvSpPr>
        <dsp:cNvPr id="0" name=""/>
        <dsp:cNvSpPr/>
      </dsp:nvSpPr>
      <dsp:spPr>
        <a:xfrm>
          <a:off x="667256" y="2502783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Various programming languages and application development tools</a:t>
          </a:r>
          <a:endParaRPr lang="en-US" sz="2200" kern="1200" dirty="0"/>
        </a:p>
      </dsp:txBody>
      <dsp:txXfrm>
        <a:off x="667256" y="2502783"/>
        <a:ext cx="3573660" cy="2144196"/>
      </dsp:txXfrm>
    </dsp:sp>
    <dsp:sp modelId="{DFB86E2F-EB63-425F-B007-047D844412D9}">
      <dsp:nvSpPr>
        <dsp:cNvPr id="0" name=""/>
        <dsp:cNvSpPr/>
      </dsp:nvSpPr>
      <dsp:spPr>
        <a:xfrm>
          <a:off x="4598283" y="2502783"/>
          <a:ext cx="3573660" cy="2144196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Variety of web development tools</a:t>
          </a:r>
          <a:endParaRPr lang="en-US" sz="2200" kern="1200" dirty="0"/>
        </a:p>
      </dsp:txBody>
      <dsp:txXfrm>
        <a:off x="4598283" y="2502783"/>
        <a:ext cx="3573660" cy="2144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BDE26-0B04-4878-8B05-1EE98204407D}">
      <dsp:nvSpPr>
        <dsp:cNvPr id="0" name=""/>
        <dsp:cNvSpPr/>
      </dsp:nvSpPr>
      <dsp:spPr>
        <a:xfrm>
          <a:off x="919013" y="1041"/>
          <a:ext cx="2753320" cy="1651992"/>
        </a:xfrm>
        <a:prstGeom prst="flowChartMagneticDisk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 a computerized database</a:t>
          </a:r>
          <a:endParaRPr lang="en-US" sz="2200" kern="1200" dirty="0"/>
        </a:p>
      </dsp:txBody>
      <dsp:txXfrm>
        <a:off x="919013" y="551705"/>
        <a:ext cx="2753320" cy="825996"/>
      </dsp:txXfrm>
    </dsp:sp>
    <dsp:sp modelId="{B00F0836-9325-4B73-8CA9-0EC7CAFD15C2}">
      <dsp:nvSpPr>
        <dsp:cNvPr id="0" name=""/>
        <dsp:cNvSpPr/>
      </dsp:nvSpPr>
      <dsp:spPr>
        <a:xfrm>
          <a:off x="3947666" y="1041"/>
          <a:ext cx="2753320" cy="1651992"/>
        </a:xfrm>
        <a:prstGeom prst="flowChartMagneticDisk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Add, modify, and delete data</a:t>
          </a:r>
          <a:endParaRPr lang="en-US" sz="2200" kern="1200" dirty="0"/>
        </a:p>
      </dsp:txBody>
      <dsp:txXfrm>
        <a:off x="3947666" y="551705"/>
        <a:ext cx="2753320" cy="825996"/>
      </dsp:txXfrm>
    </dsp:sp>
    <dsp:sp modelId="{98313A7C-3871-4990-A2D0-C66E483A151A}">
      <dsp:nvSpPr>
        <dsp:cNvPr id="0" name=""/>
        <dsp:cNvSpPr/>
      </dsp:nvSpPr>
      <dsp:spPr>
        <a:xfrm>
          <a:off x="919013" y="1928366"/>
          <a:ext cx="2753320" cy="1651992"/>
        </a:xfrm>
        <a:prstGeom prst="flowChartMagneticDisk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Sort and retrieve data</a:t>
          </a:r>
          <a:endParaRPr lang="en-US" sz="2200" kern="1200" dirty="0"/>
        </a:p>
      </dsp:txBody>
      <dsp:txXfrm>
        <a:off x="919013" y="2479030"/>
        <a:ext cx="2753320" cy="825996"/>
      </dsp:txXfrm>
    </dsp:sp>
    <dsp:sp modelId="{88A45114-F9A7-438D-BB6B-BC98CCE2A4B5}">
      <dsp:nvSpPr>
        <dsp:cNvPr id="0" name=""/>
        <dsp:cNvSpPr/>
      </dsp:nvSpPr>
      <dsp:spPr>
        <a:xfrm>
          <a:off x="3947666" y="1928366"/>
          <a:ext cx="2753320" cy="1651992"/>
        </a:xfrm>
        <a:prstGeom prst="flowChartMagneticDisk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 forms and reports from the data</a:t>
          </a:r>
          <a:endParaRPr lang="en-US" sz="2200" kern="1200" dirty="0"/>
        </a:p>
      </dsp:txBody>
      <dsp:txXfrm>
        <a:off x="3947666" y="2479030"/>
        <a:ext cx="2753320" cy="825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A100-3A86-484D-B3A8-52EB9CE8A7AD}">
      <dsp:nvSpPr>
        <dsp:cNvPr id="0" name=""/>
        <dsp:cNvSpPr/>
      </dsp:nvSpPr>
      <dsp:spPr>
        <a:xfrm>
          <a:off x="0" y="931068"/>
          <a:ext cx="2738437" cy="1643062"/>
        </a:xfrm>
        <a:prstGeom prst="trapezoid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Adding records</a:t>
          </a:r>
          <a:endParaRPr lang="en-US" sz="3600" kern="1200" dirty="0"/>
        </a:p>
      </dsp:txBody>
      <dsp:txXfrm>
        <a:off x="273844" y="1095374"/>
        <a:ext cx="2190749" cy="1478756"/>
      </dsp:txXfrm>
    </dsp:sp>
    <dsp:sp modelId="{84520EC6-B997-46DF-B46D-20A7ACB06467}">
      <dsp:nvSpPr>
        <dsp:cNvPr id="0" name=""/>
        <dsp:cNvSpPr/>
      </dsp:nvSpPr>
      <dsp:spPr>
        <a:xfrm>
          <a:off x="3012281" y="931068"/>
          <a:ext cx="2738437" cy="1643062"/>
        </a:xfrm>
        <a:prstGeom prst="trapezoid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-88279"/>
                <a:satOff val="-2183"/>
                <a:lumOff val="12494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Modifying records</a:t>
          </a:r>
          <a:endParaRPr lang="en-US" sz="3600" kern="1200" dirty="0"/>
        </a:p>
      </dsp:txBody>
      <dsp:txXfrm>
        <a:off x="3286125" y="1095374"/>
        <a:ext cx="2190749" cy="1478756"/>
      </dsp:txXfrm>
    </dsp:sp>
    <dsp:sp modelId="{D79C8320-D406-414A-AB99-288A0CA97348}">
      <dsp:nvSpPr>
        <dsp:cNvPr id="0" name=""/>
        <dsp:cNvSpPr/>
      </dsp:nvSpPr>
      <dsp:spPr>
        <a:xfrm>
          <a:off x="6024562" y="931068"/>
          <a:ext cx="2738437" cy="1643062"/>
        </a:xfrm>
        <a:prstGeom prst="trapezoid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-176558"/>
                <a:satOff val="-4365"/>
                <a:lumOff val="24988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Deleting records</a:t>
          </a:r>
          <a:endParaRPr lang="en-US" sz="3600" kern="1200" dirty="0"/>
        </a:p>
      </dsp:txBody>
      <dsp:txXfrm>
        <a:off x="6298406" y="1095374"/>
        <a:ext cx="2190749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E78AF-BE9A-4EE6-81D1-EE303486E5F7}">
      <dsp:nvSpPr>
        <dsp:cNvPr id="0" name=""/>
        <dsp:cNvSpPr/>
      </dsp:nvSpPr>
      <dsp:spPr>
        <a:xfrm>
          <a:off x="268366" y="1867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Alphabetic/Numeric check</a:t>
          </a:r>
          <a:endParaRPr lang="en-US" sz="1600" kern="1200" dirty="0"/>
        </a:p>
      </dsp:txBody>
      <dsp:txXfrm>
        <a:off x="268366" y="1867"/>
        <a:ext cx="1841011" cy="1299537"/>
      </dsp:txXfrm>
    </dsp:sp>
    <dsp:sp modelId="{FA8E9EE9-FCDF-476D-B781-8413663E35E1}">
      <dsp:nvSpPr>
        <dsp:cNvPr id="0" name=""/>
        <dsp:cNvSpPr/>
      </dsp:nvSpPr>
      <dsp:spPr>
        <a:xfrm>
          <a:off x="2650852" y="1867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Range check</a:t>
          </a:r>
          <a:endParaRPr lang="en-US" sz="1600" kern="1200" dirty="0"/>
        </a:p>
      </dsp:txBody>
      <dsp:txXfrm>
        <a:off x="2650852" y="1867"/>
        <a:ext cx="1841011" cy="1299537"/>
      </dsp:txXfrm>
    </dsp:sp>
    <dsp:sp modelId="{D5CE4462-B4F2-44B2-AA08-866E38CFF3C1}">
      <dsp:nvSpPr>
        <dsp:cNvPr id="0" name=""/>
        <dsp:cNvSpPr/>
      </dsp:nvSpPr>
      <dsp:spPr>
        <a:xfrm>
          <a:off x="5033337" y="1867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Consistency check</a:t>
          </a:r>
          <a:endParaRPr lang="en-US" sz="1600" kern="1200" dirty="0"/>
        </a:p>
      </dsp:txBody>
      <dsp:txXfrm>
        <a:off x="5033337" y="1867"/>
        <a:ext cx="1841011" cy="1299537"/>
      </dsp:txXfrm>
    </dsp:sp>
    <dsp:sp modelId="{37CA5B44-A140-481B-A0A4-B373B2937BD5}">
      <dsp:nvSpPr>
        <dsp:cNvPr id="0" name=""/>
        <dsp:cNvSpPr/>
      </dsp:nvSpPr>
      <dsp:spPr>
        <a:xfrm>
          <a:off x="268366" y="1517994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Completeness check</a:t>
          </a:r>
          <a:endParaRPr lang="en-US" sz="1600" kern="1200" dirty="0"/>
        </a:p>
      </dsp:txBody>
      <dsp:txXfrm>
        <a:off x="268366" y="1517994"/>
        <a:ext cx="1841011" cy="1299537"/>
      </dsp:txXfrm>
    </dsp:sp>
    <dsp:sp modelId="{63F1BDEC-7271-408E-B37C-AE63CE8D97F0}">
      <dsp:nvSpPr>
        <dsp:cNvPr id="0" name=""/>
        <dsp:cNvSpPr/>
      </dsp:nvSpPr>
      <dsp:spPr>
        <a:xfrm>
          <a:off x="2650852" y="1517994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digit</a:t>
          </a:r>
          <a:endParaRPr lang="en-US" sz="1600" kern="1200" dirty="0"/>
        </a:p>
      </dsp:txBody>
      <dsp:txXfrm>
        <a:off x="2650852" y="1517994"/>
        <a:ext cx="1841011" cy="1299537"/>
      </dsp:txXfrm>
    </dsp:sp>
    <dsp:sp modelId="{4943C4FF-7148-4760-963C-6722DD126C98}">
      <dsp:nvSpPr>
        <dsp:cNvPr id="0" name=""/>
        <dsp:cNvSpPr/>
      </dsp:nvSpPr>
      <dsp:spPr>
        <a:xfrm>
          <a:off x="5033337" y="1517994"/>
          <a:ext cx="2165895" cy="129953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Other checks</a:t>
          </a:r>
          <a:endParaRPr lang="en-US" sz="1600" kern="1200" dirty="0"/>
        </a:p>
      </dsp:txBody>
      <dsp:txXfrm>
        <a:off x="5033337" y="1517994"/>
        <a:ext cx="1841011" cy="12995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0A4F4-BF65-4F7E-A61F-01CDF74E3253}">
      <dsp:nvSpPr>
        <dsp:cNvPr id="0" name=""/>
        <dsp:cNvSpPr/>
      </dsp:nvSpPr>
      <dsp:spPr>
        <a:xfrm>
          <a:off x="43" y="173256"/>
          <a:ext cx="4130426" cy="748800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File processing system</a:t>
          </a:r>
          <a:endParaRPr lang="en-US" sz="2600" b="1" kern="1200" dirty="0"/>
        </a:p>
      </dsp:txBody>
      <dsp:txXfrm>
        <a:off x="43" y="173256"/>
        <a:ext cx="4130426" cy="748800"/>
      </dsp:txXfrm>
    </dsp:sp>
    <dsp:sp modelId="{BAD9361A-A7A1-4788-9FBB-E2E33647A7CF}">
      <dsp:nvSpPr>
        <dsp:cNvPr id="0" name=""/>
        <dsp:cNvSpPr/>
      </dsp:nvSpPr>
      <dsp:spPr>
        <a:xfrm>
          <a:off x="43" y="922056"/>
          <a:ext cx="4130426" cy="355288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Each department has its own set of files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Redundant data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Isolated data</a:t>
          </a:r>
          <a:endParaRPr lang="en-US" sz="2600" b="0" kern="1200" dirty="0"/>
        </a:p>
      </dsp:txBody>
      <dsp:txXfrm>
        <a:off x="43" y="922056"/>
        <a:ext cx="4130426" cy="3552887"/>
      </dsp:txXfrm>
    </dsp:sp>
    <dsp:sp modelId="{DFDD241C-F848-4BDD-9691-A76860B4B0B9}">
      <dsp:nvSpPr>
        <dsp:cNvPr id="0" name=""/>
        <dsp:cNvSpPr/>
      </dsp:nvSpPr>
      <dsp:spPr>
        <a:xfrm>
          <a:off x="4708729" y="173256"/>
          <a:ext cx="4130426" cy="748800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Database approach</a:t>
          </a:r>
          <a:endParaRPr lang="en-US" sz="2600" b="1" kern="1200" dirty="0"/>
        </a:p>
      </dsp:txBody>
      <dsp:txXfrm>
        <a:off x="4708729" y="173256"/>
        <a:ext cx="4130426" cy="748800"/>
      </dsp:txXfrm>
    </dsp:sp>
    <dsp:sp modelId="{A4683996-01CD-44A2-ABB6-99F0F15B022C}">
      <dsp:nvSpPr>
        <dsp:cNvPr id="0" name=""/>
        <dsp:cNvSpPr/>
      </dsp:nvSpPr>
      <dsp:spPr>
        <a:xfrm>
          <a:off x="4708729" y="922056"/>
          <a:ext cx="4130426" cy="355288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Programs and users share data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Reduced data redundancy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Improved data integrity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Shared data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Easier access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Reduced development time</a:t>
          </a:r>
          <a:endParaRPr lang="en-US" sz="2600" b="0" kern="1200" dirty="0"/>
        </a:p>
      </dsp:txBody>
      <dsp:txXfrm>
        <a:off x="4708729" y="922056"/>
        <a:ext cx="4130426" cy="3552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8D62B-55B0-44AC-BB64-7EA0201DBA43}">
      <dsp:nvSpPr>
        <dsp:cNvPr id="0" name=""/>
        <dsp:cNvSpPr/>
      </dsp:nvSpPr>
      <dsp:spPr>
        <a:xfrm>
          <a:off x="2455" y="109239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Jobs</a:t>
          </a:r>
          <a:endParaRPr lang="en-US" sz="2300" kern="1200" dirty="0"/>
        </a:p>
      </dsp:txBody>
      <dsp:txXfrm>
        <a:off x="2455" y="109239"/>
        <a:ext cx="1948160" cy="1168896"/>
      </dsp:txXfrm>
    </dsp:sp>
    <dsp:sp modelId="{E94C7D7B-F4DD-40AB-85CE-035893994234}">
      <dsp:nvSpPr>
        <dsp:cNvPr id="0" name=""/>
        <dsp:cNvSpPr/>
      </dsp:nvSpPr>
      <dsp:spPr>
        <a:xfrm>
          <a:off x="2145431" y="109239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Travel</a:t>
          </a:r>
          <a:endParaRPr lang="en-US" sz="2300" kern="1200" dirty="0"/>
        </a:p>
      </dsp:txBody>
      <dsp:txXfrm>
        <a:off x="2145431" y="109239"/>
        <a:ext cx="1948160" cy="1168896"/>
      </dsp:txXfrm>
    </dsp:sp>
    <dsp:sp modelId="{7078E054-C84B-4469-AA59-90DB2EB244F8}">
      <dsp:nvSpPr>
        <dsp:cNvPr id="0" name=""/>
        <dsp:cNvSpPr/>
      </dsp:nvSpPr>
      <dsp:spPr>
        <a:xfrm>
          <a:off x="4288408" y="109239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Destinations</a:t>
          </a:r>
          <a:endParaRPr lang="en-US" sz="2300" kern="1200" dirty="0"/>
        </a:p>
      </dsp:txBody>
      <dsp:txXfrm>
        <a:off x="4288408" y="109239"/>
        <a:ext cx="1948160" cy="1168896"/>
      </dsp:txXfrm>
    </dsp:sp>
    <dsp:sp modelId="{1DD56F2F-134F-400C-B89A-E234931854DC}">
      <dsp:nvSpPr>
        <dsp:cNvPr id="0" name=""/>
        <dsp:cNvSpPr/>
      </dsp:nvSpPr>
      <dsp:spPr>
        <a:xfrm>
          <a:off x="6431384" y="109239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Television programming</a:t>
          </a:r>
          <a:endParaRPr lang="en-US" sz="2300" kern="1200" dirty="0"/>
        </a:p>
      </dsp:txBody>
      <dsp:txXfrm>
        <a:off x="6431384" y="109239"/>
        <a:ext cx="1948160" cy="1168896"/>
      </dsp:txXfrm>
    </dsp:sp>
    <dsp:sp modelId="{01EAC1FC-B529-4F1C-89D2-BD7BCC5D1683}">
      <dsp:nvSpPr>
        <dsp:cNvPr id="0" name=""/>
        <dsp:cNvSpPr/>
      </dsp:nvSpPr>
      <dsp:spPr>
        <a:xfrm>
          <a:off x="2455" y="1472951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Photos</a:t>
          </a:r>
          <a:endParaRPr lang="en-US" sz="2300" kern="1200" dirty="0"/>
        </a:p>
      </dsp:txBody>
      <dsp:txXfrm>
        <a:off x="2455" y="1472951"/>
        <a:ext cx="1948160" cy="1168896"/>
      </dsp:txXfrm>
    </dsp:sp>
    <dsp:sp modelId="{AFB3F567-6965-4C4E-A8ED-12476D709F43}">
      <dsp:nvSpPr>
        <dsp:cNvPr id="0" name=""/>
        <dsp:cNvSpPr/>
      </dsp:nvSpPr>
      <dsp:spPr>
        <a:xfrm>
          <a:off x="2145431" y="1472951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Movies</a:t>
          </a:r>
          <a:endParaRPr lang="en-US" sz="2300" kern="1200" dirty="0"/>
        </a:p>
      </dsp:txBody>
      <dsp:txXfrm>
        <a:off x="2145431" y="1472951"/>
        <a:ext cx="1948160" cy="1168896"/>
      </dsp:txXfrm>
    </dsp:sp>
    <dsp:sp modelId="{67E82B69-CF2F-4E31-9EB7-068B266E531F}">
      <dsp:nvSpPr>
        <dsp:cNvPr id="0" name=""/>
        <dsp:cNvSpPr/>
      </dsp:nvSpPr>
      <dsp:spPr>
        <a:xfrm>
          <a:off x="4288408" y="1472951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Videos</a:t>
          </a:r>
          <a:endParaRPr lang="en-US" sz="2300" kern="1200" dirty="0"/>
        </a:p>
      </dsp:txBody>
      <dsp:txXfrm>
        <a:off x="4288408" y="1472951"/>
        <a:ext cx="1948160" cy="1168896"/>
      </dsp:txXfrm>
    </dsp:sp>
    <dsp:sp modelId="{4F0AA09F-1CED-4A79-A746-5B3822A7B79B}">
      <dsp:nvSpPr>
        <dsp:cNvPr id="0" name=""/>
        <dsp:cNvSpPr/>
      </dsp:nvSpPr>
      <dsp:spPr>
        <a:xfrm>
          <a:off x="6431384" y="1472951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Local and national weather</a:t>
          </a:r>
          <a:endParaRPr lang="en-US" sz="2300" kern="1200" dirty="0"/>
        </a:p>
      </dsp:txBody>
      <dsp:txXfrm>
        <a:off x="6431384" y="1472951"/>
        <a:ext cx="1948160" cy="1168896"/>
      </dsp:txXfrm>
    </dsp:sp>
    <dsp:sp modelId="{293F5A58-D844-46D7-ADDD-B415A8121AC6}">
      <dsp:nvSpPr>
        <dsp:cNvPr id="0" name=""/>
        <dsp:cNvSpPr/>
      </dsp:nvSpPr>
      <dsp:spPr>
        <a:xfrm>
          <a:off x="2145431" y="2836664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Sporting events</a:t>
          </a:r>
          <a:endParaRPr lang="en-US" sz="2300" kern="1200" dirty="0"/>
        </a:p>
      </dsp:txBody>
      <dsp:txXfrm>
        <a:off x="2145431" y="2836664"/>
        <a:ext cx="1948160" cy="1168896"/>
      </dsp:txXfrm>
    </dsp:sp>
    <dsp:sp modelId="{58B7D4F9-7EC1-489F-A6FB-94BDA97335EA}">
      <dsp:nvSpPr>
        <dsp:cNvPr id="0" name=""/>
        <dsp:cNvSpPr/>
      </dsp:nvSpPr>
      <dsp:spPr>
        <a:xfrm>
          <a:off x="4288408" y="2836664"/>
          <a:ext cx="1948160" cy="11688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Legislative information</a:t>
          </a:r>
          <a:endParaRPr lang="en-US" sz="2300" kern="1200" dirty="0"/>
        </a:p>
      </dsp:txBody>
      <dsp:txXfrm>
        <a:off x="4288408" y="2836664"/>
        <a:ext cx="1948160" cy="11688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3745-011B-46C7-AEF6-8920A92556A9}">
      <dsp:nvSpPr>
        <dsp:cNvPr id="0" name=""/>
        <dsp:cNvSpPr/>
      </dsp:nvSpPr>
      <dsp:spPr>
        <a:xfrm>
          <a:off x="1359377" y="286"/>
          <a:ext cx="2539045" cy="15234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Relational database</a:t>
          </a:r>
          <a:endParaRPr lang="en-US" sz="4200" kern="1200" dirty="0"/>
        </a:p>
      </dsp:txBody>
      <dsp:txXfrm>
        <a:off x="1359377" y="286"/>
        <a:ext cx="2539045" cy="1523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#3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#16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16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#16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#16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#16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#16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#168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#17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#17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3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68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3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4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3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4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5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9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3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8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8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3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65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2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99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6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2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0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12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3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9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4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1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74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43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7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5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70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2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4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4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7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48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1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4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88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7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71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9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6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7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-4878" y="3962400"/>
            <a:ext cx="3427441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Chapter 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Building Solutions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200" y="954396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Computers 2016</a:t>
            </a:r>
          </a:p>
          <a:p>
            <a:pPr algn="ctr"/>
            <a:r>
              <a:rPr lang="en-US" sz="2000" b="0" i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  <a:endParaRPr lang="en-US" sz="2000" b="0" i="0" dirty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63" y="3484300"/>
            <a:ext cx="5721436" cy="30897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326654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DB753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DB753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B7531"/>
                </a:solidFill>
              </a:rPr>
              <a:t>File maintenance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refers to the procedures that keep data current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502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1165441"/>
              </p:ext>
            </p:extLst>
          </p:nvPr>
        </p:nvGraphicFramePr>
        <p:xfrm>
          <a:off x="228600" y="2667000"/>
          <a:ext cx="8763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B7531"/>
                </a:solidFill>
              </a:rPr>
              <a:t>Validation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compares data with a set of rules or values to find out if the data meets certain criteria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503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9007415"/>
              </p:ext>
            </p:extLst>
          </p:nvPr>
        </p:nvGraphicFramePr>
        <p:xfrm>
          <a:off x="762000" y="2895600"/>
          <a:ext cx="7467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Processing Systems and Databases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504 - 506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5786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505</a:t>
            </a:r>
          </a:p>
          <a:p>
            <a:r>
              <a:rPr lang="en-US" dirty="0" smtClean="0"/>
              <a:t>Figure 11-6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96" y="1600200"/>
            <a:ext cx="4926607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a database approach</a:t>
            </a:r>
          </a:p>
          <a:p>
            <a:pPr lvl="1"/>
            <a:r>
              <a:rPr lang="en-US" dirty="0" smtClean="0"/>
              <a:t>Can be more complex than a file processing system</a:t>
            </a:r>
          </a:p>
          <a:p>
            <a:pPr lvl="1"/>
            <a:r>
              <a:rPr lang="en-US" dirty="0" smtClean="0"/>
              <a:t>Require more memory and processing power</a:t>
            </a:r>
          </a:p>
          <a:p>
            <a:pPr lvl="1"/>
            <a:r>
              <a:rPr lang="en-US" dirty="0" smtClean="0"/>
              <a:t>Data can be more vulnerable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506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databases offer information about: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506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04800" y="2133600"/>
          <a:ext cx="8382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93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 Systems and Databases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6" y="1600200"/>
            <a:ext cx="8164248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Processing Systems and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Page 508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DB7531"/>
                </a:solidFill>
              </a:rPr>
              <a:t>data model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defines how users view the organization of the data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54943806"/>
              </p:ext>
            </p:extLst>
          </p:nvPr>
        </p:nvGraphicFramePr>
        <p:xfrm>
          <a:off x="228600" y="3581400"/>
          <a:ext cx="5257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DB7531"/>
                </a:solidFill>
              </a:rPr>
              <a:t>data dictionary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contains data about each file in the database and each field in those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510</a:t>
            </a:r>
          </a:p>
          <a:p>
            <a:r>
              <a:rPr lang="en-US" dirty="0" smtClean="0"/>
              <a:t>Figure 11-7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42" y="2667000"/>
            <a:ext cx="4354116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DBMS provides several tools that allow users and programs to retrieve and maintain data in the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6733894"/>
              </p:ext>
            </p:extLst>
          </p:nvPr>
        </p:nvGraphicFramePr>
        <p:xfrm>
          <a:off x="2286000" y="2667000"/>
          <a:ext cx="4953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588745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498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DB7531"/>
                </a:solidFill>
              </a:rPr>
              <a:t>query</a:t>
            </a:r>
            <a:r>
              <a:rPr lang="en-US" sz="2400" dirty="0" smtClean="0">
                <a:solidFill>
                  <a:srgbClr val="DB7531"/>
                </a:solidFill>
              </a:rPr>
              <a:t> </a:t>
            </a:r>
            <a:r>
              <a:rPr lang="en-US" sz="2400" dirty="0" smtClean="0"/>
              <a:t>is a request for specific data from the database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DB7531"/>
                </a:solidFill>
              </a:rPr>
              <a:t>query language</a:t>
            </a:r>
            <a:r>
              <a:rPr lang="en-US" sz="2400" dirty="0" smtClean="0">
                <a:solidFill>
                  <a:srgbClr val="DB7531"/>
                </a:solidFill>
              </a:rPr>
              <a:t> </a:t>
            </a:r>
            <a:r>
              <a:rPr lang="en-US" sz="2400" dirty="0" smtClean="0"/>
              <a:t>consists of simple, English-like statements that allow users to specify the data to display, print, store, update, or delete</a:t>
            </a:r>
          </a:p>
          <a:p>
            <a:r>
              <a:rPr lang="en-US" sz="2400" b="1" dirty="0" smtClean="0">
                <a:solidFill>
                  <a:srgbClr val="DB7531"/>
                </a:solidFill>
              </a:rPr>
              <a:t>Structured Query Language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DB7531"/>
                </a:solidFill>
              </a:rPr>
              <a:t>SQL</a:t>
            </a:r>
            <a:r>
              <a:rPr lang="en-US" sz="2400" dirty="0" smtClean="0"/>
              <a:t>) is a popular query language that allows users to manage, update, and retrieve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511 - 512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999236"/>
            <a:ext cx="4305300" cy="2299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DBMSs include </a:t>
            </a:r>
            <a:r>
              <a:rPr lang="en-US" b="1" dirty="0">
                <a:solidFill>
                  <a:srgbClr val="DB7531"/>
                </a:solidFill>
              </a:rPr>
              <a:t>query by example </a:t>
            </a:r>
            <a:r>
              <a:rPr lang="en-US" dirty="0"/>
              <a:t>(</a:t>
            </a:r>
            <a:r>
              <a:rPr lang="en-US" b="1" dirty="0">
                <a:solidFill>
                  <a:srgbClr val="DB7531"/>
                </a:solidFill>
              </a:rPr>
              <a:t>QBE</a:t>
            </a:r>
            <a:r>
              <a:rPr lang="en-US" dirty="0"/>
              <a:t>), a feature that has </a:t>
            </a:r>
            <a:r>
              <a:rPr lang="en-US" dirty="0" smtClean="0"/>
              <a:t>a graphical </a:t>
            </a:r>
            <a:r>
              <a:rPr lang="en-US" dirty="0"/>
              <a:t>user interface to assist users with retrieving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512</a:t>
            </a:r>
          </a:p>
          <a:p>
            <a:r>
              <a:rPr lang="en-US" dirty="0" smtClean="0"/>
              <a:t>Figure 11-9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130512"/>
            <a:ext cx="662940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>
                <a:solidFill>
                  <a:srgbClr val="DB7531"/>
                </a:solidFill>
              </a:rPr>
              <a:t>form</a:t>
            </a:r>
            <a:r>
              <a:rPr lang="en-US" sz="2800" dirty="0">
                <a:solidFill>
                  <a:srgbClr val="DB7531"/>
                </a:solidFill>
              </a:rPr>
              <a:t> </a:t>
            </a:r>
            <a:r>
              <a:rPr lang="en-US" sz="2800" dirty="0"/>
              <a:t>is a window on the screen that provides areas for entering or modifying data in a database</a:t>
            </a:r>
          </a:p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DB7531"/>
                </a:solidFill>
              </a:rPr>
              <a:t>report writer </a:t>
            </a:r>
            <a:r>
              <a:rPr lang="en-US" sz="2800" dirty="0" smtClean="0"/>
              <a:t>allows users to design a report on the screen, retrieve data into the report design, and then display or print the report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 512 - 513</a:t>
            </a:r>
          </a:p>
          <a:p>
            <a:r>
              <a:rPr lang="en-US" dirty="0" smtClean="0"/>
              <a:t>Figure 11-10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648200" cy="245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396530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DMBS provides a variety of techniques to restore the database to a usable form in case it is damaged or destroyed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515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147695"/>
              </p:ext>
            </p:extLst>
          </p:nvPr>
        </p:nvGraphicFramePr>
        <p:xfrm>
          <a:off x="1524000" y="3124200"/>
          <a:ext cx="609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information system is a </a:t>
            </a:r>
            <a:r>
              <a:rPr lang="en-US" dirty="0" smtClean="0"/>
              <a:t>collection of </a:t>
            </a:r>
            <a:r>
              <a:rPr lang="en-US" dirty="0"/>
              <a:t>hardware, software, data, people, and procedures that work together to produce </a:t>
            </a:r>
            <a:r>
              <a:rPr lang="en-US" dirty="0" smtClean="0"/>
              <a:t>information</a:t>
            </a:r>
          </a:p>
          <a:p>
            <a:r>
              <a:rPr lang="en-US" b="1" dirty="0" smtClean="0">
                <a:solidFill>
                  <a:srgbClr val="DB7531"/>
                </a:solidFill>
              </a:rPr>
              <a:t>System development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a set of activities used to build an information system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515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58588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516</a:t>
            </a:r>
          </a:p>
          <a:p>
            <a:r>
              <a:rPr lang="en-US" dirty="0" smtClean="0"/>
              <a:t>Figure 11-11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1828800"/>
            <a:ext cx="3825081" cy="4648200"/>
          </a:xfrm>
        </p:spPr>
      </p:pic>
    </p:spTree>
    <p:extLst>
      <p:ext uri="{BB962C8B-B14F-4D97-AF65-F5344CB8AC3E}">
        <p14:creationId xmlns:p14="http://schemas.microsoft.com/office/powerpoint/2010/main" val="22616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development should follow three general guidelines: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517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10684742"/>
              </p:ext>
            </p:extLst>
          </p:nvPr>
        </p:nvGraphicFramePr>
        <p:xfrm>
          <a:off x="838200" y="2667000"/>
          <a:ext cx="7467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5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development should involve representatives from each department in which the proposed system will be used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DB7531"/>
                </a:solidFill>
              </a:rPr>
              <a:t>systems analyst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responsible for designing and developing an information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517</a:t>
            </a:r>
          </a:p>
        </p:txBody>
      </p:sp>
    </p:spTree>
    <p:extLst>
      <p:ext uri="{BB962C8B-B14F-4D97-AF65-F5344CB8AC3E}">
        <p14:creationId xmlns:p14="http://schemas.microsoft.com/office/powerpoint/2010/main" val="31065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1754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498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DB7531"/>
                </a:solidFill>
              </a:rPr>
              <a:t>Project management</a:t>
            </a:r>
            <a:r>
              <a:rPr lang="en-US" sz="2800" dirty="0" smtClean="0">
                <a:solidFill>
                  <a:srgbClr val="DB7531"/>
                </a:solidFill>
              </a:rPr>
              <a:t> </a:t>
            </a:r>
            <a:r>
              <a:rPr lang="en-US" sz="2800" dirty="0" smtClean="0"/>
              <a:t>is the process of planning, scheduling, and then controlling the activities during system development</a:t>
            </a:r>
          </a:p>
          <a:p>
            <a:r>
              <a:rPr lang="en-US" sz="2800" dirty="0" smtClean="0"/>
              <a:t>To plan and schedule a project efficiently, the project leader identifies the following elements: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517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02753392"/>
              </p:ext>
            </p:extLst>
          </p:nvPr>
        </p:nvGraphicFramePr>
        <p:xfrm>
          <a:off x="914400" y="3886200"/>
          <a:ext cx="7315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85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518</a:t>
            </a:r>
          </a:p>
          <a:p>
            <a:r>
              <a:rPr lang="en-US" dirty="0" smtClean="0"/>
              <a:t>Figure 11-12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1981200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Popular tools used to plan and schedule the time relationships among project activities are Gantt and PERT charts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8800"/>
            <a:ext cx="517872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B7531"/>
                </a:solidFill>
              </a:rPr>
              <a:t>Feasibility</a:t>
            </a:r>
            <a:r>
              <a:rPr lang="en-US" b="1" dirty="0" smtClean="0">
                <a:solidFill>
                  <a:srgbClr val="5E8945"/>
                </a:solidFill>
              </a:rPr>
              <a:t> </a:t>
            </a:r>
            <a:r>
              <a:rPr lang="en-US" dirty="0" smtClean="0"/>
              <a:t>is a measure of how suitable the development of a system will be to the organization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519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" y="3048000"/>
          <a:ext cx="8839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2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r>
              <a:rPr lang="en-US" dirty="0" smtClean="0">
                <a:solidFill>
                  <a:srgbClr val="5E8945"/>
                </a:solidFill>
              </a:rPr>
              <a:t> </a:t>
            </a:r>
            <a:r>
              <a:rPr lang="en-US" dirty="0" smtClean="0"/>
              <a:t>is the collection and summarization of data, information, and deliverables</a:t>
            </a:r>
          </a:p>
          <a:p>
            <a:r>
              <a:rPr lang="en-US" dirty="0" smtClean="0"/>
              <a:t>Maintaining up-to-date documentation should be an ongoing part of system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6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system development, members of the project team gather data and information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520</a:t>
            </a:r>
          </a:p>
          <a:p>
            <a:r>
              <a:rPr lang="en-US" dirty="0" smtClean="0"/>
              <a:t>Figure 11-13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01154044"/>
              </p:ext>
            </p:extLst>
          </p:nvPr>
        </p:nvGraphicFramePr>
        <p:xfrm>
          <a:off x="152400" y="2362200"/>
          <a:ext cx="60198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64" y="3161668"/>
            <a:ext cx="2799836" cy="20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DB7531"/>
                </a:solidFill>
              </a:rPr>
              <a:t>planning phase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for a project begins when the steering committee receives a project request</a:t>
            </a:r>
          </a:p>
          <a:p>
            <a:r>
              <a:rPr lang="en-US" dirty="0" smtClean="0"/>
              <a:t>Four major activities are performed: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0335278"/>
              </p:ext>
            </p:extLst>
          </p:nvPr>
        </p:nvGraphicFramePr>
        <p:xfrm>
          <a:off x="762000" y="3200400"/>
          <a:ext cx="7620000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1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DB7531"/>
                </a:solidFill>
              </a:rPr>
              <a:t>analysis phase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consists of two major activities: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521 - 522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7802076"/>
              </p:ext>
            </p:extLst>
          </p:nvPr>
        </p:nvGraphicFramePr>
        <p:xfrm>
          <a:off x="762000" y="2667000"/>
          <a:ext cx="7620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7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proposal assesses the feasibility of each alternative solution</a:t>
            </a:r>
          </a:p>
          <a:p>
            <a:r>
              <a:rPr lang="en-US" dirty="0" smtClean="0"/>
              <a:t>The steering committee discusses the system proposal and decides which alternative to pursue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522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762000" y="3657600"/>
          <a:ext cx="79248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DB7531"/>
                </a:solidFill>
              </a:rPr>
              <a:t>design phase </a:t>
            </a:r>
            <a:r>
              <a:rPr lang="en-US" dirty="0" smtClean="0"/>
              <a:t>consists of two major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523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42205532"/>
              </p:ext>
            </p:extLst>
          </p:nvPr>
        </p:nvGraphicFramePr>
        <p:xfrm>
          <a:off x="533400" y="2209800"/>
          <a:ext cx="8077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9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acquire the necessary hardware and software: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523 - 524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72369373"/>
              </p:ext>
            </p:extLst>
          </p:nvPr>
        </p:nvGraphicFramePr>
        <p:xfrm>
          <a:off x="152400" y="1905000"/>
          <a:ext cx="8839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15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Databases, Data, and Information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7265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498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is to develop detailed design specifications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524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04800" y="2743200"/>
          <a:ext cx="8458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6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analysts typically develop two types of designs for each input and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524</a:t>
            </a:r>
          </a:p>
          <a:p>
            <a:r>
              <a:rPr lang="en-US" dirty="0" smtClean="0"/>
              <a:t>Figures 11-15 – 11-16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743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Mock-up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2743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Layout chart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44529"/>
            <a:ext cx="2450237" cy="2954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37" y="3149011"/>
            <a:ext cx="2242525" cy="29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DB7531"/>
                </a:solidFill>
              </a:rPr>
              <a:t>prototype</a:t>
            </a:r>
            <a:r>
              <a:rPr lang="en-US" dirty="0" smtClean="0"/>
              <a:t> (proof of concept) is a working model of the proposed system’s essential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</a:t>
            </a:r>
            <a:r>
              <a:rPr lang="en-US" b="1" dirty="0" smtClean="0">
                <a:solidFill>
                  <a:srgbClr val="DB7531"/>
                </a:solidFill>
              </a:rPr>
              <a:t>implementation phase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to construct the new or modified system and then deliver it to users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525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0750713"/>
              </p:ext>
            </p:extLst>
          </p:nvPr>
        </p:nvGraphicFramePr>
        <p:xfrm>
          <a:off x="0" y="2895600"/>
          <a:ext cx="8991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8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tests should be performed on the new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525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04800" y="2590800"/>
          <a:ext cx="8534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83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B7531"/>
                </a:solidFill>
              </a:rPr>
              <a:t>Training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involves showing users exactly how they will use the new hardware and software in the system</a:t>
            </a:r>
          </a:p>
          <a:p>
            <a:pPr lvl="1"/>
            <a:r>
              <a:rPr lang="en-US" dirty="0" smtClean="0"/>
              <a:t>One-on-one sessions</a:t>
            </a:r>
          </a:p>
          <a:p>
            <a:pPr lvl="1"/>
            <a:r>
              <a:rPr lang="en-US" dirty="0" smtClean="0"/>
              <a:t>Classroom-style lectures</a:t>
            </a:r>
          </a:p>
          <a:p>
            <a:pPr lvl="1"/>
            <a:r>
              <a:rPr lang="en-US" dirty="0" smtClean="0"/>
              <a:t>Web-based training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526</a:t>
            </a:r>
          </a:p>
          <a:p>
            <a:r>
              <a:rPr lang="en-US" dirty="0" smtClean="0"/>
              <a:t>Figure 11-17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3048000"/>
            <a:ext cx="4495800" cy="30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of four conversion strategies can be used to change from the old system to the new system</a:t>
            </a:r>
          </a:p>
          <a:p>
            <a:pPr lvl="1"/>
            <a:r>
              <a:rPr lang="en-US" dirty="0" smtClean="0"/>
              <a:t>Direct conversion</a:t>
            </a:r>
          </a:p>
          <a:p>
            <a:pPr lvl="1"/>
            <a:r>
              <a:rPr lang="en-US" dirty="0" smtClean="0"/>
              <a:t>Parallel conversion</a:t>
            </a:r>
          </a:p>
          <a:p>
            <a:pPr lvl="1"/>
            <a:r>
              <a:rPr lang="en-US" dirty="0" smtClean="0"/>
              <a:t>Phased conversion</a:t>
            </a:r>
          </a:p>
          <a:p>
            <a:pPr lvl="1"/>
            <a:r>
              <a:rPr lang="en-US" dirty="0" smtClean="0"/>
              <a:t>Pilot conversion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526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</a:t>
            </a:r>
            <a:r>
              <a:rPr lang="en-US" b="1" dirty="0" smtClean="0">
                <a:solidFill>
                  <a:srgbClr val="DB7531"/>
                </a:solidFill>
              </a:rPr>
              <a:t>support and security phase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to provide ongoing assistance for an information system and its users after the system is implemented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526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95055979"/>
              </p:ext>
            </p:extLst>
          </p:nvPr>
        </p:nvGraphicFramePr>
        <p:xfrm>
          <a:off x="457200" y="3429000"/>
          <a:ext cx="8305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Development Languages </a:t>
            </a:r>
            <a:br>
              <a:rPr lang="en-US" dirty="0" smtClean="0"/>
            </a:br>
            <a:r>
              <a:rPr lang="en-US" dirty="0" smtClean="0"/>
              <a:t>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DB7531"/>
                </a:solidFill>
              </a:rPr>
              <a:t>programming language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a set of words, abbreviations, and symbols that enable a software developer to communicate instructions to a computer or mobile device</a:t>
            </a:r>
          </a:p>
          <a:p>
            <a:r>
              <a:rPr lang="en-US" dirty="0" smtClean="0"/>
              <a:t>An application development tool provides a means for creating, designing, editing, testing, and distributing programs and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527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b="1" dirty="0" smtClean="0">
                <a:solidFill>
                  <a:srgbClr val="DB7531"/>
                </a:solidFill>
              </a:rPr>
              <a:t>procedural language</a:t>
            </a:r>
            <a:r>
              <a:rPr lang="en-US" dirty="0" smtClean="0"/>
              <a:t>, the programmer writes instructions using English-like words that tell the computer what to accomplish and how to do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Databases, Data, and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499</a:t>
            </a:r>
          </a:p>
          <a:p>
            <a:r>
              <a:rPr lang="en-US" dirty="0" smtClean="0"/>
              <a:t>Figure 11-1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80" y="1600200"/>
            <a:ext cx="3589039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DB7531"/>
                </a:solidFill>
              </a:rPr>
              <a:t>C</a:t>
            </a:r>
            <a:r>
              <a:rPr lang="en-US" dirty="0" smtClean="0"/>
              <a:t> programming language is used to write many of today’s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528</a:t>
            </a:r>
          </a:p>
          <a:p>
            <a:r>
              <a:rPr lang="en-US" dirty="0" smtClean="0"/>
              <a:t>Figure 11-18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45" y="2702124"/>
            <a:ext cx="5001910" cy="35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529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502553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8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529</a:t>
            </a:r>
          </a:p>
          <a:p>
            <a:r>
              <a:rPr lang="en-US" dirty="0" smtClean="0"/>
              <a:t>Figures 11-19 – 11-20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5" y="2174875"/>
            <a:ext cx="3982157" cy="395128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84" y="2174875"/>
            <a:ext cx="3225856" cy="3951288"/>
          </a:xfrm>
        </p:spPr>
      </p:pic>
    </p:spTree>
    <p:extLst>
      <p:ext uri="{BB962C8B-B14F-4D97-AF65-F5344CB8AC3E}">
        <p14:creationId xmlns:p14="http://schemas.microsoft.com/office/powerpoint/2010/main" val="4060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rgbClr val="DB7531"/>
                </a:solidFill>
              </a:rPr>
              <a:t>object-oriented programming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DB7531"/>
                </a:solidFill>
              </a:rPr>
              <a:t>OOP</a:t>
            </a:r>
            <a:r>
              <a:rPr lang="en-US" sz="2800" dirty="0" smtClean="0"/>
              <a:t>) </a:t>
            </a:r>
            <a:r>
              <a:rPr lang="en-US" sz="2800" b="1" dirty="0" smtClean="0">
                <a:solidFill>
                  <a:srgbClr val="DB7531"/>
                </a:solidFill>
              </a:rPr>
              <a:t>language</a:t>
            </a:r>
            <a:r>
              <a:rPr lang="en-US" sz="2800" b="1" dirty="0" smtClean="0">
                <a:solidFill>
                  <a:srgbClr val="5E8945"/>
                </a:solidFill>
              </a:rPr>
              <a:t> </a:t>
            </a:r>
            <a:r>
              <a:rPr lang="en-US" sz="2800" dirty="0" smtClean="0"/>
              <a:t>allows system developers to implement objects in a program</a:t>
            </a:r>
          </a:p>
          <a:p>
            <a:r>
              <a:rPr lang="en-US" sz="2800" dirty="0" smtClean="0"/>
              <a:t>Other advantages include: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530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4336996"/>
              </p:ext>
            </p:extLst>
          </p:nvPr>
        </p:nvGraphicFramePr>
        <p:xfrm>
          <a:off x="990600" y="3124200"/>
          <a:ext cx="7086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63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DB7531"/>
                </a:solidFill>
              </a:rPr>
              <a:t>Java</a:t>
            </a:r>
            <a:r>
              <a:rPr lang="en-US" sz="2800" b="1" dirty="0" smtClean="0">
                <a:solidFill>
                  <a:srgbClr val="5E8945"/>
                </a:solidFill>
              </a:rPr>
              <a:t> </a:t>
            </a:r>
            <a:r>
              <a:rPr lang="en-US" sz="2800" dirty="0" smtClean="0"/>
              <a:t>is an object-oriented programming language developed by Sun Microsystems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531</a:t>
            </a:r>
          </a:p>
          <a:p>
            <a:r>
              <a:rPr lang="en-US" dirty="0" smtClean="0"/>
              <a:t>Figure 11-21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79" y="2590800"/>
            <a:ext cx="6755641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B7531"/>
                </a:solidFill>
              </a:rPr>
              <a:t>C++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an extension of the C programming language</a:t>
            </a:r>
          </a:p>
          <a:p>
            <a:pPr lvl="1"/>
            <a:r>
              <a:rPr lang="en-US" dirty="0" smtClean="0"/>
              <a:t>Additional features for working with objects</a:t>
            </a:r>
          </a:p>
          <a:p>
            <a:r>
              <a:rPr lang="en-US" b="1" dirty="0" smtClean="0">
                <a:solidFill>
                  <a:srgbClr val="DB7531"/>
                </a:solidFill>
              </a:rPr>
              <a:t>Visual Studio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Microsoft’s suite of object-oriented application development tools that assists software developers in building programs and apps for Windows or any operating system that supports the Microsoft .NET Framework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531</a:t>
            </a:r>
          </a:p>
        </p:txBody>
      </p:sp>
    </p:spTree>
    <p:extLst>
      <p:ext uri="{BB962C8B-B14F-4D97-AF65-F5344CB8AC3E}">
        <p14:creationId xmlns:p14="http://schemas.microsoft.com/office/powerpoint/2010/main" val="318453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DB7531"/>
                </a:solidFill>
              </a:rPr>
              <a:t>4GL</a:t>
            </a:r>
            <a:r>
              <a:rPr lang="en-US" dirty="0" smtClean="0">
                <a:solidFill>
                  <a:srgbClr val="5E8945"/>
                </a:solidFill>
              </a:rPr>
              <a:t> </a:t>
            </a:r>
            <a:r>
              <a:rPr lang="en-US" dirty="0" smtClean="0"/>
              <a:t>(fourth-generation language) is a nonprocedural language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that enables users and software developers to access data in a database</a:t>
            </a:r>
          </a:p>
          <a:p>
            <a:pPr lvl="1"/>
            <a:r>
              <a:rPr lang="en-US" dirty="0" smtClean="0"/>
              <a:t>One popular 4GL is </a:t>
            </a:r>
            <a:r>
              <a:rPr lang="en-US" dirty="0"/>
              <a:t>SQL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programming languages include: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532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3991748"/>
              </p:ext>
            </p:extLst>
          </p:nvPr>
        </p:nvGraphicFramePr>
        <p:xfrm>
          <a:off x="457200" y="2209800"/>
          <a:ext cx="8001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1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/>
              <a:t>application generator </a:t>
            </a:r>
            <a:r>
              <a:rPr lang="en-US" sz="2800" dirty="0" smtClean="0"/>
              <a:t>is a program that creates source code or machine code from a specification of the required functionality</a:t>
            </a:r>
          </a:p>
          <a:p>
            <a:pPr lvl="1"/>
            <a:r>
              <a:rPr lang="en-US" sz="2400" dirty="0" smtClean="0"/>
              <a:t>Often bundled as part of a DBMS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DB7531"/>
                </a:solidFill>
              </a:rPr>
              <a:t>macro</a:t>
            </a:r>
            <a:r>
              <a:rPr lang="en-US" sz="2800" dirty="0">
                <a:solidFill>
                  <a:srgbClr val="DB7531"/>
                </a:solidFill>
              </a:rPr>
              <a:t> </a:t>
            </a:r>
            <a:r>
              <a:rPr lang="en-US" sz="2800" dirty="0"/>
              <a:t>is a series of statements that instructs </a:t>
            </a:r>
            <a:r>
              <a:rPr lang="en-US" sz="2800" dirty="0" smtClean="0"/>
              <a:t>a program or app </a:t>
            </a:r>
            <a:r>
              <a:rPr lang="en-US" sz="2800" dirty="0"/>
              <a:t>how to complete a task</a:t>
            </a:r>
          </a:p>
          <a:p>
            <a:r>
              <a:rPr lang="en-US" sz="2800" dirty="0"/>
              <a:t>You usually create the macro in one of two ways:</a:t>
            </a:r>
          </a:p>
          <a:p>
            <a:pPr lvl="1"/>
            <a:r>
              <a:rPr lang="en-US" sz="2400" dirty="0"/>
              <a:t>Record the </a:t>
            </a:r>
            <a:r>
              <a:rPr lang="en-US" sz="2400" dirty="0" smtClean="0"/>
              <a:t>macro</a:t>
            </a:r>
            <a:endParaRPr lang="en-US" sz="2400" dirty="0"/>
          </a:p>
          <a:p>
            <a:pPr lvl="1"/>
            <a:r>
              <a:rPr lang="en-US" sz="2400" dirty="0"/>
              <a:t>Write the macro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532</a:t>
            </a:r>
          </a:p>
        </p:txBody>
      </p:sp>
    </p:spTree>
    <p:extLst>
      <p:ext uri="{BB962C8B-B14F-4D97-AF65-F5344CB8AC3E}">
        <p14:creationId xmlns:p14="http://schemas.microsoft.com/office/powerpoint/2010/main" val="31270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533</a:t>
            </a:r>
          </a:p>
          <a:p>
            <a:r>
              <a:rPr lang="en-US" dirty="0" smtClean="0"/>
              <a:t>Figure 11-22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15" y="1600200"/>
            <a:ext cx="4829770" cy="4648200"/>
          </a:xfrm>
        </p:spPr>
      </p:pic>
    </p:spTree>
    <p:extLst>
      <p:ext uri="{BB962C8B-B14F-4D97-AF65-F5344CB8AC3E}">
        <p14:creationId xmlns:p14="http://schemas.microsoft.com/office/powerpoint/2010/main" val="1922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Databases, Data, and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B7531"/>
                </a:solidFill>
              </a:rPr>
              <a:t>Database software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often called a </a:t>
            </a:r>
            <a:r>
              <a:rPr lang="en-US" b="1" dirty="0" smtClean="0">
                <a:solidFill>
                  <a:srgbClr val="DB7531"/>
                </a:solidFill>
              </a:rPr>
              <a:t>database management system</a:t>
            </a:r>
            <a:r>
              <a:rPr lang="en-US" dirty="0" smtClean="0">
                <a:solidFill>
                  <a:srgbClr val="005F86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DB7531"/>
                </a:solidFill>
              </a:rPr>
              <a:t>DBMS</a:t>
            </a:r>
            <a:r>
              <a:rPr lang="en-US" dirty="0" smtClean="0"/>
              <a:t>), allows users to: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498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26670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B7531"/>
                </a:solidFill>
              </a:rPr>
              <a:t>HTML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a special formatting language that software developers use to format documents for display on the </a:t>
            </a:r>
            <a:r>
              <a:rPr lang="en-US" dirty="0"/>
              <a:t>w</a:t>
            </a:r>
            <a:r>
              <a:rPr lang="en-US" dirty="0" smtClean="0"/>
              <a:t>eb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535</a:t>
            </a:r>
          </a:p>
          <a:p>
            <a:r>
              <a:rPr lang="en-US" dirty="0" smtClean="0"/>
              <a:t>Figure 11-23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82" y="2667000"/>
            <a:ext cx="396378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B7531"/>
                </a:solidFill>
              </a:rPr>
              <a:t>XML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allows web developers to create tags that describe the structure of information</a:t>
            </a:r>
          </a:p>
          <a:p>
            <a:pPr lvl="1"/>
            <a:r>
              <a:rPr lang="en-US" dirty="0"/>
              <a:t>WML</a:t>
            </a:r>
            <a:r>
              <a:rPr lang="en-US" dirty="0" smtClean="0"/>
              <a:t> is a subset of XML and is used to design pages specifically for </a:t>
            </a:r>
            <a:r>
              <a:rPr lang="en-US" dirty="0" err="1" smtClean="0"/>
              <a:t>microbrowsers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developers write scripts, applets, servlets, or ActiveX controls using a variety of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536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7121168"/>
              </p:ext>
            </p:extLst>
          </p:nvPr>
        </p:nvGraphicFramePr>
        <p:xfrm>
          <a:off x="152400" y="3200400"/>
          <a:ext cx="8763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53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Development Languages </a:t>
            </a:r>
            <a:br>
              <a:rPr lang="en-US" dirty="0"/>
            </a:br>
            <a:r>
              <a:rPr lang="en-US" dirty="0"/>
              <a:t>and Tools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99" y="1600200"/>
            <a:ext cx="5943401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537</a:t>
            </a:r>
          </a:p>
          <a:p>
            <a:r>
              <a:rPr lang="en-US" dirty="0" smtClean="0"/>
              <a:t>Figure 11-24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325085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1722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B7531"/>
                </a:solidFill>
              </a:rPr>
              <a:t>Chapter 11 Complete</a:t>
            </a:r>
            <a:endParaRPr lang="en-US" sz="2400" b="1" dirty="0">
              <a:solidFill>
                <a:srgbClr val="DB7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organized in levels</a:t>
            </a:r>
          </a:p>
          <a:p>
            <a:pPr lvl="1"/>
            <a:r>
              <a:rPr lang="en-US" dirty="0" smtClean="0"/>
              <a:t>Characters, fields records, and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 500 - 501</a:t>
            </a:r>
          </a:p>
          <a:p>
            <a:r>
              <a:rPr lang="en-US" dirty="0" smtClean="0"/>
              <a:t>Figure 11-2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743200"/>
            <a:ext cx="6477000" cy="3396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DB7531"/>
                </a:solidFill>
              </a:rPr>
              <a:t>character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one byte</a:t>
            </a:r>
          </a:p>
          <a:p>
            <a:pPr lvl="1"/>
            <a:r>
              <a:rPr lang="en-US" dirty="0" smtClean="0"/>
              <a:t>Numbers, letters, space, punctuation marks, or other symbols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DB7531"/>
                </a:solidFill>
              </a:rPr>
              <a:t>field</a:t>
            </a:r>
            <a:r>
              <a:rPr lang="en-US" dirty="0" smtClean="0">
                <a:solidFill>
                  <a:srgbClr val="DB7531"/>
                </a:solidFill>
              </a:rPr>
              <a:t> </a:t>
            </a:r>
            <a:r>
              <a:rPr lang="en-US" dirty="0" smtClean="0"/>
              <a:t>is a combination of one or more related characters</a:t>
            </a:r>
          </a:p>
          <a:p>
            <a:pPr lvl="1"/>
            <a:r>
              <a:rPr lang="en-US" b="1" dirty="0" smtClean="0">
                <a:solidFill>
                  <a:srgbClr val="DB7531"/>
                </a:solidFill>
              </a:rPr>
              <a:t>Field name</a:t>
            </a:r>
          </a:p>
          <a:p>
            <a:pPr lvl="1"/>
            <a:r>
              <a:rPr lang="en-US" dirty="0" smtClean="0"/>
              <a:t>Field size</a:t>
            </a:r>
          </a:p>
          <a:p>
            <a:pPr lvl="1"/>
            <a:r>
              <a:rPr lang="en-US" b="1" dirty="0" smtClean="0">
                <a:solidFill>
                  <a:srgbClr val="DB7531"/>
                </a:solidFill>
              </a:rPr>
              <a:t>Data type</a:t>
            </a:r>
            <a:endParaRPr lang="en-US" b="1" dirty="0">
              <a:solidFill>
                <a:srgbClr val="DB753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500</a:t>
            </a:r>
          </a:p>
          <a:p>
            <a:r>
              <a:rPr lang="en-US" dirty="0" smtClean="0"/>
              <a:t>Figure 11-3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05" y="1600200"/>
            <a:ext cx="2946590" cy="45259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Databases, Data, and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501</a:t>
            </a:r>
          </a:p>
          <a:p>
            <a:r>
              <a:rPr lang="en-US" dirty="0" smtClean="0"/>
              <a:t>Figure 11-4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DB7531"/>
                </a:solidFill>
              </a:rPr>
              <a:t>record</a:t>
            </a:r>
            <a:r>
              <a:rPr lang="en-US" sz="2800" dirty="0" smtClean="0">
                <a:solidFill>
                  <a:srgbClr val="DB7531"/>
                </a:solidFill>
              </a:rPr>
              <a:t> </a:t>
            </a:r>
            <a:r>
              <a:rPr lang="en-US" sz="2800" dirty="0" smtClean="0"/>
              <a:t>is a group of related fields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DB7531"/>
                </a:solidFill>
              </a:rPr>
              <a:t>primary key</a:t>
            </a:r>
            <a:r>
              <a:rPr lang="en-US" sz="2400" dirty="0" smtClean="0">
                <a:solidFill>
                  <a:srgbClr val="DB7531"/>
                </a:solidFill>
              </a:rPr>
              <a:t>  </a:t>
            </a:r>
            <a:r>
              <a:rPr lang="en-US" sz="2400" dirty="0" smtClean="0"/>
              <a:t>is a field that uniquely identifies each record</a:t>
            </a:r>
          </a:p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DB7531"/>
                </a:solidFill>
              </a:rPr>
              <a:t>data file</a:t>
            </a:r>
            <a:r>
              <a:rPr lang="en-US" sz="2800" dirty="0" smtClean="0">
                <a:solidFill>
                  <a:srgbClr val="DB7531"/>
                </a:solidFill>
              </a:rPr>
              <a:t> </a:t>
            </a:r>
            <a:r>
              <a:rPr lang="en-US" sz="2800" dirty="0" smtClean="0"/>
              <a:t>is a collection of related records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76600"/>
            <a:ext cx="8610600" cy="2531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4003</Words>
  <Application>Microsoft Office PowerPoint</Application>
  <PresentationFormat>On-screen Show (4:3)</PresentationFormat>
  <Paragraphs>572</Paragraphs>
  <Slides>65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Arial Black</vt:lpstr>
      <vt:lpstr>Calibri</vt:lpstr>
      <vt:lpstr>Office Theme</vt:lpstr>
      <vt:lpstr>PowerPoint Presentation</vt:lpstr>
      <vt:lpstr>Objectives Overview</vt:lpstr>
      <vt:lpstr>Objectives Overview</vt:lpstr>
      <vt:lpstr>Databases, Data, and Information</vt:lpstr>
      <vt:lpstr>Databases, Data, and Information</vt:lpstr>
      <vt:lpstr>Databases, Data, and Information</vt:lpstr>
      <vt:lpstr>Databases, Data, and Information</vt:lpstr>
      <vt:lpstr>Databases, Data, and Information</vt:lpstr>
      <vt:lpstr>Databases, Data, and Information</vt:lpstr>
      <vt:lpstr>Databases, Data, and Information</vt:lpstr>
      <vt:lpstr>Databases, Data, and Information</vt:lpstr>
      <vt:lpstr>File Processing Systems and Databases</vt:lpstr>
      <vt:lpstr>File Processing Systems and Databases</vt:lpstr>
      <vt:lpstr>File Processing Systems and Databases</vt:lpstr>
      <vt:lpstr>File Processing Systems and Databases</vt:lpstr>
      <vt:lpstr>File Processing Systems and Databases</vt:lpstr>
      <vt:lpstr>File Processing Systems and Databases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System Development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Application Development Languages  and Tools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Administrator</cp:lastModifiedBy>
  <cp:revision>214</cp:revision>
  <dcterms:created xsi:type="dcterms:W3CDTF">2008-12-18T17:11:12Z</dcterms:created>
  <dcterms:modified xsi:type="dcterms:W3CDTF">2021-06-04T07:29:28Z</dcterms:modified>
</cp:coreProperties>
</file>